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l Singla" userId="d4646170575eace2" providerId="LiveId" clId="{D84F8E0B-9C92-4D90-AE18-D554E9FEC3C2}"/>
    <pc:docChg chg="undo redo custSel addSld delSld modSld">
      <pc:chgData name="Priyal Singla" userId="d4646170575eace2" providerId="LiveId" clId="{D84F8E0B-9C92-4D90-AE18-D554E9FEC3C2}" dt="2024-04-22T19:10:22.726" v="556" actId="27636"/>
      <pc:docMkLst>
        <pc:docMk/>
      </pc:docMkLst>
      <pc:sldChg chg="addSp modSp new add del mod">
        <pc:chgData name="Priyal Singla" userId="d4646170575eace2" providerId="LiveId" clId="{D84F8E0B-9C92-4D90-AE18-D554E9FEC3C2}" dt="2024-04-22T17:25:17.911" v="283" actId="47"/>
        <pc:sldMkLst>
          <pc:docMk/>
          <pc:sldMk cId="4165437825" sldId="256"/>
        </pc:sldMkLst>
        <pc:spChg chg="mod">
          <ac:chgData name="Priyal Singla" userId="d4646170575eace2" providerId="LiveId" clId="{D84F8E0B-9C92-4D90-AE18-D554E9FEC3C2}" dt="2024-04-22T15:13:07.755" v="244" actId="1076"/>
          <ac:spMkLst>
            <pc:docMk/>
            <pc:sldMk cId="4165437825" sldId="256"/>
            <ac:spMk id="2" creationId="{9A426030-C8F7-1657-0EAA-D9EFE2AAB8AA}"/>
          </ac:spMkLst>
        </pc:spChg>
        <pc:spChg chg="mod">
          <ac:chgData name="Priyal Singla" userId="d4646170575eace2" providerId="LiveId" clId="{D84F8E0B-9C92-4D90-AE18-D554E9FEC3C2}" dt="2024-04-22T15:04:02.169" v="166" actId="27636"/>
          <ac:spMkLst>
            <pc:docMk/>
            <pc:sldMk cId="4165437825" sldId="256"/>
            <ac:spMk id="3" creationId="{85F5A6CD-7945-589B-7155-B14FBC58E4CC}"/>
          </ac:spMkLst>
        </pc:spChg>
        <pc:picChg chg="add mod">
          <ac:chgData name="Priyal Singla" userId="d4646170575eace2" providerId="LiveId" clId="{D84F8E0B-9C92-4D90-AE18-D554E9FEC3C2}" dt="2024-04-22T15:03:21.740" v="145" actId="14100"/>
          <ac:picMkLst>
            <pc:docMk/>
            <pc:sldMk cId="4165437825" sldId="256"/>
            <ac:picMk id="1026" creationId="{9A0DCD37-7354-4D53-3767-5033F002AD4C}"/>
          </ac:picMkLst>
        </pc:picChg>
      </pc:sldChg>
      <pc:sldChg chg="modSp new mod">
        <pc:chgData name="Priyal Singla" userId="d4646170575eace2" providerId="LiveId" clId="{D84F8E0B-9C92-4D90-AE18-D554E9FEC3C2}" dt="2024-04-22T18:30:43.100" v="554" actId="1076"/>
        <pc:sldMkLst>
          <pc:docMk/>
          <pc:sldMk cId="3693506904" sldId="257"/>
        </pc:sldMkLst>
        <pc:spChg chg="mod">
          <ac:chgData name="Priyal Singla" userId="d4646170575eace2" providerId="LiveId" clId="{D84F8E0B-9C92-4D90-AE18-D554E9FEC3C2}" dt="2024-04-22T18:29:10.409" v="504" actId="20577"/>
          <ac:spMkLst>
            <pc:docMk/>
            <pc:sldMk cId="3693506904" sldId="257"/>
            <ac:spMk id="2" creationId="{26C28E2C-E6D4-59D0-DA2F-592236BBC038}"/>
          </ac:spMkLst>
        </pc:spChg>
        <pc:spChg chg="mod">
          <ac:chgData name="Priyal Singla" userId="d4646170575eace2" providerId="LiveId" clId="{D84F8E0B-9C92-4D90-AE18-D554E9FEC3C2}" dt="2024-04-22T18:30:43.100" v="554" actId="1076"/>
          <ac:spMkLst>
            <pc:docMk/>
            <pc:sldMk cId="3693506904" sldId="257"/>
            <ac:spMk id="3" creationId="{C44959D7-D307-B114-1CF8-67A775023C04}"/>
          </ac:spMkLst>
        </pc:spChg>
      </pc:sldChg>
      <pc:sldChg chg="modSp new mod">
        <pc:chgData name="Priyal Singla" userId="d4646170575eace2" providerId="LiveId" clId="{D84F8E0B-9C92-4D90-AE18-D554E9FEC3C2}" dt="2024-04-22T18:29:59.273" v="553" actId="1076"/>
        <pc:sldMkLst>
          <pc:docMk/>
          <pc:sldMk cId="3481151047" sldId="258"/>
        </pc:sldMkLst>
        <pc:spChg chg="mod">
          <ac:chgData name="Priyal Singla" userId="d4646170575eace2" providerId="LiveId" clId="{D84F8E0B-9C92-4D90-AE18-D554E9FEC3C2}" dt="2024-04-22T18:29:54.786" v="552" actId="1076"/>
          <ac:spMkLst>
            <pc:docMk/>
            <pc:sldMk cId="3481151047" sldId="258"/>
            <ac:spMk id="2" creationId="{D0313BAC-C8B7-034D-AB07-3FD8289E5401}"/>
          </ac:spMkLst>
        </pc:spChg>
        <pc:spChg chg="mod">
          <ac:chgData name="Priyal Singla" userId="d4646170575eace2" providerId="LiveId" clId="{D84F8E0B-9C92-4D90-AE18-D554E9FEC3C2}" dt="2024-04-22T18:29:59.273" v="553" actId="1076"/>
          <ac:spMkLst>
            <pc:docMk/>
            <pc:sldMk cId="3481151047" sldId="258"/>
            <ac:spMk id="3" creationId="{A7A50EBB-BDB6-F3AC-336E-1F03E23F07BF}"/>
          </ac:spMkLst>
        </pc:spChg>
      </pc:sldChg>
      <pc:sldChg chg="modSp new mod">
        <pc:chgData name="Priyal Singla" userId="d4646170575eace2" providerId="LiveId" clId="{D84F8E0B-9C92-4D90-AE18-D554E9FEC3C2}" dt="2024-04-22T19:10:22.726" v="556" actId="27636"/>
        <pc:sldMkLst>
          <pc:docMk/>
          <pc:sldMk cId="982236198" sldId="259"/>
        </pc:sldMkLst>
        <pc:spChg chg="mod">
          <ac:chgData name="Priyal Singla" userId="d4646170575eace2" providerId="LiveId" clId="{D84F8E0B-9C92-4D90-AE18-D554E9FEC3C2}" dt="2024-04-22T18:20:55.798" v="384" actId="1076"/>
          <ac:spMkLst>
            <pc:docMk/>
            <pc:sldMk cId="982236198" sldId="259"/>
            <ac:spMk id="2" creationId="{E7CC4C96-13B5-EB96-932B-D9AA5A5E9BC1}"/>
          </ac:spMkLst>
        </pc:spChg>
        <pc:spChg chg="mod">
          <ac:chgData name="Priyal Singla" userId="d4646170575eace2" providerId="LiveId" clId="{D84F8E0B-9C92-4D90-AE18-D554E9FEC3C2}" dt="2024-04-22T19:10:22.726" v="556" actId="27636"/>
          <ac:spMkLst>
            <pc:docMk/>
            <pc:sldMk cId="982236198" sldId="259"/>
            <ac:spMk id="3" creationId="{CC6FB6C8-83FD-2FDC-4D49-5BC98DFB86C4}"/>
          </ac:spMkLst>
        </pc:spChg>
      </pc:sldChg>
      <pc:sldChg chg="modSp new mod">
        <pc:chgData name="Priyal Singla" userId="d4646170575eace2" providerId="LiveId" clId="{D84F8E0B-9C92-4D90-AE18-D554E9FEC3C2}" dt="2024-04-22T18:24:42.519" v="443" actId="27636"/>
        <pc:sldMkLst>
          <pc:docMk/>
          <pc:sldMk cId="2033660254" sldId="260"/>
        </pc:sldMkLst>
        <pc:spChg chg="mod">
          <ac:chgData name="Priyal Singla" userId="d4646170575eace2" providerId="LiveId" clId="{D84F8E0B-9C92-4D90-AE18-D554E9FEC3C2}" dt="2024-04-22T18:21:31.083" v="393" actId="1076"/>
          <ac:spMkLst>
            <pc:docMk/>
            <pc:sldMk cId="2033660254" sldId="260"/>
            <ac:spMk id="2" creationId="{71F9225F-F9C1-D7AF-EA55-D26D993F87C5}"/>
          </ac:spMkLst>
        </pc:spChg>
        <pc:spChg chg="mod">
          <ac:chgData name="Priyal Singla" userId="d4646170575eace2" providerId="LiveId" clId="{D84F8E0B-9C92-4D90-AE18-D554E9FEC3C2}" dt="2024-04-22T18:24:42.519" v="443" actId="27636"/>
          <ac:spMkLst>
            <pc:docMk/>
            <pc:sldMk cId="2033660254" sldId="260"/>
            <ac:spMk id="3" creationId="{ADA658F2-7DE8-F163-177B-420954C368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5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9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D1704B9-9926-4493-A3A5-D6324770548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47FD42A-6999-4EB1-88FC-C0DC14A14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6030-C8F7-1657-0EAA-D9EFE2A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3" y="0"/>
            <a:ext cx="11681717" cy="2956897"/>
          </a:xfrm>
        </p:spPr>
        <p:txBody>
          <a:bodyPr/>
          <a:lstStyle/>
          <a:p>
            <a:pPr algn="r"/>
            <a:r>
              <a:rPr lang="en-IN" dirty="0"/>
              <a:t>VIRTUAL DRAG AND DROP</a:t>
            </a:r>
            <a:br>
              <a:rPr lang="en-IN" dirty="0"/>
            </a:br>
            <a:r>
              <a:rPr lang="en-IN" dirty="0"/>
              <a:t>-</a:t>
            </a:r>
            <a:r>
              <a:rPr lang="en-IN" b="0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A6CD-7945-589B-7155-B14FBC58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4133" y="5278864"/>
            <a:ext cx="3287730" cy="146200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Submitted By:- 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/>
              <a:t>Priyal Singla</a:t>
            </a:r>
            <a:br>
              <a:rPr lang="en-IN" dirty="0"/>
            </a:br>
            <a:r>
              <a:rPr lang="en-IN" dirty="0"/>
              <a:t>	102103274</a:t>
            </a:r>
            <a:br>
              <a:rPr lang="en-IN" dirty="0"/>
            </a:br>
            <a:r>
              <a:rPr lang="en-IN" dirty="0"/>
              <a:t>	3CO10</a:t>
            </a:r>
          </a:p>
        </p:txBody>
      </p:sp>
      <p:pic>
        <p:nvPicPr>
          <p:cNvPr id="1026" name="Picture 2" descr="Thapar admission 2020,Thapar Deemed to be University">
            <a:extLst>
              <a:ext uri="{FF2B5EF4-FFF2-40B4-BE49-F238E27FC236}">
                <a16:creationId xmlns:a16="http://schemas.microsoft.com/office/drawing/2014/main" id="{9A0DCD37-7354-4D53-3767-5033F002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" y="3650408"/>
            <a:ext cx="5099270" cy="24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E2C-E6D4-59D0-DA2F-592236BB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450" y="413639"/>
            <a:ext cx="8379099" cy="1589822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OBJECTIVE</a:t>
            </a:r>
            <a:endParaRPr lang="en-IN" sz="9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59D7-D307-B114-1CF8-67A77502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764" y="2260313"/>
            <a:ext cx="9574469" cy="4103944"/>
          </a:xfrm>
        </p:spPr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"Virtual Drag and Drop" project in computer vision is to: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b="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reate a system that enables users to interact with digital objects by dragging and dropping them using hand gestures captured through a webcam.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simulate a user-friendly and intuitive virtual manipulation experience.</a:t>
            </a:r>
          </a:p>
        </p:txBody>
      </p:sp>
    </p:spTree>
    <p:extLst>
      <p:ext uri="{BB962C8B-B14F-4D97-AF65-F5344CB8AC3E}">
        <p14:creationId xmlns:p14="http://schemas.microsoft.com/office/powerpoint/2010/main" val="369350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3BAC-C8B7-034D-AB07-3FD8289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411" y="0"/>
            <a:ext cx="8361178" cy="16952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sz="8800" dirty="0"/>
              <a:t>METHODOLOGY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0EBB-BDB6-F3AC-336E-1F03E23F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836" y="1695236"/>
            <a:ext cx="10798139" cy="468501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 Tracking: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Utilize a hand tracking module (e.g., MediaPipe, OpenCV) to detect and track the user's hand movements in real-time.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Gesture Recognition: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Implement algorithms to recognize specific gestures, such as finger pinching, for initiating drag-and-drop actions.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 Representation: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Define virtual objects or elements within a graphical user interface (GUI) that users can interact with through drag-and-drop.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Drag-and-Drop Logic: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Develop logic to handle drag-and-drop interactions, including identifying the dragged object, updating its position based on hand movements, and dropping it into specified locations.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Feedback: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Provide visual feedback to the user, such as highlighting draggable objects, indicating valid drop zones, and updating the display during drag-and-drop operations.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Combine the hand tracking, gesture recognition, object representation, and interaction logic into a cohesive system capable of simulating virtual drag-and-drop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5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4C96-13B5-EB96-932B-D9AA5A5E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420" y="207024"/>
            <a:ext cx="9281160" cy="1630920"/>
          </a:xfrm>
        </p:spPr>
        <p:txBody>
          <a:bodyPr/>
          <a:lstStyle/>
          <a:p>
            <a:pPr algn="ctr"/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B6C8-83FD-2FDC-4D49-5BC98DFB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0" y="1837944"/>
            <a:ext cx="11570774" cy="471696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Environment Setup: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Set up the development environment with the necessary libraries (e.g., OpenCV,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cvzone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and tools for webcam access.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 Tracking Module: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Integrate a hand tracking module to detect and track the user's hand gestures, particularly focusing on finger pinching for drag-and-drop initiation.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Virtual Objects: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Define virtual objects or elements within the GUI, such as draggable rectangles or images, that users can interact with.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Drag-and-Drop Logic: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Implement the logic for handling drag-and-drop interactions, including updating object positions based on hand movements and detecting valid drop zones.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Interface: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Design a user-friendly interface that visually represents draggable objects, drop zones, and feedback mechanisms during drag-and-drop actions.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 and Refinement: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Test the system extensively with users to ensure functionality, responsiveness, and usability. Refine the implementation based on user feedback and performance </a:t>
            </a: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evaluations.</a:t>
            </a: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8223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225F-F9C1-D7AF-EA55-D26D993F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227" y="37877"/>
            <a:ext cx="7901546" cy="1466533"/>
          </a:xfrm>
        </p:spPr>
        <p:txBody>
          <a:bodyPr/>
          <a:lstStyle/>
          <a:p>
            <a:pPr algn="ctr"/>
            <a:r>
              <a:rPr lang="en-IN" dirty="0"/>
              <a:t>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658F2-7DE8-F163-177B-420954C3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43" y="1417834"/>
            <a:ext cx="11116638" cy="501378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600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</a:t>
            </a: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uccessfully demonstrates the implementation of a computer vision-based system for simulating drag-and-drop interactions using hand gestures captured via a webcam.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Integrated hand tracking and gesture recognition algorithms to detect and track user movements accurately.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Developed logic for handling drag-and-drop actions, including updating object positions based on hand gestures.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Designed a user-friendly interface with visual feedback for draggable objects and drop zones.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Documented the project's implementation details, including algorithms, system architecture, and user instructions.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Identified opportunities for future enhancements, such as improving gesture recognition accuracy and exploring new applications in virtual reality and interactive simulations.</a:t>
            </a:r>
          </a:p>
          <a:p>
            <a:pPr>
              <a:buClr>
                <a:srgbClr val="603636"/>
              </a:buClr>
            </a:pPr>
            <a:endParaRPr lang="en-IN" sz="2000" i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6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2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250</TotalTime>
  <Words>502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Bookman Old Style</vt:lpstr>
      <vt:lpstr>Century Gothic</vt:lpstr>
      <vt:lpstr>Söhne</vt:lpstr>
      <vt:lpstr>Times New Roman</vt:lpstr>
      <vt:lpstr>Wingdings</vt:lpstr>
      <vt:lpstr>Wood Type</vt:lpstr>
      <vt:lpstr>VIRTUAL DRAG AND DROP -Computer vision</vt:lpstr>
      <vt:lpstr>OBJECTIVE</vt:lpstr>
      <vt:lpstr> METHODOLOGY </vt:lpstr>
      <vt:lpstr>IMPLEMENTATION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DRAG AND DROP -Computer vision</dc:title>
  <dc:creator>Priyal Singla</dc:creator>
  <cp:lastModifiedBy>Priyal Singla</cp:lastModifiedBy>
  <cp:revision>1</cp:revision>
  <dcterms:created xsi:type="dcterms:W3CDTF">2024-04-22T14:59:46Z</dcterms:created>
  <dcterms:modified xsi:type="dcterms:W3CDTF">2024-04-22T19:10:30Z</dcterms:modified>
</cp:coreProperties>
</file>