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71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chaiyappa's College for Women Kanchipuram" userId="d15010aea0838b2e" providerId="LiveId" clId="{81B01FDF-C9A4-4D0B-A19A-1529CB4FC546}"/>
    <pc:docChg chg="modSld">
      <pc:chgData name="Pachaiyappa's College for Women Kanchipuram" userId="d15010aea0838b2e" providerId="LiveId" clId="{81B01FDF-C9A4-4D0B-A19A-1529CB4FC546}" dt="2024-08-31T10:47:34.149" v="0" actId="27918"/>
      <pc:docMkLst>
        <pc:docMk/>
      </pc:docMkLst>
      <pc:sldChg chg="mod">
        <pc:chgData name="Pachaiyappa's College for Women Kanchipuram" userId="d15010aea0838b2e" providerId="LiveId" clId="{81B01FDF-C9A4-4D0B-A19A-1529CB4FC546}" dt="2024-08-31T10:47:34.149" v="0" actId="27918"/>
        <pc:sldMkLst>
          <pc:docMk/>
          <pc:sldMk cId="1193022744" sldId="27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days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priya</c:v>
                </c:pt>
                <c:pt idx="1">
                  <c:v>lakshmi</c:v>
                </c:pt>
                <c:pt idx="2">
                  <c:v>geetha</c:v>
                </c:pt>
                <c:pt idx="3">
                  <c:v>mohana</c:v>
                </c:pt>
                <c:pt idx="4">
                  <c:v>abi</c:v>
                </c:pt>
                <c:pt idx="5">
                  <c:v>akashya</c:v>
                </c:pt>
                <c:pt idx="6">
                  <c:v>vanitha</c:v>
                </c:pt>
                <c:pt idx="7">
                  <c:v>divya</c:v>
                </c:pt>
                <c:pt idx="8">
                  <c:v>nivetha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15</c:v>
                </c:pt>
                <c:pt idx="1">
                  <c:v>16</c:v>
                </c:pt>
                <c:pt idx="2">
                  <c:v>12</c:v>
                </c:pt>
                <c:pt idx="3">
                  <c:v>16</c:v>
                </c:pt>
                <c:pt idx="4">
                  <c:v>16</c:v>
                </c:pt>
                <c:pt idx="5">
                  <c:v>19</c:v>
                </c:pt>
                <c:pt idx="6">
                  <c:v>15</c:v>
                </c:pt>
                <c:pt idx="7">
                  <c:v>17</c:v>
                </c:pt>
                <c:pt idx="8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5C-4361-A4F3-DA00FCFEB6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salary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priya</c:v>
                </c:pt>
                <c:pt idx="1">
                  <c:v>lakshmi</c:v>
                </c:pt>
                <c:pt idx="2">
                  <c:v>geetha</c:v>
                </c:pt>
                <c:pt idx="3">
                  <c:v>mohana</c:v>
                </c:pt>
                <c:pt idx="4">
                  <c:v>abi</c:v>
                </c:pt>
                <c:pt idx="5">
                  <c:v>akashya</c:v>
                </c:pt>
                <c:pt idx="6">
                  <c:v>vanitha</c:v>
                </c:pt>
                <c:pt idx="7">
                  <c:v>divya</c:v>
                </c:pt>
                <c:pt idx="8">
                  <c:v>nivetha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9000</c:v>
                </c:pt>
                <c:pt idx="1">
                  <c:v>9000</c:v>
                </c:pt>
                <c:pt idx="2">
                  <c:v>5000</c:v>
                </c:pt>
                <c:pt idx="3">
                  <c:v>6000</c:v>
                </c:pt>
                <c:pt idx="4">
                  <c:v>5000</c:v>
                </c:pt>
                <c:pt idx="5">
                  <c:v>4000</c:v>
                </c:pt>
                <c:pt idx="6">
                  <c:v>6000</c:v>
                </c:pt>
                <c:pt idx="7">
                  <c:v>7000</c:v>
                </c:pt>
                <c:pt idx="8">
                  <c:v>7000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5C-4361-A4F3-DA00FCFEB6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5581599"/>
        <c:axId val="1705582079"/>
      </c:barChart>
      <c:catAx>
        <c:axId val="1705581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5582079"/>
        <c:crosses val="autoZero"/>
        <c:auto val="1"/>
        <c:lblAlgn val="ctr"/>
        <c:lblOffset val="100"/>
        <c:noMultiLvlLbl val="0"/>
      </c:catAx>
      <c:valAx>
        <c:axId val="1705582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5581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1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676400" y="197404"/>
            <a:ext cx="9982200" cy="198644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EMPLOYEE PERFORMANCE SCORECARD IN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NAME:V.PRIYA</a:t>
            </a:r>
          </a:p>
          <a:p>
            <a:r>
              <a:rPr lang="en-US" sz="2400" dirty="0"/>
              <a:t>REGISTER NO:312200925</a:t>
            </a:r>
          </a:p>
          <a:p>
            <a:r>
              <a:rPr lang="en-US" sz="2400" dirty="0"/>
              <a:t>DEPARTMENT:B.COM (COMPUTER APPLICATIONS)</a:t>
            </a:r>
          </a:p>
          <a:p>
            <a:r>
              <a:rPr lang="en-US" sz="2400" dirty="0"/>
              <a:t>COLLEGE:PACHAIYAPPAS COLLEGE FOR WOMEN,KANCHIPURAM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4FA2DA-5308-FA0C-C91F-FB0EB12E79E8}"/>
              </a:ext>
            </a:extLst>
          </p:cNvPr>
          <p:cNvSpPr txBox="1"/>
          <p:nvPr/>
        </p:nvSpPr>
        <p:spPr>
          <a:xfrm>
            <a:off x="228600" y="914400"/>
            <a:ext cx="10287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Creating an employee performance scorecard in Excel involves tracking and measuring key performance indicators (KPIs) to evaluate employee performance. Here's a step-by-step guide to create a scorecard in Excel: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Identify KPIs: Determine relevant KPIs for employee performance, such as:    - Sales targets    - Customer satisfaction ratings    - Project completion rates    - Quality metrics    - Attendance and punctuality</a:t>
            </a:r>
          </a:p>
          <a:p>
            <a:pPr marL="342900" indent="-342900">
              <a:buAutoNum type="arabicPeriod"/>
            </a:pPr>
            <a:r>
              <a:rPr lang="en-US" dirty="0"/>
              <a:t>2. Set targets and weights: Assign targets and weights to each KPI based on importance and priority.</a:t>
            </a:r>
          </a:p>
          <a:p>
            <a:r>
              <a:rPr lang="en-US" dirty="0"/>
              <a:t>3. Create a data table: Set up a table in Excel with columns for: </a:t>
            </a:r>
          </a:p>
          <a:p>
            <a:r>
              <a:rPr lang="en-US" dirty="0"/>
              <a:t>   - Employee names    </a:t>
            </a:r>
          </a:p>
          <a:p>
            <a:r>
              <a:rPr lang="en-US" dirty="0"/>
              <a:t>   - KPI names    </a:t>
            </a:r>
          </a:p>
          <a:p>
            <a:r>
              <a:rPr lang="en-US" dirty="0"/>
              <a:t>   - Actual performance data    </a:t>
            </a:r>
          </a:p>
          <a:p>
            <a:r>
              <a:rPr lang="en-US" dirty="0"/>
              <a:t>   - Targets    </a:t>
            </a:r>
          </a:p>
          <a:p>
            <a:r>
              <a:rPr lang="en-US" dirty="0"/>
              <a:t>   - Weights</a:t>
            </a:r>
          </a:p>
          <a:p>
            <a:r>
              <a:rPr lang="en-US" dirty="0"/>
              <a:t>4. Calculate performance scores: Use formulas to calculate performance scores for each KPI, such as:    - (Actual performance / Target) x Weight</a:t>
            </a:r>
          </a:p>
          <a:p>
            <a:r>
              <a:rPr lang="en-US" dirty="0"/>
              <a:t>5. Create a scorecard template: Design a scorecard template with sections for: </a:t>
            </a:r>
          </a:p>
          <a:p>
            <a:r>
              <a:rPr lang="en-US" dirty="0"/>
              <a:t>   - Employee information    </a:t>
            </a:r>
          </a:p>
          <a:p>
            <a:r>
              <a:rPr lang="en-US" dirty="0"/>
              <a:t>   - KPI performance scores    </a:t>
            </a:r>
          </a:p>
          <a:p>
            <a:r>
              <a:rPr lang="en-US" dirty="0"/>
              <a:t>   - Overall performance rating   </a:t>
            </a:r>
          </a:p>
          <a:p>
            <a:r>
              <a:rPr lang="en-US" dirty="0"/>
              <a:t>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E7B9D-9FD7-39E9-488B-262CECDB14BA}"/>
              </a:ext>
            </a:extLst>
          </p:cNvPr>
          <p:cNvSpPr txBox="1"/>
          <p:nvPr/>
        </p:nvSpPr>
        <p:spPr>
          <a:xfrm>
            <a:off x="914400" y="1295400"/>
            <a:ext cx="823987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Charts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To visualize the data in an easily interpretable format, making trends and patterns more apparent.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Implementation</a:t>
            </a:r>
            <a:r>
              <a:rPr lang="en-US" dirty="0"/>
              <a:t>: Various types of charts (e.g., bar charts, line charts, pie charts) will be created based on the pivot table outputs. For instance, a line chart could show the trend of an employee’s productivity over time, while a bar chart could compare performance across different departments.</a:t>
            </a:r>
          </a:p>
          <a:p>
            <a:r>
              <a:rPr lang="en-US" b="1" dirty="0"/>
              <a:t>4. Conditional Formatting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To highlight specific data points that meet certain conditions, making it easier to spot trends, outliers, or areas of concern.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Implementation</a:t>
            </a:r>
            <a:r>
              <a:rPr lang="en-US" dirty="0"/>
              <a:t>: Conditional formatting will be applied to cells based on rules, such as highlighting cells in red if an employee’s performance falls below a certain threshold, or in green if targets are exceeded. This immediate visual cue helps in quickly identifying critical areas needing attention.</a:t>
            </a:r>
          </a:p>
        </p:txBody>
      </p:sp>
    </p:spTree>
    <p:extLst>
      <p:ext uri="{BB962C8B-B14F-4D97-AF65-F5344CB8AC3E}">
        <p14:creationId xmlns:p14="http://schemas.microsoft.com/office/powerpoint/2010/main" val="1776789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07D95-A545-4945-DD55-134E4F13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44B6046-3108-988F-9256-38F306AB9D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4204360"/>
              </p:ext>
            </p:extLst>
          </p:nvPr>
        </p:nvGraphicFramePr>
        <p:xfrm>
          <a:off x="1295400" y="1905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3022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C0149-F813-8AF2-7D86-B6A7026EC40D}"/>
              </a:ext>
            </a:extLst>
          </p:cNvPr>
          <p:cNvSpPr txBox="1"/>
          <p:nvPr/>
        </p:nvSpPr>
        <p:spPr>
          <a:xfrm>
            <a:off x="755332" y="1524000"/>
            <a:ext cx="839894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I'm glad we could walk through the process of creating an employee performance scorecard in Excel together! Here's a summary: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Key Takeaways:</a:t>
            </a:r>
          </a:p>
          <a:p>
            <a:pPr algn="just"/>
            <a:endParaRPr lang="en-US" dirty="0"/>
          </a:p>
          <a:p>
            <a:pPr marL="342900" indent="-342900" algn="just">
              <a:buAutoNum type="arabicPeriod"/>
            </a:pPr>
            <a:r>
              <a:rPr lang="en-US" dirty="0"/>
              <a:t>Identify relevant KPIs and set specific targets for each.</a:t>
            </a:r>
          </a:p>
          <a:p>
            <a:pPr marL="342900" indent="-342900" algn="just">
              <a:buAutoNum type="arabicPeriod"/>
            </a:pPr>
            <a:r>
              <a:rPr lang="en-US" dirty="0"/>
              <a:t>Create a scorecard template with columns for employee data, KPIs, targets, actual performance, scores, and comments</a:t>
            </a:r>
          </a:p>
          <a:p>
            <a:pPr marL="342900" indent="-342900" algn="just">
              <a:buAutoNum type="arabicPeriod"/>
            </a:pPr>
            <a:r>
              <a:rPr lang="en-US" dirty="0"/>
              <a:t>Enter employee data and calculate performance scores using formulas.</a:t>
            </a:r>
          </a:p>
          <a:p>
            <a:pPr marL="342900" indent="-342900" algn="just">
              <a:buAutoNum type="arabicPeriod"/>
            </a:pPr>
            <a:r>
              <a:rPr lang="en-US" dirty="0"/>
              <a:t>Calculate an overall performance rating using a weighted average or other formula.</a:t>
            </a:r>
          </a:p>
          <a:p>
            <a:pPr algn="just"/>
            <a:r>
              <a:rPr lang="en-US" dirty="0"/>
              <a:t>       Use conditional formatting to highlight performance levels and add charts/graphs   </a:t>
            </a:r>
          </a:p>
          <a:p>
            <a:pPr algn="just"/>
            <a:r>
              <a:rPr lang="en-US" dirty="0"/>
              <a:t>        for visualization.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594398" y="2076450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AN EMPLOYEE PERFORMANCE SCORECARD IN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4.Our Solution and Proposition</a:t>
            </a: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Identifying KPIs and Targets </a:t>
            </a: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Setting up the Scorecard Template </a:t>
            </a: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492FAA-0AD2-20FE-FC29-51DE48B14104}"/>
              </a:ext>
            </a:extLst>
          </p:cNvPr>
          <p:cNvSpPr txBox="1"/>
          <p:nvPr/>
        </p:nvSpPr>
        <p:spPr>
          <a:xfrm>
            <a:off x="429865" y="1524000"/>
            <a:ext cx="6598442" cy="3492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US" dirty="0"/>
              <a:t> A great project! An employee performance scorecard in Excel can help you track and evaluate individual performance in a structured and transparent way. Here's a basic outline to get you started:</a:t>
            </a:r>
          </a:p>
          <a:p>
            <a:endParaRPr lang="en-US" dirty="0"/>
          </a:p>
          <a:p>
            <a:r>
              <a:rPr lang="en-US" dirty="0"/>
              <a:t>Scorecard Template: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Employee Information: Name, ID, Department, Job Title</a:t>
            </a:r>
          </a:p>
          <a:p>
            <a:r>
              <a:rPr lang="en-US" dirty="0"/>
              <a:t>2.   Performance Metrics: (Choose relevant ones)    - Sales/Revenue Targets    - Customer Satisfaction (CSAT)    - Quality/Accuracy    - Timeliness/Deadlines    - Teamwork/ Collaboration    - Communication    - Problem-Solving/Initiative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838200" y="19050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 Employee Performance Scorecard in Excel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 Design and develop an Excel-based employee performance scorecard to track, evaluate, and improve employee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Scope:-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Create a comprehensive scorecard template with relevant KPIs and targets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Develop formulas to calculate performance scores and overall performance ratings-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Implement conditional formatting and visualization elements to highlight performance levels- Test and finalize the scorecard for accuracy and completeness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B1AC95D-E282-8FF3-3F94-D7FDC2B1A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29036"/>
            <a:ext cx="87439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Human Resources (HR) Managers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Department Managers/Supervisors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Senior Management/Executives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928C0CF-8CAF-8962-63CC-441463760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3605146"/>
            <a:ext cx="6019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A25412-CF1B-060B-B15E-B26E90F22F93}"/>
              </a:ext>
            </a:extLst>
          </p:cNvPr>
          <p:cNvSpPr txBox="1"/>
          <p:nvPr/>
        </p:nvSpPr>
        <p:spPr>
          <a:xfrm>
            <a:off x="3048000" y="1476375"/>
            <a:ext cx="629183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Solutions:</a:t>
            </a:r>
          </a:p>
          <a:p>
            <a:pPr marL="342900" indent="-342900">
              <a:buAutoNum type="arabicPeriod"/>
            </a:pPr>
            <a:r>
              <a:rPr lang="en-IN" dirty="0"/>
              <a:t>Customized Scorecard Template: A tailored Excel template to track and evaluate employee performance based on your organization's specific needs and KPIs.</a:t>
            </a:r>
          </a:p>
          <a:p>
            <a:pPr marL="342900" indent="-342900">
              <a:buAutoNum type="arabicPeriod"/>
            </a:pPr>
            <a:r>
              <a:rPr lang="en-IN" dirty="0"/>
              <a:t>2. Automated Calculations: Formulas to calculate performance scores, overall performance ratings, and weighted averages, saving time and reducing error.</a:t>
            </a:r>
          </a:p>
          <a:p>
            <a:r>
              <a:rPr lang="en-IN" dirty="0"/>
              <a:t>Value Propositions:</a:t>
            </a:r>
          </a:p>
          <a:p>
            <a:r>
              <a:rPr lang="en-IN" dirty="0"/>
              <a:t>       </a:t>
            </a:r>
          </a:p>
          <a:p>
            <a:r>
              <a:rPr lang="en-IN" dirty="0"/>
              <a:t>      1. Improved Performance Management: A structured approach to tracking and evaluating employee performance, leading to better-informed decisions and improved productivity.</a:t>
            </a:r>
          </a:p>
          <a:p>
            <a:r>
              <a:rPr lang="en-IN" dirty="0"/>
              <a:t>     2. Enhanced Employee Engagement: Transparent and regular feedback, empowering employees to take ownership of their growth and development.</a:t>
            </a:r>
          </a:p>
          <a:p>
            <a:r>
              <a:rPr lang="en-IN" dirty="0"/>
              <a:t>    3. Data-Driven Decision Making: Accurate and actionable insights, enabling HR and management to make informed decisions about promotions, training, and development.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39CBBC-4DD4-A549-7B38-188D31E34E9B}"/>
              </a:ext>
            </a:extLst>
          </p:cNvPr>
          <p:cNvSpPr txBox="1"/>
          <p:nvPr/>
        </p:nvSpPr>
        <p:spPr>
          <a:xfrm>
            <a:off x="381000" y="1295400"/>
            <a:ext cx="11811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202124"/>
                </a:solidFill>
                <a:effectLst/>
                <a:latin typeface="Inter" panose="020B0502030000000004" pitchFamily="34" charset="0"/>
              </a:rPr>
              <a:t>Here is a description of the dataset for the employee performance scorecard in Excel:</a:t>
            </a:r>
          </a:p>
          <a:p>
            <a:pPr algn="l" fontAlgn="base"/>
            <a:endParaRPr lang="en-US" b="1" i="0" dirty="0">
              <a:solidFill>
                <a:srgbClr val="202124"/>
              </a:solidFill>
              <a:effectLst/>
              <a:latin typeface="Inter" panose="020B0502030000000004" pitchFamily="34" charset="0"/>
            </a:endParaRPr>
          </a:p>
          <a:p>
            <a:pPr algn="l" fontAlgn="base"/>
            <a:r>
              <a:rPr lang="en-US" b="1" i="0" dirty="0">
                <a:solidFill>
                  <a:srgbClr val="202124"/>
                </a:solidFill>
                <a:effectLst/>
                <a:latin typeface="Inter" panose="020B0502030000000004" pitchFamily="34" charset="0"/>
              </a:rPr>
              <a:t>Dataset Name: Employee Performance Scorecard Data</a:t>
            </a:r>
          </a:p>
          <a:p>
            <a:pPr algn="l" fontAlgn="base"/>
            <a:endParaRPr lang="en-US" b="1" i="0" dirty="0">
              <a:solidFill>
                <a:srgbClr val="202124"/>
              </a:solidFill>
              <a:effectLst/>
              <a:latin typeface="Inter" panose="020B0502030000000004" pitchFamily="34" charset="0"/>
            </a:endParaRPr>
          </a:p>
          <a:p>
            <a:pPr algn="l" fontAlgn="base"/>
            <a:r>
              <a:rPr lang="en-US" b="1" i="0" dirty="0">
                <a:solidFill>
                  <a:srgbClr val="202124"/>
                </a:solidFill>
                <a:effectLst/>
                <a:latin typeface="Inter" panose="020B0502030000000004" pitchFamily="34" charset="0"/>
              </a:rPr>
              <a:t>Description: This dataset contains employee performance data for a fictional company, including KPIs, targets, actual performance, scores, and overall performance ratings.</a:t>
            </a:r>
          </a:p>
          <a:p>
            <a:pPr algn="l" fontAlgn="base"/>
            <a:endParaRPr lang="en-US" b="1" i="0" dirty="0">
              <a:solidFill>
                <a:srgbClr val="202124"/>
              </a:solidFill>
              <a:effectLst/>
              <a:latin typeface="Inter" panose="020B0502030000000004" pitchFamily="34" charset="0"/>
            </a:endParaRPr>
          </a:p>
          <a:p>
            <a:pPr algn="l" fontAlgn="base"/>
            <a:r>
              <a:rPr lang="en-US" b="1" i="0" dirty="0">
                <a:solidFill>
                  <a:srgbClr val="202124"/>
                </a:solidFill>
                <a:effectLst/>
                <a:latin typeface="Inter" panose="020B0502030000000004" pitchFamily="34" charset="0"/>
              </a:rPr>
              <a:t>Columns:1. Employee ID (unique identifier for each employee)</a:t>
            </a:r>
          </a:p>
          <a:p>
            <a:pPr algn="l" fontAlgn="base"/>
            <a:r>
              <a:rPr lang="en-US" b="1" i="0" dirty="0">
                <a:solidFill>
                  <a:srgbClr val="202124"/>
                </a:solidFill>
                <a:effectLst/>
                <a:latin typeface="Inter" panose="020B0502030000000004" pitchFamily="34" charset="0"/>
              </a:rPr>
              <a:t>2. Name (employee name)</a:t>
            </a:r>
          </a:p>
          <a:p>
            <a:pPr algn="l" fontAlgn="base"/>
            <a:r>
              <a:rPr lang="en-US" b="1" i="0" dirty="0">
                <a:solidFill>
                  <a:srgbClr val="202124"/>
                </a:solidFill>
                <a:effectLst/>
                <a:latin typeface="Inter" panose="020B0502030000000004" pitchFamily="34" charset="0"/>
              </a:rPr>
              <a:t>3. Job Title (employee job title)</a:t>
            </a:r>
          </a:p>
          <a:p>
            <a:pPr algn="l" fontAlgn="base"/>
            <a:r>
              <a:rPr lang="en-US" b="1" i="0" dirty="0">
                <a:solidFill>
                  <a:srgbClr val="202124"/>
                </a:solidFill>
                <a:effectLst/>
                <a:latin typeface="Inter" panose="020B0502030000000004" pitchFamily="34" charset="0"/>
              </a:rPr>
              <a:t>4. Department (employee department)</a:t>
            </a:r>
          </a:p>
          <a:p>
            <a:pPr algn="l" fontAlgn="base"/>
            <a:r>
              <a:rPr lang="en-US" b="1" i="0" dirty="0">
                <a:solidFill>
                  <a:srgbClr val="202124"/>
                </a:solidFill>
                <a:effectLst/>
                <a:latin typeface="Inter" panose="020B0502030000000004" pitchFamily="34" charset="0"/>
              </a:rPr>
              <a:t>5. KPI 1 (first key performance indicator, e.g., sales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563319AE-67B9-56D5-177A-8CCDC3546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019300"/>
            <a:ext cx="5638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Analytics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Integrating predictive models to forecast future performance trends based on historical data, giving managers a proactive approach to workforce planning.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Alerts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tool can be set up to send automated alerts for critical performance issues, ensuring that managers are immediately notified when attention is needed.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1027</Words>
  <Application>Microsoft Office PowerPoint</Application>
  <PresentationFormat>Widescreen</PresentationFormat>
  <Paragraphs>117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Inter</vt:lpstr>
      <vt:lpstr>Roboto</vt:lpstr>
      <vt:lpstr>Times New Roman</vt:lpstr>
      <vt:lpstr>Trebuchet MS</vt:lpstr>
      <vt:lpstr>Office Theme</vt:lpstr>
      <vt:lpstr>CREATING AN EMPLOYEE PERFORMANCE SCORECARD IN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Pachaiyappa's College for Women Kanchipuram</cp:lastModifiedBy>
  <cp:revision>20</cp:revision>
  <dcterms:created xsi:type="dcterms:W3CDTF">2024-03-29T15:07:22Z</dcterms:created>
  <dcterms:modified xsi:type="dcterms:W3CDTF">2024-08-31T10:47:44Z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