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BC3-38CF-889B-3827-54DB4632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7C265-B3C1-8205-3272-BFDC13600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679B-328F-D79F-9FBA-F122841B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FD28-ECDD-C9C8-9207-BBC106BE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BAAE-76B4-E584-13E4-07F4DE2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7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211-1CAC-1CD3-AA7C-F62746D5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87306-1BF0-5180-CAC1-E16FA84CE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D7E2-3696-31D5-55AC-42C66B4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E85C-F6E5-DABC-3054-C81965E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CC28-380E-4723-9F13-386F7EDC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5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BD22D-9BA9-E87D-ABCF-15CEF89D4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CED7-5D26-7A2C-6632-18CE9444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D7AC-CA3C-3105-88AE-A877A9FB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1064-8E83-CAE4-BB0D-FE8F40A3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9A81-9965-4D89-DE09-1448EE5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FA78-4D54-A639-70A2-38A3CDC0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30C1-580A-23F7-7836-2BA85DCD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F3B7-3E56-B26A-5892-3C8EE76A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BF58-3F59-BF5D-65F0-C8DEDC10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E158-D6C5-CD11-084D-58BA6D8B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F96-44E0-CC1D-5C1E-A89DF4B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D977-62EB-EF7A-EE7C-D185E783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7998-84E2-E4ED-754C-A51E493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5431-1FDE-7376-4D0D-8A933A31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3B46-3F7F-6787-6F73-CB0B44D0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B05-9335-4FC4-8927-2F5976CB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B52F-8409-3C83-40DA-A65B05C8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30F46-DC6C-538D-267B-6A8B9FCB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BF3C-848B-2D55-B218-1E1C7BC8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22D6-A412-8C4F-6DF6-2A80088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88610-79EF-DEA8-B58A-1278D2B8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18BC-7E4A-D142-DBB6-6714B032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9F8B-8040-0FFA-CCD9-BAF479DC2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762B-DD71-DBEF-51CE-4D9BC1CA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F49B-FD79-C6F0-9DA8-712CEAB7D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2FED-60E8-B10F-2E09-8A3C0F788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877CC-2578-851E-5C54-7DBF445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73CB0-376F-1A73-8634-BACBBCFA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CCC1-52AB-DE00-0D35-0181B842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6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A89E-31FB-170D-29AE-57F5691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052F3-7174-912A-537C-A7B8B92D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E50A6-6A9A-EC30-2D86-2ADA784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28093-BE45-C03F-0BBA-7CB69F43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35F1B-E1DA-2D4A-697C-18DD1415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F178-146D-13E8-62F9-89DE55D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D591-BBE2-E20F-D982-27EE78C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AC4A-BA61-17F6-8C73-13207F95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A417-1868-FF0E-2E1D-5D054E8B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8D46-B9C4-8A58-DDAB-41FB5445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EB09-F6A4-3D3B-E1F7-CB2AF3AF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1CC2-BDA4-4DD3-A07E-2FB4EF9E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27C7-94CA-803D-0299-C4AF60D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3042-83B9-472C-C17E-AD0C3208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1EF09-123F-3708-89E5-4D77301E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E47A-C416-0E33-04D1-0943AF26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53F2-4974-F24E-DC05-8C17B3CF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5025-1FBE-7A4C-D53F-1A0A9F2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7B81-F200-56DA-5D76-B97C437E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89FD0-0558-CC5F-A164-6EB08D3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BEC0-367E-6285-469B-2A14E404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7DBF-7715-8ED4-A366-9D7CD435D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A78F-9E23-ABA5-4454-23759D73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9DA8-0BBB-7C04-DC47-E4BF0E467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96B2-561E-C26B-5235-9ABFEF737B89}"/>
              </a:ext>
            </a:extLst>
          </p:cNvPr>
          <p:cNvSpPr txBox="1"/>
          <p:nvPr userDrawn="1"/>
        </p:nvSpPr>
        <p:spPr>
          <a:xfrm rot="573812">
            <a:off x="1595498" y="4462275"/>
            <a:ext cx="76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1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58EB0EE0-23BF-F2AF-EBD1-0258104462E7}"/>
              </a:ext>
            </a:extLst>
          </p:cNvPr>
          <p:cNvSpPr/>
          <p:nvPr/>
        </p:nvSpPr>
        <p:spPr>
          <a:xfrm>
            <a:off x="6096000" y="1551911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1745-969A-110B-0EA9-6764FD60E146}"/>
              </a:ext>
            </a:extLst>
          </p:cNvPr>
          <p:cNvSpPr txBox="1"/>
          <p:nvPr/>
        </p:nvSpPr>
        <p:spPr>
          <a:xfrm>
            <a:off x="590843" y="900332"/>
            <a:ext cx="2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Difference</a:t>
            </a:r>
            <a:endParaRPr lang="en-IN" sz="2400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FF56DCF-F435-6C8A-99E6-DBF74D4903EB}"/>
              </a:ext>
            </a:extLst>
          </p:cNvPr>
          <p:cNvSpPr/>
          <p:nvPr/>
        </p:nvSpPr>
        <p:spPr>
          <a:xfrm>
            <a:off x="7723163" y="1439369"/>
            <a:ext cx="914400" cy="102694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tar: 6 Points 5">
            <a:extLst>
              <a:ext uri="{FF2B5EF4-FFF2-40B4-BE49-F238E27FC236}">
                <a16:creationId xmlns:a16="http://schemas.microsoft.com/office/drawing/2014/main" id="{0A464149-3848-4053-BF9A-A7F6213F582F}"/>
              </a:ext>
            </a:extLst>
          </p:cNvPr>
          <p:cNvSpPr/>
          <p:nvPr/>
        </p:nvSpPr>
        <p:spPr>
          <a:xfrm>
            <a:off x="6096000" y="3165231"/>
            <a:ext cx="914400" cy="914400"/>
          </a:xfrm>
          <a:prstGeom prst="st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ED36996-5BF1-B178-9604-10379E3640D2}"/>
              </a:ext>
            </a:extLst>
          </p:cNvPr>
          <p:cNvSpPr/>
          <p:nvPr/>
        </p:nvSpPr>
        <p:spPr>
          <a:xfrm>
            <a:off x="8120728" y="3165231"/>
            <a:ext cx="1033669" cy="80634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E9391-2058-B843-2C57-AE37B442322D}"/>
              </a:ext>
            </a:extLst>
          </p:cNvPr>
          <p:cNvSpPr txBox="1"/>
          <p:nvPr/>
        </p:nvSpPr>
        <p:spPr>
          <a:xfrm>
            <a:off x="1220400" y="2120400"/>
            <a:ext cx="42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IN" dirty="0">
                <a:solidFill>
                  <a:srgbClr val="040C28"/>
                </a:solidFill>
                <a:latin typeface="Google Sans"/>
              </a:rPr>
              <a:t>o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N" dirty="0">
                <a:solidFill>
                  <a:srgbClr val="040C28"/>
                </a:solidFill>
                <a:latin typeface="Google Sans"/>
              </a:rPr>
              <a:t>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Priyalekha Peta</dc:creator>
  <cp:lastModifiedBy>Priyalekha Peta</cp:lastModifiedBy>
  <cp:revision>5</cp:revision>
  <dcterms:created xsi:type="dcterms:W3CDTF">2023-12-04T08:16:28Z</dcterms:created>
  <dcterms:modified xsi:type="dcterms:W3CDTF">2023-12-04T08:45:58Z</dcterms:modified>
</cp:coreProperties>
</file>