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8EBC3-38CF-889B-3827-54DB4632E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07C265-B3C1-8205-3272-BFDC13600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3679B-328F-D79F-9FBA-F122841B0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4061E-3764-4241-AF93-83E681372B6A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CFD28-ECDD-C9C8-9207-BBC106BEC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6BAAE-76B4-E584-13E4-07F4DE2AD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875F1-7952-45E5-BB21-962D5D9ED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591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95211-1CAC-1CD3-AA7C-F62746D54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587306-1BF0-5180-CAC1-E16FA84CEE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1D7E2-3696-31D5-55AC-42C66B460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4061E-3764-4241-AF93-83E681372B6A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AE85C-F6E5-DABC-3054-C81965E90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ECC28-380E-4723-9F13-386F7EDC1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875F1-7952-45E5-BB21-962D5D9ED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752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EBD22D-9BA9-E87D-ABCF-15CEF89D44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FBCED7-5D26-7A2C-6632-18CE94443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6D7AC-CA3C-3105-88AE-A877A9FBD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4061E-3764-4241-AF93-83E681372B6A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A1064-8E83-CAE4-BB0D-FE8F40A35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09A81-9965-4D89-DE09-1448EE5D5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875F1-7952-45E5-BB21-962D5D9ED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854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0FA78-4D54-A639-70A2-38A3CDC07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730C1-580A-23F7-7836-2BA85DCD0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FF3B7-3E56-B26A-5892-3C8EE76A1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4061E-3764-4241-AF93-83E681372B6A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0BF58-3F59-BF5D-65F0-C8DEDC101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9E158-D6C5-CD11-084D-58BA6D8B4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875F1-7952-45E5-BB21-962D5D9ED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484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B0F96-44E0-CC1D-5C1E-A89DF4B14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3D977-62EB-EF7A-EE7C-D185E783F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D7998-84E2-E4ED-754C-A51E493CC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4061E-3764-4241-AF93-83E681372B6A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95431-1FDE-7376-4D0D-8A933A31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93B46-3F7F-6787-6F73-CB0B44D03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875F1-7952-45E5-BB21-962D5D9ED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232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FDB05-9335-4FC4-8927-2F5976CB5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5B52F-8409-3C83-40DA-A65B05C89B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830F46-DC6C-538D-267B-6A8B9FCBC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22BF3C-848B-2D55-B218-1E1C7BC88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4061E-3764-4241-AF93-83E681372B6A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1B22D6-A412-8C4F-6DF6-2A8008830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188610-79EF-DEA8-B58A-1278D2B85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875F1-7952-45E5-BB21-962D5D9ED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84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818BC-7E4A-D142-DBB6-6714B0327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59F8B-8040-0FFA-CCD9-BAF479DC2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A762B-DD71-DBEF-51CE-4D9BC1CA03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E7F49B-FD79-C6F0-9DA8-712CEAB7D5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3E2FED-60E8-B10F-2E09-8A3C0F7883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9877CC-2578-851E-5C54-7DBF4455A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4061E-3764-4241-AF93-83E681372B6A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E73CB0-376F-1A73-8634-BACBBCFAE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B4CCC1-52AB-DE00-0D35-0181B8421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875F1-7952-45E5-BB21-962D5D9ED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444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2A89E-31FB-170D-29AE-57F5691B6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A052F3-7174-912A-537C-A7B8B92DF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4061E-3764-4241-AF93-83E681372B6A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1E50A6-6A9A-EC30-2D86-2ADA78474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E28093-BE45-C03F-0BBA-7CB69F43E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875F1-7952-45E5-BB21-962D5D9ED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2323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335F1B-E1DA-2D4A-697C-18DD1415A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4061E-3764-4241-AF93-83E681372B6A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69F178-146D-13E8-62F9-89DE55D0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91D591-BBE2-E20F-D982-27EE78CCD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875F1-7952-45E5-BB21-962D5D9ED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294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5AC4A-BA61-17F6-8C73-13207F958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7A417-1868-FF0E-2E1D-5D054E8B3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7B8D46-B9C4-8A58-DDAB-41FB5445B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75EB09-F6A4-3D3B-E1F7-CB2AF3AF6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4061E-3764-4241-AF93-83E681372B6A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E1CC2-BDA4-4DD3-A07E-2FB4EF9EC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727C7-94CA-803D-0299-C4AF60DDC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875F1-7952-45E5-BB21-962D5D9ED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526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B3042-83B9-472C-C17E-AD0C32084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01EF09-123F-3708-89E5-4D77301E0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8FE47A-C416-0E33-04D1-0943AF26EB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1853F2-4974-F24E-DC05-8C17B3CF2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4061E-3764-4241-AF93-83E681372B6A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115025-1FBE-7A4C-D53F-1A0A9F2B9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57B81-F200-56DA-5D76-B97C437E5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875F1-7952-45E5-BB21-962D5D9ED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128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E89FD0-0558-CC5F-A164-6EB08D3EF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3BEC0-367E-6285-469B-2A14E4045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77DBF-7715-8ED4-A366-9D7CD435DF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4061E-3764-4241-AF93-83E681372B6A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BA78F-9E23-ABA5-4454-23759D7387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69DA8-0BBB-7C04-DC47-E4BF0E4672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875F1-7952-45E5-BB21-962D5D9ED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835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r: 5 Points 1">
            <a:extLst>
              <a:ext uri="{FF2B5EF4-FFF2-40B4-BE49-F238E27FC236}">
                <a16:creationId xmlns:a16="http://schemas.microsoft.com/office/drawing/2014/main" id="{58EB0EE0-23BF-F2AF-EBD1-0258104462E7}"/>
              </a:ext>
            </a:extLst>
          </p:cNvPr>
          <p:cNvSpPr/>
          <p:nvPr/>
        </p:nvSpPr>
        <p:spPr>
          <a:xfrm>
            <a:off x="6096000" y="1551911"/>
            <a:ext cx="914400" cy="914400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1F1745-969A-110B-0EA9-6764FD60E146}"/>
              </a:ext>
            </a:extLst>
          </p:cNvPr>
          <p:cNvSpPr txBox="1"/>
          <p:nvPr/>
        </p:nvSpPr>
        <p:spPr>
          <a:xfrm>
            <a:off x="590843" y="900332"/>
            <a:ext cx="2775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Find the Differences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7FF56DCF-F435-6C8A-99E6-DBF74D4903EB}"/>
              </a:ext>
            </a:extLst>
          </p:cNvPr>
          <p:cNvSpPr/>
          <p:nvPr/>
        </p:nvSpPr>
        <p:spPr>
          <a:xfrm>
            <a:off x="7723163" y="1439369"/>
            <a:ext cx="914400" cy="102694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28C20936-9A75-FB68-492A-DCACE861B448}"/>
              </a:ext>
            </a:extLst>
          </p:cNvPr>
          <p:cNvSpPr/>
          <p:nvPr/>
        </p:nvSpPr>
        <p:spPr>
          <a:xfrm>
            <a:off x="6175513" y="3180522"/>
            <a:ext cx="914400" cy="914400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BA481A-06EB-3A63-CA41-1D8703FED37F}"/>
              </a:ext>
            </a:extLst>
          </p:cNvPr>
          <p:cNvSpPr txBox="1"/>
          <p:nvPr/>
        </p:nvSpPr>
        <p:spPr>
          <a:xfrm>
            <a:off x="1219200" y="2120348"/>
            <a:ext cx="450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 dirty="0">
                <a:solidFill>
                  <a:srgbClr val="040C28"/>
                </a:solidFill>
                <a:effectLst/>
                <a:latin typeface="Google Sans"/>
              </a:rPr>
              <a:t>ä, ö, ü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111620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Google Sans</vt:lpstr>
      <vt:lpstr>1_Office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Priyalekha Peta</dc:creator>
  <cp:lastModifiedBy>Priyalekha Peta</cp:lastModifiedBy>
  <cp:revision>3</cp:revision>
  <dcterms:created xsi:type="dcterms:W3CDTF">2023-12-04T08:38:56Z</dcterms:created>
  <dcterms:modified xsi:type="dcterms:W3CDTF">2023-12-04T08:46:09Z</dcterms:modified>
</cp:coreProperties>
</file>