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41563-87EF-4AB1-A38A-FC2809CC5E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D02A2D-C75F-4BA9-8C53-6103B81BD476}">
      <dgm:prSet/>
      <dgm:spPr/>
      <dgm:t>
        <a:bodyPr/>
        <a:lstStyle/>
        <a:p>
          <a:r>
            <a:rPr lang="en-US"/>
            <a:t>Definition of Sustainable Packaging</a:t>
          </a:r>
        </a:p>
      </dgm:t>
    </dgm:pt>
    <dgm:pt modelId="{CF81886F-C3AC-44B0-9E58-4659A5434C42}" type="parTrans" cxnId="{E2D8A4B3-A343-4B19-A5C1-559E5FEA4DEB}">
      <dgm:prSet/>
      <dgm:spPr/>
      <dgm:t>
        <a:bodyPr/>
        <a:lstStyle/>
        <a:p>
          <a:endParaRPr lang="en-US"/>
        </a:p>
      </dgm:t>
    </dgm:pt>
    <dgm:pt modelId="{EDB56FB6-751D-4282-B9DD-0CF831C05219}" type="sibTrans" cxnId="{E2D8A4B3-A343-4B19-A5C1-559E5FEA4DEB}">
      <dgm:prSet/>
      <dgm:spPr/>
      <dgm:t>
        <a:bodyPr/>
        <a:lstStyle/>
        <a:p>
          <a:endParaRPr lang="en-US"/>
        </a:p>
      </dgm:t>
    </dgm:pt>
    <dgm:pt modelId="{08F3F628-08EE-4205-969C-7978CC8C086C}">
      <dgm:prSet/>
      <dgm:spPr/>
      <dgm:t>
        <a:bodyPr/>
        <a:lstStyle/>
        <a:p>
          <a:r>
            <a:rPr lang="en-US"/>
            <a:t>Importance of EcoPack</a:t>
          </a:r>
        </a:p>
      </dgm:t>
    </dgm:pt>
    <dgm:pt modelId="{90FA9740-0B6E-453E-B4D4-7B95B21F2BF4}" type="parTrans" cxnId="{68F494DB-E780-414D-9B04-DB24C260DC00}">
      <dgm:prSet/>
      <dgm:spPr/>
      <dgm:t>
        <a:bodyPr/>
        <a:lstStyle/>
        <a:p>
          <a:endParaRPr lang="en-US"/>
        </a:p>
      </dgm:t>
    </dgm:pt>
    <dgm:pt modelId="{8C123E28-793D-4EC8-90E4-E868EC3F7EFA}" type="sibTrans" cxnId="{68F494DB-E780-414D-9B04-DB24C260DC00}">
      <dgm:prSet/>
      <dgm:spPr/>
      <dgm:t>
        <a:bodyPr/>
        <a:lstStyle/>
        <a:p>
          <a:endParaRPr lang="en-US"/>
        </a:p>
      </dgm:t>
    </dgm:pt>
    <dgm:pt modelId="{344CE725-B034-4E12-97A4-5DFB9C64410C}" type="pres">
      <dgm:prSet presAssocID="{BB441563-87EF-4AB1-A38A-FC2809CC5ECA}" presName="linear" presStyleCnt="0">
        <dgm:presLayoutVars>
          <dgm:animLvl val="lvl"/>
          <dgm:resizeHandles val="exact"/>
        </dgm:presLayoutVars>
      </dgm:prSet>
      <dgm:spPr/>
    </dgm:pt>
    <dgm:pt modelId="{63BE3515-4DE1-4444-8BBD-67F943B5A192}" type="pres">
      <dgm:prSet presAssocID="{EBD02A2D-C75F-4BA9-8C53-6103B81BD4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086E4F-00BA-4FC7-8D0F-FE5396EEA409}" type="pres">
      <dgm:prSet presAssocID="{EDB56FB6-751D-4282-B9DD-0CF831C05219}" presName="spacer" presStyleCnt="0"/>
      <dgm:spPr/>
    </dgm:pt>
    <dgm:pt modelId="{6DB536D3-4FF0-49CC-AD26-4DE7C4C1BC72}" type="pres">
      <dgm:prSet presAssocID="{08F3F628-08EE-4205-969C-7978CC8C08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A6ABD10-DE4D-45F9-B6F5-13A4EEAF277B}" type="presOf" srcId="{BB441563-87EF-4AB1-A38A-FC2809CC5ECA}" destId="{344CE725-B034-4E12-97A4-5DFB9C64410C}" srcOrd="0" destOrd="0" presId="urn:microsoft.com/office/officeart/2005/8/layout/vList2"/>
    <dgm:cxn modelId="{83CBFF17-4694-4081-8E9B-6AD5985F1A43}" type="presOf" srcId="{08F3F628-08EE-4205-969C-7978CC8C086C}" destId="{6DB536D3-4FF0-49CC-AD26-4DE7C4C1BC72}" srcOrd="0" destOrd="0" presId="urn:microsoft.com/office/officeart/2005/8/layout/vList2"/>
    <dgm:cxn modelId="{24E9068C-ABEB-4400-8C61-B7B9AFC9DDC4}" type="presOf" srcId="{EBD02A2D-C75F-4BA9-8C53-6103B81BD476}" destId="{63BE3515-4DE1-4444-8BBD-67F943B5A192}" srcOrd="0" destOrd="0" presId="urn:microsoft.com/office/officeart/2005/8/layout/vList2"/>
    <dgm:cxn modelId="{E2D8A4B3-A343-4B19-A5C1-559E5FEA4DEB}" srcId="{BB441563-87EF-4AB1-A38A-FC2809CC5ECA}" destId="{EBD02A2D-C75F-4BA9-8C53-6103B81BD476}" srcOrd="0" destOrd="0" parTransId="{CF81886F-C3AC-44B0-9E58-4659A5434C42}" sibTransId="{EDB56FB6-751D-4282-B9DD-0CF831C05219}"/>
    <dgm:cxn modelId="{68F494DB-E780-414D-9B04-DB24C260DC00}" srcId="{BB441563-87EF-4AB1-A38A-FC2809CC5ECA}" destId="{08F3F628-08EE-4205-969C-7978CC8C086C}" srcOrd="1" destOrd="0" parTransId="{90FA9740-0B6E-453E-B4D4-7B95B21F2BF4}" sibTransId="{8C123E28-793D-4EC8-90E4-E868EC3F7EFA}"/>
    <dgm:cxn modelId="{665C00D9-7963-464D-B4F8-D1EA487CD1FB}" type="presParOf" srcId="{344CE725-B034-4E12-97A4-5DFB9C64410C}" destId="{63BE3515-4DE1-4444-8BBD-67F943B5A192}" srcOrd="0" destOrd="0" presId="urn:microsoft.com/office/officeart/2005/8/layout/vList2"/>
    <dgm:cxn modelId="{F3A9C141-9D76-4AB2-B28D-7C34413858D7}" type="presParOf" srcId="{344CE725-B034-4E12-97A4-5DFB9C64410C}" destId="{8D086E4F-00BA-4FC7-8D0F-FE5396EEA409}" srcOrd="1" destOrd="0" presId="urn:microsoft.com/office/officeart/2005/8/layout/vList2"/>
    <dgm:cxn modelId="{3708B50D-01CA-46D8-AD41-B7610B291783}" type="presParOf" srcId="{344CE725-B034-4E12-97A4-5DFB9C64410C}" destId="{6DB536D3-4FF0-49CC-AD26-4DE7C4C1BC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B0BFB-1629-4E62-BD7F-0B255B80A9EC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F89DFB-DFE3-4353-9780-FC113D5BAA34}">
      <dgm:prSet/>
      <dgm:spPr/>
      <dgm:t>
        <a:bodyPr/>
        <a:lstStyle/>
        <a:p>
          <a:r>
            <a:rPr lang="en-US"/>
            <a:t>Environmental Concerns</a:t>
          </a:r>
        </a:p>
      </dgm:t>
    </dgm:pt>
    <dgm:pt modelId="{3AC3AF8A-7D0A-4EC0-ABD1-D2A851CF89FF}" type="parTrans" cxnId="{EB144C17-9434-4BC7-B58A-4BF6BD593228}">
      <dgm:prSet/>
      <dgm:spPr/>
      <dgm:t>
        <a:bodyPr/>
        <a:lstStyle/>
        <a:p>
          <a:endParaRPr lang="en-US"/>
        </a:p>
      </dgm:t>
    </dgm:pt>
    <dgm:pt modelId="{DFB80A8E-6BDA-4FE8-857B-8BB843A76F47}" type="sibTrans" cxnId="{EB144C17-9434-4BC7-B58A-4BF6BD593228}">
      <dgm:prSet/>
      <dgm:spPr/>
      <dgm:t>
        <a:bodyPr/>
        <a:lstStyle/>
        <a:p>
          <a:endParaRPr lang="en-US"/>
        </a:p>
      </dgm:t>
    </dgm:pt>
    <dgm:pt modelId="{0A58316E-2764-41C8-A5AA-956A20F5C2E7}">
      <dgm:prSet/>
      <dgm:spPr/>
      <dgm:t>
        <a:bodyPr/>
        <a:lstStyle/>
        <a:p>
          <a:r>
            <a:rPr lang="en-US"/>
            <a:t>Plastic Pollution</a:t>
          </a:r>
        </a:p>
      </dgm:t>
    </dgm:pt>
    <dgm:pt modelId="{E644DD78-E70D-4BB1-8200-3D4B3C5EBE8C}" type="parTrans" cxnId="{560C6BF0-EB5F-4714-B0C0-26CD120C3769}">
      <dgm:prSet/>
      <dgm:spPr/>
      <dgm:t>
        <a:bodyPr/>
        <a:lstStyle/>
        <a:p>
          <a:endParaRPr lang="en-US"/>
        </a:p>
      </dgm:t>
    </dgm:pt>
    <dgm:pt modelId="{FD859641-3603-468A-AA92-40646AEEB62D}" type="sibTrans" cxnId="{560C6BF0-EB5F-4714-B0C0-26CD120C3769}">
      <dgm:prSet/>
      <dgm:spPr/>
      <dgm:t>
        <a:bodyPr/>
        <a:lstStyle/>
        <a:p>
          <a:endParaRPr lang="en-US"/>
        </a:p>
      </dgm:t>
    </dgm:pt>
    <dgm:pt modelId="{A5693B1F-1085-478A-8A44-25E97CD561E6}">
      <dgm:prSet/>
      <dgm:spPr/>
      <dgm:t>
        <a:bodyPr/>
        <a:lstStyle/>
        <a:p>
          <a:r>
            <a:rPr lang="en-US"/>
            <a:t>Carbon Footprint</a:t>
          </a:r>
        </a:p>
      </dgm:t>
    </dgm:pt>
    <dgm:pt modelId="{CBEE39B3-1857-4C90-8145-41C0A31B2322}" type="parTrans" cxnId="{EE1E0581-38A3-43CE-9CC8-D7EAC49FCC85}">
      <dgm:prSet/>
      <dgm:spPr/>
      <dgm:t>
        <a:bodyPr/>
        <a:lstStyle/>
        <a:p>
          <a:endParaRPr lang="en-US"/>
        </a:p>
      </dgm:t>
    </dgm:pt>
    <dgm:pt modelId="{0358F860-2C8F-4E0B-9A8C-ADB78BEB7F7B}" type="sibTrans" cxnId="{EE1E0581-38A3-43CE-9CC8-D7EAC49FCC85}">
      <dgm:prSet/>
      <dgm:spPr/>
      <dgm:t>
        <a:bodyPr/>
        <a:lstStyle/>
        <a:p>
          <a:endParaRPr lang="en-US"/>
        </a:p>
      </dgm:t>
    </dgm:pt>
    <dgm:pt modelId="{FFDC69B5-DA35-4E6E-B763-434506D9F70F}">
      <dgm:prSet/>
      <dgm:spPr/>
      <dgm:t>
        <a:bodyPr/>
        <a:lstStyle/>
        <a:p>
          <a:r>
            <a:rPr lang="en-US"/>
            <a:t>Consumer Demand</a:t>
          </a:r>
        </a:p>
      </dgm:t>
    </dgm:pt>
    <dgm:pt modelId="{1BD935FA-98D9-491A-B984-F76B0804A99F}" type="parTrans" cxnId="{2C73074C-0D4E-411F-8E03-26CD7F467F59}">
      <dgm:prSet/>
      <dgm:spPr/>
      <dgm:t>
        <a:bodyPr/>
        <a:lstStyle/>
        <a:p>
          <a:endParaRPr lang="en-US"/>
        </a:p>
      </dgm:t>
    </dgm:pt>
    <dgm:pt modelId="{0C5CB20A-F4DB-4E5F-9BFA-E032504DBA30}" type="sibTrans" cxnId="{2C73074C-0D4E-411F-8E03-26CD7F467F59}">
      <dgm:prSet/>
      <dgm:spPr/>
      <dgm:t>
        <a:bodyPr/>
        <a:lstStyle/>
        <a:p>
          <a:endParaRPr lang="en-US"/>
        </a:p>
      </dgm:t>
    </dgm:pt>
    <dgm:pt modelId="{9A293D9C-763F-4ECD-83C3-09D7976C454B}">
      <dgm:prSet/>
      <dgm:spPr/>
      <dgm:t>
        <a:bodyPr/>
        <a:lstStyle/>
        <a:p>
          <a:r>
            <a:rPr lang="en-US"/>
            <a:t>Growing Preference</a:t>
          </a:r>
        </a:p>
      </dgm:t>
    </dgm:pt>
    <dgm:pt modelId="{79ECF4D8-BD0C-4D9A-8281-216E1E7E4C9B}" type="parTrans" cxnId="{763FA068-7B66-42AB-992B-D38931BDB4AC}">
      <dgm:prSet/>
      <dgm:spPr/>
      <dgm:t>
        <a:bodyPr/>
        <a:lstStyle/>
        <a:p>
          <a:endParaRPr lang="en-US"/>
        </a:p>
      </dgm:t>
    </dgm:pt>
    <dgm:pt modelId="{EAF8222A-3D37-4D7E-B4AD-AB38C4F7C555}" type="sibTrans" cxnId="{763FA068-7B66-42AB-992B-D38931BDB4AC}">
      <dgm:prSet/>
      <dgm:spPr/>
      <dgm:t>
        <a:bodyPr/>
        <a:lstStyle/>
        <a:p>
          <a:endParaRPr lang="en-US"/>
        </a:p>
      </dgm:t>
    </dgm:pt>
    <dgm:pt modelId="{C312495F-702D-4493-B6D2-1B3ED32091AC}" type="pres">
      <dgm:prSet presAssocID="{11EB0BFB-1629-4E62-BD7F-0B255B80A9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38B5B3-5A85-46F8-8604-E8A178A0E35A}" type="pres">
      <dgm:prSet presAssocID="{9EF89DFB-DFE3-4353-9780-FC113D5BAA34}" presName="hierRoot1" presStyleCnt="0"/>
      <dgm:spPr/>
    </dgm:pt>
    <dgm:pt modelId="{DA865409-212A-4610-BDAA-D42BF6C60921}" type="pres">
      <dgm:prSet presAssocID="{9EF89DFB-DFE3-4353-9780-FC113D5BAA34}" presName="composite" presStyleCnt="0"/>
      <dgm:spPr/>
    </dgm:pt>
    <dgm:pt modelId="{988C377C-8787-451A-8B39-DF657B403F13}" type="pres">
      <dgm:prSet presAssocID="{9EF89DFB-DFE3-4353-9780-FC113D5BAA34}" presName="background" presStyleLbl="node0" presStyleIdx="0" presStyleCnt="2"/>
      <dgm:spPr/>
    </dgm:pt>
    <dgm:pt modelId="{8DFEEA17-A513-4531-963E-5B800736DF17}" type="pres">
      <dgm:prSet presAssocID="{9EF89DFB-DFE3-4353-9780-FC113D5BAA34}" presName="text" presStyleLbl="fgAcc0" presStyleIdx="0" presStyleCnt="2">
        <dgm:presLayoutVars>
          <dgm:chPref val="3"/>
        </dgm:presLayoutVars>
      </dgm:prSet>
      <dgm:spPr/>
    </dgm:pt>
    <dgm:pt modelId="{60140FCC-5092-4027-928D-6F2582D53186}" type="pres">
      <dgm:prSet presAssocID="{9EF89DFB-DFE3-4353-9780-FC113D5BAA34}" presName="hierChild2" presStyleCnt="0"/>
      <dgm:spPr/>
    </dgm:pt>
    <dgm:pt modelId="{7DC57A83-C338-461E-AB74-3D2862BB2BCF}" type="pres">
      <dgm:prSet presAssocID="{E644DD78-E70D-4BB1-8200-3D4B3C5EBE8C}" presName="Name10" presStyleLbl="parChTrans1D2" presStyleIdx="0" presStyleCnt="3"/>
      <dgm:spPr/>
    </dgm:pt>
    <dgm:pt modelId="{B10FEF82-8A2D-4578-918A-594E1B37B6D8}" type="pres">
      <dgm:prSet presAssocID="{0A58316E-2764-41C8-A5AA-956A20F5C2E7}" presName="hierRoot2" presStyleCnt="0"/>
      <dgm:spPr/>
    </dgm:pt>
    <dgm:pt modelId="{088FDA8C-53E8-43BC-B17B-F05208A8773A}" type="pres">
      <dgm:prSet presAssocID="{0A58316E-2764-41C8-A5AA-956A20F5C2E7}" presName="composite2" presStyleCnt="0"/>
      <dgm:spPr/>
    </dgm:pt>
    <dgm:pt modelId="{CCF33103-2DA0-4C59-972E-74F268CDFB56}" type="pres">
      <dgm:prSet presAssocID="{0A58316E-2764-41C8-A5AA-956A20F5C2E7}" presName="background2" presStyleLbl="node2" presStyleIdx="0" presStyleCnt="3"/>
      <dgm:spPr/>
    </dgm:pt>
    <dgm:pt modelId="{8E91B5A7-9E5E-4342-B7E1-261BF584A6C2}" type="pres">
      <dgm:prSet presAssocID="{0A58316E-2764-41C8-A5AA-956A20F5C2E7}" presName="text2" presStyleLbl="fgAcc2" presStyleIdx="0" presStyleCnt="3">
        <dgm:presLayoutVars>
          <dgm:chPref val="3"/>
        </dgm:presLayoutVars>
      </dgm:prSet>
      <dgm:spPr/>
    </dgm:pt>
    <dgm:pt modelId="{E077A1C2-CCA4-45F7-9D04-7794DCE4A2E3}" type="pres">
      <dgm:prSet presAssocID="{0A58316E-2764-41C8-A5AA-956A20F5C2E7}" presName="hierChild3" presStyleCnt="0"/>
      <dgm:spPr/>
    </dgm:pt>
    <dgm:pt modelId="{B97723BC-A228-4808-9C2F-4AAC5CFDDB05}" type="pres">
      <dgm:prSet presAssocID="{CBEE39B3-1857-4C90-8145-41C0A31B2322}" presName="Name10" presStyleLbl="parChTrans1D2" presStyleIdx="1" presStyleCnt="3"/>
      <dgm:spPr/>
    </dgm:pt>
    <dgm:pt modelId="{4A61B6FC-C911-4C7B-AB0F-F1040B54863E}" type="pres">
      <dgm:prSet presAssocID="{A5693B1F-1085-478A-8A44-25E97CD561E6}" presName="hierRoot2" presStyleCnt="0"/>
      <dgm:spPr/>
    </dgm:pt>
    <dgm:pt modelId="{C34C8CCF-7D04-47F5-B22E-416612561EE2}" type="pres">
      <dgm:prSet presAssocID="{A5693B1F-1085-478A-8A44-25E97CD561E6}" presName="composite2" presStyleCnt="0"/>
      <dgm:spPr/>
    </dgm:pt>
    <dgm:pt modelId="{202DE974-BFDB-46F0-A71B-CFE452A8C612}" type="pres">
      <dgm:prSet presAssocID="{A5693B1F-1085-478A-8A44-25E97CD561E6}" presName="background2" presStyleLbl="node2" presStyleIdx="1" presStyleCnt="3"/>
      <dgm:spPr/>
    </dgm:pt>
    <dgm:pt modelId="{93063CE9-E86A-47EA-A55B-D35318B32D3C}" type="pres">
      <dgm:prSet presAssocID="{A5693B1F-1085-478A-8A44-25E97CD561E6}" presName="text2" presStyleLbl="fgAcc2" presStyleIdx="1" presStyleCnt="3">
        <dgm:presLayoutVars>
          <dgm:chPref val="3"/>
        </dgm:presLayoutVars>
      </dgm:prSet>
      <dgm:spPr/>
    </dgm:pt>
    <dgm:pt modelId="{5A840E88-C3DD-4296-9C71-0F4937BFF16C}" type="pres">
      <dgm:prSet presAssocID="{A5693B1F-1085-478A-8A44-25E97CD561E6}" presName="hierChild3" presStyleCnt="0"/>
      <dgm:spPr/>
    </dgm:pt>
    <dgm:pt modelId="{EAEABBA0-8ED6-44AF-8F74-5EBC2BBDBC72}" type="pres">
      <dgm:prSet presAssocID="{FFDC69B5-DA35-4E6E-B763-434506D9F70F}" presName="hierRoot1" presStyleCnt="0"/>
      <dgm:spPr/>
    </dgm:pt>
    <dgm:pt modelId="{00EAFDCE-ACA8-41F0-9F7E-B2452D2289D0}" type="pres">
      <dgm:prSet presAssocID="{FFDC69B5-DA35-4E6E-B763-434506D9F70F}" presName="composite" presStyleCnt="0"/>
      <dgm:spPr/>
    </dgm:pt>
    <dgm:pt modelId="{DFBB7C97-DE3E-461C-B46E-1DA2149DBCCF}" type="pres">
      <dgm:prSet presAssocID="{FFDC69B5-DA35-4E6E-B763-434506D9F70F}" presName="background" presStyleLbl="node0" presStyleIdx="1" presStyleCnt="2"/>
      <dgm:spPr/>
    </dgm:pt>
    <dgm:pt modelId="{C90DD3D1-6A06-4598-B88F-452710184958}" type="pres">
      <dgm:prSet presAssocID="{FFDC69B5-DA35-4E6E-B763-434506D9F70F}" presName="text" presStyleLbl="fgAcc0" presStyleIdx="1" presStyleCnt="2">
        <dgm:presLayoutVars>
          <dgm:chPref val="3"/>
        </dgm:presLayoutVars>
      </dgm:prSet>
      <dgm:spPr/>
    </dgm:pt>
    <dgm:pt modelId="{9A541DBF-B301-4B79-84C2-E90A5194F6BC}" type="pres">
      <dgm:prSet presAssocID="{FFDC69B5-DA35-4E6E-B763-434506D9F70F}" presName="hierChild2" presStyleCnt="0"/>
      <dgm:spPr/>
    </dgm:pt>
    <dgm:pt modelId="{B9E747CE-EDC9-4A62-918E-69CB680FB9D8}" type="pres">
      <dgm:prSet presAssocID="{79ECF4D8-BD0C-4D9A-8281-216E1E7E4C9B}" presName="Name10" presStyleLbl="parChTrans1D2" presStyleIdx="2" presStyleCnt="3"/>
      <dgm:spPr/>
    </dgm:pt>
    <dgm:pt modelId="{4BDDF0DF-EC48-41FD-8216-82535C8E8528}" type="pres">
      <dgm:prSet presAssocID="{9A293D9C-763F-4ECD-83C3-09D7976C454B}" presName="hierRoot2" presStyleCnt="0"/>
      <dgm:spPr/>
    </dgm:pt>
    <dgm:pt modelId="{84014DCA-2739-42DD-8ED7-6F9229039C75}" type="pres">
      <dgm:prSet presAssocID="{9A293D9C-763F-4ECD-83C3-09D7976C454B}" presName="composite2" presStyleCnt="0"/>
      <dgm:spPr/>
    </dgm:pt>
    <dgm:pt modelId="{85144541-34C6-42E1-BBAC-C01525D8D586}" type="pres">
      <dgm:prSet presAssocID="{9A293D9C-763F-4ECD-83C3-09D7976C454B}" presName="background2" presStyleLbl="node2" presStyleIdx="2" presStyleCnt="3"/>
      <dgm:spPr/>
    </dgm:pt>
    <dgm:pt modelId="{674CE6DD-DB81-4965-87B9-8873CBD65D31}" type="pres">
      <dgm:prSet presAssocID="{9A293D9C-763F-4ECD-83C3-09D7976C454B}" presName="text2" presStyleLbl="fgAcc2" presStyleIdx="2" presStyleCnt="3">
        <dgm:presLayoutVars>
          <dgm:chPref val="3"/>
        </dgm:presLayoutVars>
      </dgm:prSet>
      <dgm:spPr/>
    </dgm:pt>
    <dgm:pt modelId="{4E621239-30BD-4F1F-A57C-03AB779A5579}" type="pres">
      <dgm:prSet presAssocID="{9A293D9C-763F-4ECD-83C3-09D7976C454B}" presName="hierChild3" presStyleCnt="0"/>
      <dgm:spPr/>
    </dgm:pt>
  </dgm:ptLst>
  <dgm:cxnLst>
    <dgm:cxn modelId="{302F800F-8D05-493E-AB9B-9EDC8650607D}" type="presOf" srcId="{E644DD78-E70D-4BB1-8200-3D4B3C5EBE8C}" destId="{7DC57A83-C338-461E-AB74-3D2862BB2BCF}" srcOrd="0" destOrd="0" presId="urn:microsoft.com/office/officeart/2005/8/layout/hierarchy1"/>
    <dgm:cxn modelId="{05B94613-68E9-4487-A63A-059214653AAC}" type="presOf" srcId="{11EB0BFB-1629-4E62-BD7F-0B255B80A9EC}" destId="{C312495F-702D-4493-B6D2-1B3ED32091AC}" srcOrd="0" destOrd="0" presId="urn:microsoft.com/office/officeart/2005/8/layout/hierarchy1"/>
    <dgm:cxn modelId="{EB144C17-9434-4BC7-B58A-4BF6BD593228}" srcId="{11EB0BFB-1629-4E62-BD7F-0B255B80A9EC}" destId="{9EF89DFB-DFE3-4353-9780-FC113D5BAA34}" srcOrd="0" destOrd="0" parTransId="{3AC3AF8A-7D0A-4EC0-ABD1-D2A851CF89FF}" sibTransId="{DFB80A8E-6BDA-4FE8-857B-8BB843A76F47}"/>
    <dgm:cxn modelId="{5129B228-14A6-4CD6-9B58-3836E3609166}" type="presOf" srcId="{A5693B1F-1085-478A-8A44-25E97CD561E6}" destId="{93063CE9-E86A-47EA-A55B-D35318B32D3C}" srcOrd="0" destOrd="0" presId="urn:microsoft.com/office/officeart/2005/8/layout/hierarchy1"/>
    <dgm:cxn modelId="{CE705445-05B9-4BDC-9B15-7D2953EAD196}" type="presOf" srcId="{9EF89DFB-DFE3-4353-9780-FC113D5BAA34}" destId="{8DFEEA17-A513-4531-963E-5B800736DF17}" srcOrd="0" destOrd="0" presId="urn:microsoft.com/office/officeart/2005/8/layout/hierarchy1"/>
    <dgm:cxn modelId="{763FA068-7B66-42AB-992B-D38931BDB4AC}" srcId="{FFDC69B5-DA35-4E6E-B763-434506D9F70F}" destId="{9A293D9C-763F-4ECD-83C3-09D7976C454B}" srcOrd="0" destOrd="0" parTransId="{79ECF4D8-BD0C-4D9A-8281-216E1E7E4C9B}" sibTransId="{EAF8222A-3D37-4D7E-B4AD-AB38C4F7C555}"/>
    <dgm:cxn modelId="{2C73074C-0D4E-411F-8E03-26CD7F467F59}" srcId="{11EB0BFB-1629-4E62-BD7F-0B255B80A9EC}" destId="{FFDC69B5-DA35-4E6E-B763-434506D9F70F}" srcOrd="1" destOrd="0" parTransId="{1BD935FA-98D9-491A-B984-F76B0804A99F}" sibTransId="{0C5CB20A-F4DB-4E5F-9BFA-E032504DBA30}"/>
    <dgm:cxn modelId="{737D3B52-88E9-4E66-A9A0-9A17997E596D}" type="presOf" srcId="{9A293D9C-763F-4ECD-83C3-09D7976C454B}" destId="{674CE6DD-DB81-4965-87B9-8873CBD65D31}" srcOrd="0" destOrd="0" presId="urn:microsoft.com/office/officeart/2005/8/layout/hierarchy1"/>
    <dgm:cxn modelId="{EE1E0581-38A3-43CE-9CC8-D7EAC49FCC85}" srcId="{9EF89DFB-DFE3-4353-9780-FC113D5BAA34}" destId="{A5693B1F-1085-478A-8A44-25E97CD561E6}" srcOrd="1" destOrd="0" parTransId="{CBEE39B3-1857-4C90-8145-41C0A31B2322}" sibTransId="{0358F860-2C8F-4E0B-9A8C-ADB78BEB7F7B}"/>
    <dgm:cxn modelId="{2B68158B-BE9A-46A5-915B-689F36B72D67}" type="presOf" srcId="{CBEE39B3-1857-4C90-8145-41C0A31B2322}" destId="{B97723BC-A228-4808-9C2F-4AAC5CFDDB05}" srcOrd="0" destOrd="0" presId="urn:microsoft.com/office/officeart/2005/8/layout/hierarchy1"/>
    <dgm:cxn modelId="{933D2AA0-3564-469C-8299-AFE06162BDA8}" type="presOf" srcId="{0A58316E-2764-41C8-A5AA-956A20F5C2E7}" destId="{8E91B5A7-9E5E-4342-B7E1-261BF584A6C2}" srcOrd="0" destOrd="0" presId="urn:microsoft.com/office/officeart/2005/8/layout/hierarchy1"/>
    <dgm:cxn modelId="{10D08DDC-8031-4191-8567-C6E0CF755700}" type="presOf" srcId="{79ECF4D8-BD0C-4D9A-8281-216E1E7E4C9B}" destId="{B9E747CE-EDC9-4A62-918E-69CB680FB9D8}" srcOrd="0" destOrd="0" presId="urn:microsoft.com/office/officeart/2005/8/layout/hierarchy1"/>
    <dgm:cxn modelId="{3684F3EC-24A1-4724-9DA6-5FA39C7A545D}" type="presOf" srcId="{FFDC69B5-DA35-4E6E-B763-434506D9F70F}" destId="{C90DD3D1-6A06-4598-B88F-452710184958}" srcOrd="0" destOrd="0" presId="urn:microsoft.com/office/officeart/2005/8/layout/hierarchy1"/>
    <dgm:cxn modelId="{560C6BF0-EB5F-4714-B0C0-26CD120C3769}" srcId="{9EF89DFB-DFE3-4353-9780-FC113D5BAA34}" destId="{0A58316E-2764-41C8-A5AA-956A20F5C2E7}" srcOrd="0" destOrd="0" parTransId="{E644DD78-E70D-4BB1-8200-3D4B3C5EBE8C}" sibTransId="{FD859641-3603-468A-AA92-40646AEEB62D}"/>
    <dgm:cxn modelId="{C3AEAB62-FFE2-4952-ABEF-68422E031FE3}" type="presParOf" srcId="{C312495F-702D-4493-B6D2-1B3ED32091AC}" destId="{3A38B5B3-5A85-46F8-8604-E8A178A0E35A}" srcOrd="0" destOrd="0" presId="urn:microsoft.com/office/officeart/2005/8/layout/hierarchy1"/>
    <dgm:cxn modelId="{DCAABBFE-BED6-4A4B-8C19-06BEB6418D5C}" type="presParOf" srcId="{3A38B5B3-5A85-46F8-8604-E8A178A0E35A}" destId="{DA865409-212A-4610-BDAA-D42BF6C60921}" srcOrd="0" destOrd="0" presId="urn:microsoft.com/office/officeart/2005/8/layout/hierarchy1"/>
    <dgm:cxn modelId="{65B95721-F613-4DDE-8113-84F3B100E33F}" type="presParOf" srcId="{DA865409-212A-4610-BDAA-D42BF6C60921}" destId="{988C377C-8787-451A-8B39-DF657B403F13}" srcOrd="0" destOrd="0" presId="urn:microsoft.com/office/officeart/2005/8/layout/hierarchy1"/>
    <dgm:cxn modelId="{CE717540-DCFE-442F-8BC3-D8683AF080FB}" type="presParOf" srcId="{DA865409-212A-4610-BDAA-D42BF6C60921}" destId="{8DFEEA17-A513-4531-963E-5B800736DF17}" srcOrd="1" destOrd="0" presId="urn:microsoft.com/office/officeart/2005/8/layout/hierarchy1"/>
    <dgm:cxn modelId="{A70DE282-D665-4FE8-875D-B51B4ED2C187}" type="presParOf" srcId="{3A38B5B3-5A85-46F8-8604-E8A178A0E35A}" destId="{60140FCC-5092-4027-928D-6F2582D53186}" srcOrd="1" destOrd="0" presId="urn:microsoft.com/office/officeart/2005/8/layout/hierarchy1"/>
    <dgm:cxn modelId="{4098809B-79DF-44A4-B59E-722A799C99EA}" type="presParOf" srcId="{60140FCC-5092-4027-928D-6F2582D53186}" destId="{7DC57A83-C338-461E-AB74-3D2862BB2BCF}" srcOrd="0" destOrd="0" presId="urn:microsoft.com/office/officeart/2005/8/layout/hierarchy1"/>
    <dgm:cxn modelId="{876D048F-D52E-43E1-AAAB-82C1CE3909D1}" type="presParOf" srcId="{60140FCC-5092-4027-928D-6F2582D53186}" destId="{B10FEF82-8A2D-4578-918A-594E1B37B6D8}" srcOrd="1" destOrd="0" presId="urn:microsoft.com/office/officeart/2005/8/layout/hierarchy1"/>
    <dgm:cxn modelId="{1CA10D85-1361-40B2-BFF5-D89CD6362396}" type="presParOf" srcId="{B10FEF82-8A2D-4578-918A-594E1B37B6D8}" destId="{088FDA8C-53E8-43BC-B17B-F05208A8773A}" srcOrd="0" destOrd="0" presId="urn:microsoft.com/office/officeart/2005/8/layout/hierarchy1"/>
    <dgm:cxn modelId="{3BA082D1-9596-4BB7-9D4B-307A5686E683}" type="presParOf" srcId="{088FDA8C-53E8-43BC-B17B-F05208A8773A}" destId="{CCF33103-2DA0-4C59-972E-74F268CDFB56}" srcOrd="0" destOrd="0" presId="urn:microsoft.com/office/officeart/2005/8/layout/hierarchy1"/>
    <dgm:cxn modelId="{81A48EA6-B640-4B03-8CAB-41DADAE91883}" type="presParOf" srcId="{088FDA8C-53E8-43BC-B17B-F05208A8773A}" destId="{8E91B5A7-9E5E-4342-B7E1-261BF584A6C2}" srcOrd="1" destOrd="0" presId="urn:microsoft.com/office/officeart/2005/8/layout/hierarchy1"/>
    <dgm:cxn modelId="{B16ACD92-1C9E-4F66-BF5C-17BBDF19EEED}" type="presParOf" srcId="{B10FEF82-8A2D-4578-918A-594E1B37B6D8}" destId="{E077A1C2-CCA4-45F7-9D04-7794DCE4A2E3}" srcOrd="1" destOrd="0" presId="urn:microsoft.com/office/officeart/2005/8/layout/hierarchy1"/>
    <dgm:cxn modelId="{7FD074B0-19BB-4442-B875-E66D78939637}" type="presParOf" srcId="{60140FCC-5092-4027-928D-6F2582D53186}" destId="{B97723BC-A228-4808-9C2F-4AAC5CFDDB05}" srcOrd="2" destOrd="0" presId="urn:microsoft.com/office/officeart/2005/8/layout/hierarchy1"/>
    <dgm:cxn modelId="{CBCD2133-9622-40F0-9986-C8E464B02673}" type="presParOf" srcId="{60140FCC-5092-4027-928D-6F2582D53186}" destId="{4A61B6FC-C911-4C7B-AB0F-F1040B54863E}" srcOrd="3" destOrd="0" presId="urn:microsoft.com/office/officeart/2005/8/layout/hierarchy1"/>
    <dgm:cxn modelId="{BFDA9627-1E01-4FE9-A8A5-5578C611621A}" type="presParOf" srcId="{4A61B6FC-C911-4C7B-AB0F-F1040B54863E}" destId="{C34C8CCF-7D04-47F5-B22E-416612561EE2}" srcOrd="0" destOrd="0" presId="urn:microsoft.com/office/officeart/2005/8/layout/hierarchy1"/>
    <dgm:cxn modelId="{A0BD86A9-D39F-4095-B780-855C0733FD01}" type="presParOf" srcId="{C34C8CCF-7D04-47F5-B22E-416612561EE2}" destId="{202DE974-BFDB-46F0-A71B-CFE452A8C612}" srcOrd="0" destOrd="0" presId="urn:microsoft.com/office/officeart/2005/8/layout/hierarchy1"/>
    <dgm:cxn modelId="{19E02F23-3011-4637-B05B-32137D838272}" type="presParOf" srcId="{C34C8CCF-7D04-47F5-B22E-416612561EE2}" destId="{93063CE9-E86A-47EA-A55B-D35318B32D3C}" srcOrd="1" destOrd="0" presId="urn:microsoft.com/office/officeart/2005/8/layout/hierarchy1"/>
    <dgm:cxn modelId="{6C302BB4-2349-4AB6-8743-29D864A3D1D2}" type="presParOf" srcId="{4A61B6FC-C911-4C7B-AB0F-F1040B54863E}" destId="{5A840E88-C3DD-4296-9C71-0F4937BFF16C}" srcOrd="1" destOrd="0" presId="urn:microsoft.com/office/officeart/2005/8/layout/hierarchy1"/>
    <dgm:cxn modelId="{1462FC82-746E-4B4B-A34E-1D9FA6DA645A}" type="presParOf" srcId="{C312495F-702D-4493-B6D2-1B3ED32091AC}" destId="{EAEABBA0-8ED6-44AF-8F74-5EBC2BBDBC72}" srcOrd="1" destOrd="0" presId="urn:microsoft.com/office/officeart/2005/8/layout/hierarchy1"/>
    <dgm:cxn modelId="{3C55ABDB-4AAA-4696-9EC5-2899035162C7}" type="presParOf" srcId="{EAEABBA0-8ED6-44AF-8F74-5EBC2BBDBC72}" destId="{00EAFDCE-ACA8-41F0-9F7E-B2452D2289D0}" srcOrd="0" destOrd="0" presId="urn:microsoft.com/office/officeart/2005/8/layout/hierarchy1"/>
    <dgm:cxn modelId="{C9B883CF-6379-4E47-9F33-8997ADBF44CB}" type="presParOf" srcId="{00EAFDCE-ACA8-41F0-9F7E-B2452D2289D0}" destId="{DFBB7C97-DE3E-461C-B46E-1DA2149DBCCF}" srcOrd="0" destOrd="0" presId="urn:microsoft.com/office/officeart/2005/8/layout/hierarchy1"/>
    <dgm:cxn modelId="{E72AA76E-0A05-4027-ABB0-8993840690DC}" type="presParOf" srcId="{00EAFDCE-ACA8-41F0-9F7E-B2452D2289D0}" destId="{C90DD3D1-6A06-4598-B88F-452710184958}" srcOrd="1" destOrd="0" presId="urn:microsoft.com/office/officeart/2005/8/layout/hierarchy1"/>
    <dgm:cxn modelId="{E4D9EA9D-549B-4C62-8137-534C3CF9988B}" type="presParOf" srcId="{EAEABBA0-8ED6-44AF-8F74-5EBC2BBDBC72}" destId="{9A541DBF-B301-4B79-84C2-E90A5194F6BC}" srcOrd="1" destOrd="0" presId="urn:microsoft.com/office/officeart/2005/8/layout/hierarchy1"/>
    <dgm:cxn modelId="{A6641730-854B-4219-BE78-D984E3F7A2C9}" type="presParOf" srcId="{9A541DBF-B301-4B79-84C2-E90A5194F6BC}" destId="{B9E747CE-EDC9-4A62-918E-69CB680FB9D8}" srcOrd="0" destOrd="0" presId="urn:microsoft.com/office/officeart/2005/8/layout/hierarchy1"/>
    <dgm:cxn modelId="{6FE9F5F3-C3B1-45C2-8DD5-4552522E5FA5}" type="presParOf" srcId="{9A541DBF-B301-4B79-84C2-E90A5194F6BC}" destId="{4BDDF0DF-EC48-41FD-8216-82535C8E8528}" srcOrd="1" destOrd="0" presId="urn:microsoft.com/office/officeart/2005/8/layout/hierarchy1"/>
    <dgm:cxn modelId="{239E8EC1-5695-4706-A0DC-A17595AD7797}" type="presParOf" srcId="{4BDDF0DF-EC48-41FD-8216-82535C8E8528}" destId="{84014DCA-2739-42DD-8ED7-6F9229039C75}" srcOrd="0" destOrd="0" presId="urn:microsoft.com/office/officeart/2005/8/layout/hierarchy1"/>
    <dgm:cxn modelId="{48D10B52-CA29-408C-895A-968EBBD45CBC}" type="presParOf" srcId="{84014DCA-2739-42DD-8ED7-6F9229039C75}" destId="{85144541-34C6-42E1-BBAC-C01525D8D586}" srcOrd="0" destOrd="0" presId="urn:microsoft.com/office/officeart/2005/8/layout/hierarchy1"/>
    <dgm:cxn modelId="{469C1A6B-3579-4ED3-A201-CB060E3DB5ED}" type="presParOf" srcId="{84014DCA-2739-42DD-8ED7-6F9229039C75}" destId="{674CE6DD-DB81-4965-87B9-8873CBD65D31}" srcOrd="1" destOrd="0" presId="urn:microsoft.com/office/officeart/2005/8/layout/hierarchy1"/>
    <dgm:cxn modelId="{5F412FF3-BA65-4211-8778-FD1407B8D539}" type="presParOf" srcId="{4BDDF0DF-EC48-41FD-8216-82535C8E8528}" destId="{4E621239-30BD-4F1F-A57C-03AB779A55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EAD97-2070-47BF-B15F-77E34101D9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5EC49-CABD-46E2-A09C-F94E8ED52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Materials &amp; Design</a:t>
          </a:r>
        </a:p>
      </dgm:t>
    </dgm:pt>
    <dgm:pt modelId="{8277C0F9-B994-4795-AFBC-0B80DEC8B626}" type="parTrans" cxnId="{2D969D48-5913-41EE-8ECB-BE5A5B1CFBF8}">
      <dgm:prSet/>
      <dgm:spPr/>
      <dgm:t>
        <a:bodyPr/>
        <a:lstStyle/>
        <a:p>
          <a:endParaRPr lang="en-US"/>
        </a:p>
      </dgm:t>
    </dgm:pt>
    <dgm:pt modelId="{1945B528-A6C1-4BB9-8BCC-A0070527B745}" type="sibTrans" cxnId="{2D969D48-5913-41EE-8ECB-BE5A5B1CFBF8}">
      <dgm:prSet/>
      <dgm:spPr/>
      <dgm:t>
        <a:bodyPr/>
        <a:lstStyle/>
        <a:p>
          <a:endParaRPr lang="en-US"/>
        </a:p>
      </dgm:t>
    </dgm:pt>
    <dgm:pt modelId="{ACF61E3F-A39E-41BE-B010-0984D5479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Biodegradable, Reusable, Recyclable  : Eco-friendly materials</a:t>
          </a:r>
        </a:p>
      </dgm:t>
    </dgm:pt>
    <dgm:pt modelId="{6E5A759E-5F35-4E4D-B4F0-75819A5257EB}" type="parTrans" cxnId="{CBD8ED73-FA03-4D10-88C2-2EC1A803A630}">
      <dgm:prSet/>
      <dgm:spPr/>
      <dgm:t>
        <a:bodyPr/>
        <a:lstStyle/>
        <a:p>
          <a:endParaRPr lang="en-US"/>
        </a:p>
      </dgm:t>
    </dgm:pt>
    <dgm:pt modelId="{D2770167-BF0A-4F7E-8793-B427C76F3385}" type="sibTrans" cxnId="{CBD8ED73-FA03-4D10-88C2-2EC1A803A630}">
      <dgm:prSet/>
      <dgm:spPr/>
      <dgm:t>
        <a:bodyPr/>
        <a:lstStyle/>
        <a:p>
          <a:endParaRPr lang="en-US"/>
        </a:p>
      </dgm:t>
    </dgm:pt>
    <dgm:pt modelId="{9348D3E5-EEBB-42FD-B6B5-A7E21D8EE6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Innovative Designs</a:t>
          </a:r>
        </a:p>
      </dgm:t>
    </dgm:pt>
    <dgm:pt modelId="{A6C35CCE-73AE-43B8-9CC5-B04C0F26C47D}" type="parTrans" cxnId="{5BE136E4-181B-4C2A-A3CA-25180A5DBAAE}">
      <dgm:prSet/>
      <dgm:spPr/>
      <dgm:t>
        <a:bodyPr/>
        <a:lstStyle/>
        <a:p>
          <a:endParaRPr lang="en-US"/>
        </a:p>
      </dgm:t>
    </dgm:pt>
    <dgm:pt modelId="{FD4BE02D-41F2-431F-ABB0-DCDB02FF5E2B}" type="sibTrans" cxnId="{5BE136E4-181B-4C2A-A3CA-25180A5DBAAE}">
      <dgm:prSet/>
      <dgm:spPr/>
      <dgm:t>
        <a:bodyPr/>
        <a:lstStyle/>
        <a:p>
          <a:endParaRPr lang="en-US"/>
        </a:p>
      </dgm:t>
    </dgm:pt>
    <dgm:pt modelId="{45BC1146-1235-484C-82E1-60F87E4CC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Environmental &amp; Business Benefits:</a:t>
          </a:r>
        </a:p>
      </dgm:t>
    </dgm:pt>
    <dgm:pt modelId="{6C0559DE-3CD8-48B1-BCF1-2C153E85E0A9}" type="parTrans" cxnId="{E48B31EF-608F-426C-9318-E702E3B64787}">
      <dgm:prSet/>
      <dgm:spPr/>
      <dgm:t>
        <a:bodyPr/>
        <a:lstStyle/>
        <a:p>
          <a:endParaRPr lang="en-US"/>
        </a:p>
      </dgm:t>
    </dgm:pt>
    <dgm:pt modelId="{F59361D3-80DC-46B2-AA8B-02464979C159}" type="sibTrans" cxnId="{E48B31EF-608F-426C-9318-E702E3B64787}">
      <dgm:prSet/>
      <dgm:spPr/>
      <dgm:t>
        <a:bodyPr/>
        <a:lstStyle/>
        <a:p>
          <a:endParaRPr lang="en-US"/>
        </a:p>
      </dgm:t>
    </dgm:pt>
    <dgm:pt modelId="{F148429E-59F4-4564-BA0A-16D27C1E2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Waste</a:t>
          </a:r>
        </a:p>
      </dgm:t>
    </dgm:pt>
    <dgm:pt modelId="{B6DDFF34-4AA7-4361-9167-F9FE7C7A7C2F}" type="parTrans" cxnId="{8AEA6B27-932A-41AD-839B-E8E6F1B2B4E0}">
      <dgm:prSet/>
      <dgm:spPr/>
      <dgm:t>
        <a:bodyPr/>
        <a:lstStyle/>
        <a:p>
          <a:endParaRPr lang="en-US"/>
        </a:p>
      </dgm:t>
    </dgm:pt>
    <dgm:pt modelId="{77E28D89-E160-4D20-9D25-7F250CBEA4F8}" type="sibTrans" cxnId="{8AEA6B27-932A-41AD-839B-E8E6F1B2B4E0}">
      <dgm:prSet/>
      <dgm:spPr/>
      <dgm:t>
        <a:bodyPr/>
        <a:lstStyle/>
        <a:p>
          <a:endParaRPr lang="en-US"/>
        </a:p>
      </dgm:t>
    </dgm:pt>
    <dgm:pt modelId="{F4A8F6CA-7E3F-43FF-BD89-3996A7B283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Brand Image</a:t>
          </a:r>
        </a:p>
      </dgm:t>
    </dgm:pt>
    <dgm:pt modelId="{55EBEB84-A9CA-4CED-AC0D-177DC1116156}" type="parTrans" cxnId="{2CF0504C-35EA-445E-8630-7E430984B8E9}">
      <dgm:prSet/>
      <dgm:spPr/>
      <dgm:t>
        <a:bodyPr/>
        <a:lstStyle/>
        <a:p>
          <a:endParaRPr lang="en-US"/>
        </a:p>
      </dgm:t>
    </dgm:pt>
    <dgm:pt modelId="{3C9E7107-8A5D-4348-B3A8-1CF971968FDE}" type="sibTrans" cxnId="{2CF0504C-35EA-445E-8630-7E430984B8E9}">
      <dgm:prSet/>
      <dgm:spPr/>
      <dgm:t>
        <a:bodyPr/>
        <a:lstStyle/>
        <a:p>
          <a:endParaRPr lang="en-US"/>
        </a:p>
      </dgm:t>
    </dgm:pt>
    <dgm:pt modelId="{097445AE-8F41-4277-AF1D-7EA54A0176D9}" type="pres">
      <dgm:prSet presAssocID="{56CEAD97-2070-47BF-B15F-77E34101D9BF}" presName="root" presStyleCnt="0">
        <dgm:presLayoutVars>
          <dgm:dir/>
          <dgm:resizeHandles val="exact"/>
        </dgm:presLayoutVars>
      </dgm:prSet>
      <dgm:spPr/>
    </dgm:pt>
    <dgm:pt modelId="{C0C95FF0-F0DB-4F4A-B086-234C68C9C7A7}" type="pres">
      <dgm:prSet presAssocID="{0435EC49-CABD-46E2-A09C-F94E8ED52998}" presName="compNode" presStyleCnt="0"/>
      <dgm:spPr/>
    </dgm:pt>
    <dgm:pt modelId="{9B35FA5E-C878-4D34-8074-85BFE18E1490}" type="pres">
      <dgm:prSet presAssocID="{0435EC49-CABD-46E2-A09C-F94E8ED52998}" presName="bgRect" presStyleLbl="bgShp" presStyleIdx="0" presStyleCnt="2"/>
      <dgm:spPr/>
    </dgm:pt>
    <dgm:pt modelId="{93AD8653-E48D-49CE-AC4B-0F971C942B77}" type="pres">
      <dgm:prSet presAssocID="{0435EC49-CABD-46E2-A09C-F94E8ED529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0DB2DF74-2852-4E69-8213-EAAD521BF0C9}" type="pres">
      <dgm:prSet presAssocID="{0435EC49-CABD-46E2-A09C-F94E8ED52998}" presName="spaceRect" presStyleCnt="0"/>
      <dgm:spPr/>
    </dgm:pt>
    <dgm:pt modelId="{566AF204-A8C3-42AF-9694-388EA7559F01}" type="pres">
      <dgm:prSet presAssocID="{0435EC49-CABD-46E2-A09C-F94E8ED52998}" presName="parTx" presStyleLbl="revTx" presStyleIdx="0" presStyleCnt="4">
        <dgm:presLayoutVars>
          <dgm:chMax val="0"/>
          <dgm:chPref val="0"/>
        </dgm:presLayoutVars>
      </dgm:prSet>
      <dgm:spPr/>
    </dgm:pt>
    <dgm:pt modelId="{801EB2A1-DDBD-4305-B100-CB0C4FA71E77}" type="pres">
      <dgm:prSet presAssocID="{0435EC49-CABD-46E2-A09C-F94E8ED52998}" presName="desTx" presStyleLbl="revTx" presStyleIdx="1" presStyleCnt="4">
        <dgm:presLayoutVars/>
      </dgm:prSet>
      <dgm:spPr/>
    </dgm:pt>
    <dgm:pt modelId="{32C6BD8C-4D91-45C7-A0F3-0C12D6A2872B}" type="pres">
      <dgm:prSet presAssocID="{1945B528-A6C1-4BB9-8BCC-A0070527B745}" presName="sibTrans" presStyleCnt="0"/>
      <dgm:spPr/>
    </dgm:pt>
    <dgm:pt modelId="{BA1BD3FE-C0DB-4BC0-81A6-40249A6A03CC}" type="pres">
      <dgm:prSet presAssocID="{45BC1146-1235-484C-82E1-60F87E4CCD87}" presName="compNode" presStyleCnt="0"/>
      <dgm:spPr/>
    </dgm:pt>
    <dgm:pt modelId="{9B9F16B9-81F9-4013-9648-4AC3D287B951}" type="pres">
      <dgm:prSet presAssocID="{45BC1146-1235-484C-82E1-60F87E4CCD87}" presName="bgRect" presStyleLbl="bgShp" presStyleIdx="1" presStyleCnt="2"/>
      <dgm:spPr/>
    </dgm:pt>
    <dgm:pt modelId="{A5DCA1CC-3DED-4CFA-825A-D0AC4034CD06}" type="pres">
      <dgm:prSet presAssocID="{45BC1146-1235-484C-82E1-60F87E4CCD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55A07175-8952-47B9-9F0F-A0F67F025052}" type="pres">
      <dgm:prSet presAssocID="{45BC1146-1235-484C-82E1-60F87E4CCD87}" presName="spaceRect" presStyleCnt="0"/>
      <dgm:spPr/>
    </dgm:pt>
    <dgm:pt modelId="{C7F24FD5-F768-415D-B38D-3705C279EC5A}" type="pres">
      <dgm:prSet presAssocID="{45BC1146-1235-484C-82E1-60F87E4CCD87}" presName="parTx" presStyleLbl="revTx" presStyleIdx="2" presStyleCnt="4">
        <dgm:presLayoutVars>
          <dgm:chMax val="0"/>
          <dgm:chPref val="0"/>
        </dgm:presLayoutVars>
      </dgm:prSet>
      <dgm:spPr/>
    </dgm:pt>
    <dgm:pt modelId="{1B5FF107-D490-4251-8679-BD2EBA7FF7E1}" type="pres">
      <dgm:prSet presAssocID="{45BC1146-1235-484C-82E1-60F87E4CCD87}" presName="desTx" presStyleLbl="revTx" presStyleIdx="3" presStyleCnt="4">
        <dgm:presLayoutVars/>
      </dgm:prSet>
      <dgm:spPr/>
    </dgm:pt>
  </dgm:ptLst>
  <dgm:cxnLst>
    <dgm:cxn modelId="{3B8AA107-2243-47D7-B892-E32ABCC18426}" type="presOf" srcId="{0435EC49-CABD-46E2-A09C-F94E8ED52998}" destId="{566AF204-A8C3-42AF-9694-388EA7559F01}" srcOrd="0" destOrd="0" presId="urn:microsoft.com/office/officeart/2018/2/layout/IconVerticalSolidList"/>
    <dgm:cxn modelId="{742DD31A-606B-47D7-A8B8-9395D7E33E1D}" type="presOf" srcId="{ACF61E3F-A39E-41BE-B010-0984D5479F3C}" destId="{801EB2A1-DDBD-4305-B100-CB0C4FA71E77}" srcOrd="0" destOrd="0" presId="urn:microsoft.com/office/officeart/2018/2/layout/IconVerticalSolidList"/>
    <dgm:cxn modelId="{8AEA6B27-932A-41AD-839B-E8E6F1B2B4E0}" srcId="{45BC1146-1235-484C-82E1-60F87E4CCD87}" destId="{F148429E-59F4-4564-BA0A-16D27C1E2828}" srcOrd="0" destOrd="0" parTransId="{B6DDFF34-4AA7-4361-9167-F9FE7C7A7C2F}" sibTransId="{77E28D89-E160-4D20-9D25-7F250CBEA4F8}"/>
    <dgm:cxn modelId="{2D969D48-5913-41EE-8ECB-BE5A5B1CFBF8}" srcId="{56CEAD97-2070-47BF-B15F-77E34101D9BF}" destId="{0435EC49-CABD-46E2-A09C-F94E8ED52998}" srcOrd="0" destOrd="0" parTransId="{8277C0F9-B994-4795-AFBC-0B80DEC8B626}" sibTransId="{1945B528-A6C1-4BB9-8BCC-A0070527B745}"/>
    <dgm:cxn modelId="{2CF0504C-35EA-445E-8630-7E430984B8E9}" srcId="{45BC1146-1235-484C-82E1-60F87E4CCD87}" destId="{F4A8F6CA-7E3F-43FF-BD89-3996A7B28353}" srcOrd="1" destOrd="0" parTransId="{55EBEB84-A9CA-4CED-AC0D-177DC1116156}" sibTransId="{3C9E7107-8A5D-4348-B3A8-1CF971968FDE}"/>
    <dgm:cxn modelId="{CBD8ED73-FA03-4D10-88C2-2EC1A803A630}" srcId="{0435EC49-CABD-46E2-A09C-F94E8ED52998}" destId="{ACF61E3F-A39E-41BE-B010-0984D5479F3C}" srcOrd="0" destOrd="0" parTransId="{6E5A759E-5F35-4E4D-B4F0-75819A5257EB}" sibTransId="{D2770167-BF0A-4F7E-8793-B427C76F3385}"/>
    <dgm:cxn modelId="{4B55F1A1-DE0A-44AB-972D-364B9B311530}" type="presOf" srcId="{45BC1146-1235-484C-82E1-60F87E4CCD87}" destId="{C7F24FD5-F768-415D-B38D-3705C279EC5A}" srcOrd="0" destOrd="0" presId="urn:microsoft.com/office/officeart/2018/2/layout/IconVerticalSolidList"/>
    <dgm:cxn modelId="{00604DB7-C88F-444C-9C73-2F0A18BF270E}" type="presOf" srcId="{F4A8F6CA-7E3F-43FF-BD89-3996A7B28353}" destId="{1B5FF107-D490-4251-8679-BD2EBA7FF7E1}" srcOrd="0" destOrd="1" presId="urn:microsoft.com/office/officeart/2018/2/layout/IconVerticalSolidList"/>
    <dgm:cxn modelId="{8D6B5BB9-92FF-4DA5-97BE-0C14951A2A08}" type="presOf" srcId="{F148429E-59F4-4564-BA0A-16D27C1E2828}" destId="{1B5FF107-D490-4251-8679-BD2EBA7FF7E1}" srcOrd="0" destOrd="0" presId="urn:microsoft.com/office/officeart/2018/2/layout/IconVerticalSolidList"/>
    <dgm:cxn modelId="{777181BD-FEE7-479C-AE89-874EED5FE55A}" type="presOf" srcId="{56CEAD97-2070-47BF-B15F-77E34101D9BF}" destId="{097445AE-8F41-4277-AF1D-7EA54A0176D9}" srcOrd="0" destOrd="0" presId="urn:microsoft.com/office/officeart/2018/2/layout/IconVerticalSolidList"/>
    <dgm:cxn modelId="{5BE136E4-181B-4C2A-A3CA-25180A5DBAAE}" srcId="{0435EC49-CABD-46E2-A09C-F94E8ED52998}" destId="{9348D3E5-EEBB-42FD-B6B5-A7E21D8EE666}" srcOrd="1" destOrd="0" parTransId="{A6C35CCE-73AE-43B8-9CC5-B04C0F26C47D}" sibTransId="{FD4BE02D-41F2-431F-ABB0-DCDB02FF5E2B}"/>
    <dgm:cxn modelId="{E48B31EF-608F-426C-9318-E702E3B64787}" srcId="{56CEAD97-2070-47BF-B15F-77E34101D9BF}" destId="{45BC1146-1235-484C-82E1-60F87E4CCD87}" srcOrd="1" destOrd="0" parTransId="{6C0559DE-3CD8-48B1-BCF1-2C153E85E0A9}" sibTransId="{F59361D3-80DC-46B2-AA8B-02464979C159}"/>
    <dgm:cxn modelId="{A9B7D6F0-D3A7-4D9E-9D51-8BBD60806088}" type="presOf" srcId="{9348D3E5-EEBB-42FD-B6B5-A7E21D8EE666}" destId="{801EB2A1-DDBD-4305-B100-CB0C4FA71E77}" srcOrd="0" destOrd="1" presId="urn:microsoft.com/office/officeart/2018/2/layout/IconVerticalSolidList"/>
    <dgm:cxn modelId="{725BBABA-661C-4503-BB7C-9E3E91D3FCBA}" type="presParOf" srcId="{097445AE-8F41-4277-AF1D-7EA54A0176D9}" destId="{C0C95FF0-F0DB-4F4A-B086-234C68C9C7A7}" srcOrd="0" destOrd="0" presId="urn:microsoft.com/office/officeart/2018/2/layout/IconVerticalSolidList"/>
    <dgm:cxn modelId="{ECA793DE-EB7C-4958-AD2D-FE7A34358B56}" type="presParOf" srcId="{C0C95FF0-F0DB-4F4A-B086-234C68C9C7A7}" destId="{9B35FA5E-C878-4D34-8074-85BFE18E1490}" srcOrd="0" destOrd="0" presId="urn:microsoft.com/office/officeart/2018/2/layout/IconVerticalSolidList"/>
    <dgm:cxn modelId="{42A0A464-4176-4C3D-9DC4-D5C0AD21DBB6}" type="presParOf" srcId="{C0C95FF0-F0DB-4F4A-B086-234C68C9C7A7}" destId="{93AD8653-E48D-49CE-AC4B-0F971C942B77}" srcOrd="1" destOrd="0" presId="urn:microsoft.com/office/officeart/2018/2/layout/IconVerticalSolidList"/>
    <dgm:cxn modelId="{81C79785-42D8-439D-8B28-3612A87FC573}" type="presParOf" srcId="{C0C95FF0-F0DB-4F4A-B086-234C68C9C7A7}" destId="{0DB2DF74-2852-4E69-8213-EAAD521BF0C9}" srcOrd="2" destOrd="0" presId="urn:microsoft.com/office/officeart/2018/2/layout/IconVerticalSolidList"/>
    <dgm:cxn modelId="{4AD16E4B-ADD1-4A44-9FF4-B281AA7A8F93}" type="presParOf" srcId="{C0C95FF0-F0DB-4F4A-B086-234C68C9C7A7}" destId="{566AF204-A8C3-42AF-9694-388EA7559F01}" srcOrd="3" destOrd="0" presId="urn:microsoft.com/office/officeart/2018/2/layout/IconVerticalSolidList"/>
    <dgm:cxn modelId="{73A42A9C-B0E9-48A7-99AE-6024754E6B56}" type="presParOf" srcId="{C0C95FF0-F0DB-4F4A-B086-234C68C9C7A7}" destId="{801EB2A1-DDBD-4305-B100-CB0C4FA71E77}" srcOrd="4" destOrd="0" presId="urn:microsoft.com/office/officeart/2018/2/layout/IconVerticalSolidList"/>
    <dgm:cxn modelId="{4088221D-90A5-469E-9B3B-E4315CBABA3B}" type="presParOf" srcId="{097445AE-8F41-4277-AF1D-7EA54A0176D9}" destId="{32C6BD8C-4D91-45C7-A0F3-0C12D6A2872B}" srcOrd="1" destOrd="0" presId="urn:microsoft.com/office/officeart/2018/2/layout/IconVerticalSolidList"/>
    <dgm:cxn modelId="{9C2A5964-03BD-41C9-A5F1-2EC0553D2CBC}" type="presParOf" srcId="{097445AE-8F41-4277-AF1D-7EA54A0176D9}" destId="{BA1BD3FE-C0DB-4BC0-81A6-40249A6A03CC}" srcOrd="2" destOrd="0" presId="urn:microsoft.com/office/officeart/2018/2/layout/IconVerticalSolidList"/>
    <dgm:cxn modelId="{050CA866-EED8-4F38-A42E-0C600BDE7016}" type="presParOf" srcId="{BA1BD3FE-C0DB-4BC0-81A6-40249A6A03CC}" destId="{9B9F16B9-81F9-4013-9648-4AC3D287B951}" srcOrd="0" destOrd="0" presId="urn:microsoft.com/office/officeart/2018/2/layout/IconVerticalSolidList"/>
    <dgm:cxn modelId="{94F07D87-A9AE-4475-A171-4953B51E766B}" type="presParOf" srcId="{BA1BD3FE-C0DB-4BC0-81A6-40249A6A03CC}" destId="{A5DCA1CC-3DED-4CFA-825A-D0AC4034CD06}" srcOrd="1" destOrd="0" presId="urn:microsoft.com/office/officeart/2018/2/layout/IconVerticalSolidList"/>
    <dgm:cxn modelId="{ACB3B975-ABFD-441E-AA42-2D7CE302841B}" type="presParOf" srcId="{BA1BD3FE-C0DB-4BC0-81A6-40249A6A03CC}" destId="{55A07175-8952-47B9-9F0F-A0F67F025052}" srcOrd="2" destOrd="0" presId="urn:microsoft.com/office/officeart/2018/2/layout/IconVerticalSolidList"/>
    <dgm:cxn modelId="{25A37FC5-EF54-45E9-9943-6825837B62B8}" type="presParOf" srcId="{BA1BD3FE-C0DB-4BC0-81A6-40249A6A03CC}" destId="{C7F24FD5-F768-415D-B38D-3705C279EC5A}" srcOrd="3" destOrd="0" presId="urn:microsoft.com/office/officeart/2018/2/layout/IconVerticalSolidList"/>
    <dgm:cxn modelId="{6A71079B-5E90-4CF0-A16C-9AF45709F973}" type="presParOf" srcId="{BA1BD3FE-C0DB-4BC0-81A6-40249A6A03CC}" destId="{1B5FF107-D490-4251-8679-BD2EBA7FF7E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DAB14F-EE68-48F8-AC4A-CAFB7F95260C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A2AD3C-ADFE-46FA-BAA7-654EA1BE8116}">
      <dgm:prSet/>
      <dgm:spPr/>
      <dgm:t>
        <a:bodyPr/>
        <a:lstStyle/>
        <a:p>
          <a:r>
            <a:rPr lang="en-US"/>
            <a:t>Patagonia</a:t>
          </a:r>
        </a:p>
      </dgm:t>
    </dgm:pt>
    <dgm:pt modelId="{C08DF345-2E5A-42A3-AD22-3FB55D765634}" type="parTrans" cxnId="{1DD6B0E6-47A8-4A16-B487-8900D4F438B1}">
      <dgm:prSet/>
      <dgm:spPr/>
      <dgm:t>
        <a:bodyPr/>
        <a:lstStyle/>
        <a:p>
          <a:endParaRPr lang="en-US"/>
        </a:p>
      </dgm:t>
    </dgm:pt>
    <dgm:pt modelId="{CF0C173A-CFBF-47DE-A163-F20EE01248CE}" type="sibTrans" cxnId="{1DD6B0E6-47A8-4A16-B487-8900D4F438B1}">
      <dgm:prSet/>
      <dgm:spPr/>
      <dgm:t>
        <a:bodyPr/>
        <a:lstStyle/>
        <a:p>
          <a:endParaRPr lang="en-US"/>
        </a:p>
      </dgm:t>
    </dgm:pt>
    <dgm:pt modelId="{8C4F8EF3-EB85-4081-9898-A541EB20C3E7}">
      <dgm:prSet/>
      <dgm:spPr/>
      <dgm:t>
        <a:bodyPr/>
        <a:lstStyle/>
        <a:p>
          <a:r>
            <a:rPr lang="en-US"/>
            <a:t>Lush</a:t>
          </a:r>
        </a:p>
      </dgm:t>
    </dgm:pt>
    <dgm:pt modelId="{765F0F0A-5A53-4F67-BDE0-2F02465CEA2A}" type="parTrans" cxnId="{E9E261DE-0C94-499C-BC2A-AEBFF04E9155}">
      <dgm:prSet/>
      <dgm:spPr/>
      <dgm:t>
        <a:bodyPr/>
        <a:lstStyle/>
        <a:p>
          <a:endParaRPr lang="en-US"/>
        </a:p>
      </dgm:t>
    </dgm:pt>
    <dgm:pt modelId="{C1C453C1-7E47-476A-95A0-462B39399D06}" type="sibTrans" cxnId="{E9E261DE-0C94-499C-BC2A-AEBFF04E9155}">
      <dgm:prSet/>
      <dgm:spPr/>
      <dgm:t>
        <a:bodyPr/>
        <a:lstStyle/>
        <a:p>
          <a:endParaRPr lang="en-US"/>
        </a:p>
      </dgm:t>
    </dgm:pt>
    <dgm:pt modelId="{AB8D9459-53C9-44AB-9589-FFD709986DD0}" type="pres">
      <dgm:prSet presAssocID="{37DAB14F-EE68-48F8-AC4A-CAFB7F9526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EAFD9-C032-41E7-8026-D6D03937CB79}" type="pres">
      <dgm:prSet presAssocID="{82A2AD3C-ADFE-46FA-BAA7-654EA1BE8116}" presName="hierRoot1" presStyleCnt="0"/>
      <dgm:spPr/>
    </dgm:pt>
    <dgm:pt modelId="{588AE905-CE26-4A1F-8E34-8B887D64389E}" type="pres">
      <dgm:prSet presAssocID="{82A2AD3C-ADFE-46FA-BAA7-654EA1BE8116}" presName="composite" presStyleCnt="0"/>
      <dgm:spPr/>
    </dgm:pt>
    <dgm:pt modelId="{021DAD62-94D1-4A40-AA90-4653588D54D4}" type="pres">
      <dgm:prSet presAssocID="{82A2AD3C-ADFE-46FA-BAA7-654EA1BE8116}" presName="background" presStyleLbl="node0" presStyleIdx="0" presStyleCnt="2"/>
      <dgm:spPr/>
    </dgm:pt>
    <dgm:pt modelId="{AE12EAD2-4EFC-4D88-B44C-7DBF87A68370}" type="pres">
      <dgm:prSet presAssocID="{82A2AD3C-ADFE-46FA-BAA7-654EA1BE8116}" presName="text" presStyleLbl="fgAcc0" presStyleIdx="0" presStyleCnt="2">
        <dgm:presLayoutVars>
          <dgm:chPref val="3"/>
        </dgm:presLayoutVars>
      </dgm:prSet>
      <dgm:spPr/>
    </dgm:pt>
    <dgm:pt modelId="{6C4E393E-A296-4E97-AA6D-2C02D9C919E1}" type="pres">
      <dgm:prSet presAssocID="{82A2AD3C-ADFE-46FA-BAA7-654EA1BE8116}" presName="hierChild2" presStyleCnt="0"/>
      <dgm:spPr/>
    </dgm:pt>
    <dgm:pt modelId="{C045C7E6-72CE-42A7-979E-3963C5F4CDB1}" type="pres">
      <dgm:prSet presAssocID="{8C4F8EF3-EB85-4081-9898-A541EB20C3E7}" presName="hierRoot1" presStyleCnt="0"/>
      <dgm:spPr/>
    </dgm:pt>
    <dgm:pt modelId="{987426BE-8E2A-4762-AD7B-392CFED859FB}" type="pres">
      <dgm:prSet presAssocID="{8C4F8EF3-EB85-4081-9898-A541EB20C3E7}" presName="composite" presStyleCnt="0"/>
      <dgm:spPr/>
    </dgm:pt>
    <dgm:pt modelId="{40C56501-7755-4BED-814C-1944FA440CC6}" type="pres">
      <dgm:prSet presAssocID="{8C4F8EF3-EB85-4081-9898-A541EB20C3E7}" presName="background" presStyleLbl="node0" presStyleIdx="1" presStyleCnt="2"/>
      <dgm:spPr/>
    </dgm:pt>
    <dgm:pt modelId="{A6D07890-331B-4290-A380-00F001584C00}" type="pres">
      <dgm:prSet presAssocID="{8C4F8EF3-EB85-4081-9898-A541EB20C3E7}" presName="text" presStyleLbl="fgAcc0" presStyleIdx="1" presStyleCnt="2">
        <dgm:presLayoutVars>
          <dgm:chPref val="3"/>
        </dgm:presLayoutVars>
      </dgm:prSet>
      <dgm:spPr/>
    </dgm:pt>
    <dgm:pt modelId="{112CEBED-1E4B-4892-BB78-0485D6DF5B0A}" type="pres">
      <dgm:prSet presAssocID="{8C4F8EF3-EB85-4081-9898-A541EB20C3E7}" presName="hierChild2" presStyleCnt="0"/>
      <dgm:spPr/>
    </dgm:pt>
  </dgm:ptLst>
  <dgm:cxnLst>
    <dgm:cxn modelId="{375D6742-E752-4427-9F9A-2F7BB02B0A29}" type="presOf" srcId="{8C4F8EF3-EB85-4081-9898-A541EB20C3E7}" destId="{A6D07890-331B-4290-A380-00F001584C00}" srcOrd="0" destOrd="0" presId="urn:microsoft.com/office/officeart/2005/8/layout/hierarchy1"/>
    <dgm:cxn modelId="{3B4A52AA-7895-4F7A-A8E1-8CC2FC5B400D}" type="presOf" srcId="{82A2AD3C-ADFE-46FA-BAA7-654EA1BE8116}" destId="{AE12EAD2-4EFC-4D88-B44C-7DBF87A68370}" srcOrd="0" destOrd="0" presId="urn:microsoft.com/office/officeart/2005/8/layout/hierarchy1"/>
    <dgm:cxn modelId="{A4E1D6D5-4033-4C4E-AE1D-1E9A9C0F6A59}" type="presOf" srcId="{37DAB14F-EE68-48F8-AC4A-CAFB7F95260C}" destId="{AB8D9459-53C9-44AB-9589-FFD709986DD0}" srcOrd="0" destOrd="0" presId="urn:microsoft.com/office/officeart/2005/8/layout/hierarchy1"/>
    <dgm:cxn modelId="{E9E261DE-0C94-499C-BC2A-AEBFF04E9155}" srcId="{37DAB14F-EE68-48F8-AC4A-CAFB7F95260C}" destId="{8C4F8EF3-EB85-4081-9898-A541EB20C3E7}" srcOrd="1" destOrd="0" parTransId="{765F0F0A-5A53-4F67-BDE0-2F02465CEA2A}" sibTransId="{C1C453C1-7E47-476A-95A0-462B39399D06}"/>
    <dgm:cxn modelId="{1DD6B0E6-47A8-4A16-B487-8900D4F438B1}" srcId="{37DAB14F-EE68-48F8-AC4A-CAFB7F95260C}" destId="{82A2AD3C-ADFE-46FA-BAA7-654EA1BE8116}" srcOrd="0" destOrd="0" parTransId="{C08DF345-2E5A-42A3-AD22-3FB55D765634}" sibTransId="{CF0C173A-CFBF-47DE-A163-F20EE01248CE}"/>
    <dgm:cxn modelId="{D021B80C-398E-4EFB-BFB6-8EDA0F1FCAE9}" type="presParOf" srcId="{AB8D9459-53C9-44AB-9589-FFD709986DD0}" destId="{E05EAFD9-C032-41E7-8026-D6D03937CB79}" srcOrd="0" destOrd="0" presId="urn:microsoft.com/office/officeart/2005/8/layout/hierarchy1"/>
    <dgm:cxn modelId="{69A7DB3D-07E4-46C5-A609-A8143CFE996C}" type="presParOf" srcId="{E05EAFD9-C032-41E7-8026-D6D03937CB79}" destId="{588AE905-CE26-4A1F-8E34-8B887D64389E}" srcOrd="0" destOrd="0" presId="urn:microsoft.com/office/officeart/2005/8/layout/hierarchy1"/>
    <dgm:cxn modelId="{7BCAA162-A99C-4537-BEBB-48D662701FC7}" type="presParOf" srcId="{588AE905-CE26-4A1F-8E34-8B887D64389E}" destId="{021DAD62-94D1-4A40-AA90-4653588D54D4}" srcOrd="0" destOrd="0" presId="urn:microsoft.com/office/officeart/2005/8/layout/hierarchy1"/>
    <dgm:cxn modelId="{DBFA0DA4-BB8F-48AC-A68C-3068DBCEA2EE}" type="presParOf" srcId="{588AE905-CE26-4A1F-8E34-8B887D64389E}" destId="{AE12EAD2-4EFC-4D88-B44C-7DBF87A68370}" srcOrd="1" destOrd="0" presId="urn:microsoft.com/office/officeart/2005/8/layout/hierarchy1"/>
    <dgm:cxn modelId="{A475CE04-E4D4-4368-9749-50130C109852}" type="presParOf" srcId="{E05EAFD9-C032-41E7-8026-D6D03937CB79}" destId="{6C4E393E-A296-4E97-AA6D-2C02D9C919E1}" srcOrd="1" destOrd="0" presId="urn:microsoft.com/office/officeart/2005/8/layout/hierarchy1"/>
    <dgm:cxn modelId="{276DCD8A-A9B5-4CC2-B443-52477555476C}" type="presParOf" srcId="{AB8D9459-53C9-44AB-9589-FFD709986DD0}" destId="{C045C7E6-72CE-42A7-979E-3963C5F4CDB1}" srcOrd="1" destOrd="0" presId="urn:microsoft.com/office/officeart/2005/8/layout/hierarchy1"/>
    <dgm:cxn modelId="{CC7C7D19-7D21-454F-B265-6CCCFDCA06D3}" type="presParOf" srcId="{C045C7E6-72CE-42A7-979E-3963C5F4CDB1}" destId="{987426BE-8E2A-4762-AD7B-392CFED859FB}" srcOrd="0" destOrd="0" presId="urn:microsoft.com/office/officeart/2005/8/layout/hierarchy1"/>
    <dgm:cxn modelId="{8D0FB1A0-F302-4F36-848F-53724BC26CF0}" type="presParOf" srcId="{987426BE-8E2A-4762-AD7B-392CFED859FB}" destId="{40C56501-7755-4BED-814C-1944FA440CC6}" srcOrd="0" destOrd="0" presId="urn:microsoft.com/office/officeart/2005/8/layout/hierarchy1"/>
    <dgm:cxn modelId="{17F61352-9076-4CBC-BC3F-3056272A6FB2}" type="presParOf" srcId="{987426BE-8E2A-4762-AD7B-392CFED859FB}" destId="{A6D07890-331B-4290-A380-00F001584C00}" srcOrd="1" destOrd="0" presId="urn:microsoft.com/office/officeart/2005/8/layout/hierarchy1"/>
    <dgm:cxn modelId="{3D4878B8-1905-4620-9110-678BBFFB4619}" type="presParOf" srcId="{C045C7E6-72CE-42A7-979E-3963C5F4CDB1}" destId="{112CEBED-1E4B-4892-BB78-0485D6DF5B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08EC97-B157-496C-BE51-AD9F9DE805D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D6139B7-2C79-4A40-BDE4-D310C187B6CD}">
      <dgm:prSet/>
      <dgm:spPr/>
      <dgm:t>
        <a:bodyPr/>
        <a:lstStyle/>
        <a:p>
          <a:pPr>
            <a:defRPr b="1"/>
          </a:pPr>
          <a:r>
            <a:rPr lang="en-US"/>
            <a:t>Summary</a:t>
          </a:r>
        </a:p>
      </dgm:t>
    </dgm:pt>
    <dgm:pt modelId="{58F6DF08-3E2E-4F1E-9E79-8CB47D948A72}" type="parTrans" cxnId="{6BFBB724-891B-48C8-B68A-07B0BE58C0EF}">
      <dgm:prSet/>
      <dgm:spPr/>
      <dgm:t>
        <a:bodyPr/>
        <a:lstStyle/>
        <a:p>
          <a:endParaRPr lang="en-US"/>
        </a:p>
      </dgm:t>
    </dgm:pt>
    <dgm:pt modelId="{C5E597B0-7751-437B-9103-1E48A3AD3C3B}" type="sibTrans" cxnId="{6BFBB724-891B-48C8-B68A-07B0BE58C0EF}">
      <dgm:prSet/>
      <dgm:spPr/>
      <dgm:t>
        <a:bodyPr/>
        <a:lstStyle/>
        <a:p>
          <a:endParaRPr lang="en-US"/>
        </a:p>
      </dgm:t>
    </dgm:pt>
    <dgm:pt modelId="{E6AEF820-FAF9-4DDE-9D4E-C8A4BA8A3399}">
      <dgm:prSet/>
      <dgm:spPr/>
      <dgm:t>
        <a:bodyPr/>
        <a:lstStyle/>
        <a:p>
          <a:r>
            <a:rPr lang="en-US"/>
            <a:t>EcoPack’s Role: A vital Step towards a sustainable future.</a:t>
          </a:r>
        </a:p>
      </dgm:t>
    </dgm:pt>
    <dgm:pt modelId="{54E4EB91-AFF8-409C-AE33-2D285E936641}" type="parTrans" cxnId="{64312640-621A-4C72-8BC2-24554C2055D2}">
      <dgm:prSet/>
      <dgm:spPr/>
      <dgm:t>
        <a:bodyPr/>
        <a:lstStyle/>
        <a:p>
          <a:endParaRPr lang="en-US"/>
        </a:p>
      </dgm:t>
    </dgm:pt>
    <dgm:pt modelId="{CF50DCB1-8044-4470-B51E-E3FB989A1538}" type="sibTrans" cxnId="{64312640-621A-4C72-8BC2-24554C2055D2}">
      <dgm:prSet/>
      <dgm:spPr/>
      <dgm:t>
        <a:bodyPr/>
        <a:lstStyle/>
        <a:p>
          <a:endParaRPr lang="en-US"/>
        </a:p>
      </dgm:t>
    </dgm:pt>
    <dgm:pt modelId="{58A4052C-2290-4EC6-BAB4-40C839BD0632}">
      <dgm:prSet/>
      <dgm:spPr/>
      <dgm:t>
        <a:bodyPr/>
        <a:lstStyle/>
        <a:p>
          <a:r>
            <a:rPr lang="en-US"/>
            <a:t>Outlook: The future of packaging is green and innovative.</a:t>
          </a:r>
        </a:p>
      </dgm:t>
    </dgm:pt>
    <dgm:pt modelId="{B0B730B3-686B-4AD9-99A5-194A2EBB8595}" type="parTrans" cxnId="{905B74D9-C0D0-4EEF-B6B8-1D172EEB4537}">
      <dgm:prSet/>
      <dgm:spPr/>
      <dgm:t>
        <a:bodyPr/>
        <a:lstStyle/>
        <a:p>
          <a:endParaRPr lang="en-US"/>
        </a:p>
      </dgm:t>
    </dgm:pt>
    <dgm:pt modelId="{8F79C5E0-D494-42D4-91B3-04F931745954}" type="sibTrans" cxnId="{905B74D9-C0D0-4EEF-B6B8-1D172EEB4537}">
      <dgm:prSet/>
      <dgm:spPr/>
      <dgm:t>
        <a:bodyPr/>
        <a:lstStyle/>
        <a:p>
          <a:endParaRPr lang="en-US"/>
        </a:p>
      </dgm:t>
    </dgm:pt>
    <dgm:pt modelId="{890133CA-B356-4B09-AC98-ED914BE9461B}">
      <dgm:prSet/>
      <dgm:spPr/>
      <dgm:t>
        <a:bodyPr/>
        <a:lstStyle/>
        <a:p>
          <a:pPr>
            <a:defRPr b="1"/>
          </a:pPr>
          <a:r>
            <a:rPr lang="en-US"/>
            <a:t>Q &amp; A</a:t>
          </a:r>
        </a:p>
      </dgm:t>
    </dgm:pt>
    <dgm:pt modelId="{E96A2CDE-BF41-4F94-8E74-9995E31EF03C}" type="parTrans" cxnId="{038D2B6C-2B95-4BFA-B490-C2122FBAD7C7}">
      <dgm:prSet/>
      <dgm:spPr/>
      <dgm:t>
        <a:bodyPr/>
        <a:lstStyle/>
        <a:p>
          <a:endParaRPr lang="en-US"/>
        </a:p>
      </dgm:t>
    </dgm:pt>
    <dgm:pt modelId="{41A3A95E-469E-46EE-95A2-8C55688D560C}" type="sibTrans" cxnId="{038D2B6C-2B95-4BFA-B490-C2122FBAD7C7}">
      <dgm:prSet/>
      <dgm:spPr/>
      <dgm:t>
        <a:bodyPr/>
        <a:lstStyle/>
        <a:p>
          <a:endParaRPr lang="en-US"/>
        </a:p>
      </dgm:t>
    </dgm:pt>
    <dgm:pt modelId="{FC86688E-E87A-4DFD-92EC-AF26ED440090}" type="pres">
      <dgm:prSet presAssocID="{0E08EC97-B157-496C-BE51-AD9F9DE805D4}" presName="root" presStyleCnt="0">
        <dgm:presLayoutVars>
          <dgm:dir/>
          <dgm:resizeHandles val="exact"/>
        </dgm:presLayoutVars>
      </dgm:prSet>
      <dgm:spPr/>
    </dgm:pt>
    <dgm:pt modelId="{1626EC9B-DC45-465D-A393-00AEDCDF27F5}" type="pres">
      <dgm:prSet presAssocID="{AD6139B7-2C79-4A40-BDE4-D310C187B6CD}" presName="compNode" presStyleCnt="0"/>
      <dgm:spPr/>
    </dgm:pt>
    <dgm:pt modelId="{9D6F3D40-B088-48E0-BDCC-5E3CD1916B90}" type="pres">
      <dgm:prSet presAssocID="{AD6139B7-2C79-4A40-BDE4-D310C187B6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B77E874F-A94B-4386-895F-DC78F2F52445}" type="pres">
      <dgm:prSet presAssocID="{AD6139B7-2C79-4A40-BDE4-D310C187B6CD}" presName="iconSpace" presStyleCnt="0"/>
      <dgm:spPr/>
    </dgm:pt>
    <dgm:pt modelId="{FF5A56D7-61B9-4555-8967-2B470CFC937C}" type="pres">
      <dgm:prSet presAssocID="{AD6139B7-2C79-4A40-BDE4-D310C187B6CD}" presName="parTx" presStyleLbl="revTx" presStyleIdx="0" presStyleCnt="4">
        <dgm:presLayoutVars>
          <dgm:chMax val="0"/>
          <dgm:chPref val="0"/>
        </dgm:presLayoutVars>
      </dgm:prSet>
      <dgm:spPr/>
    </dgm:pt>
    <dgm:pt modelId="{C371BBE0-EADF-4D87-B4B5-61F3C362B237}" type="pres">
      <dgm:prSet presAssocID="{AD6139B7-2C79-4A40-BDE4-D310C187B6CD}" presName="txSpace" presStyleCnt="0"/>
      <dgm:spPr/>
    </dgm:pt>
    <dgm:pt modelId="{6ADCC5B2-C863-45B2-8C41-CEBEDA973563}" type="pres">
      <dgm:prSet presAssocID="{AD6139B7-2C79-4A40-BDE4-D310C187B6CD}" presName="desTx" presStyleLbl="revTx" presStyleIdx="1" presStyleCnt="4">
        <dgm:presLayoutVars/>
      </dgm:prSet>
      <dgm:spPr/>
    </dgm:pt>
    <dgm:pt modelId="{958D3039-08B2-47E2-B70A-CBD8682405E2}" type="pres">
      <dgm:prSet presAssocID="{C5E597B0-7751-437B-9103-1E48A3AD3C3B}" presName="sibTrans" presStyleCnt="0"/>
      <dgm:spPr/>
    </dgm:pt>
    <dgm:pt modelId="{86DDEE28-9D4F-47B1-A814-01C2B9DA8BB4}" type="pres">
      <dgm:prSet presAssocID="{890133CA-B356-4B09-AC98-ED914BE9461B}" presName="compNode" presStyleCnt="0"/>
      <dgm:spPr/>
    </dgm:pt>
    <dgm:pt modelId="{ED1AFCDD-A334-4082-AE82-6C8CDBEF854F}" type="pres">
      <dgm:prSet presAssocID="{890133CA-B356-4B09-AC98-ED914BE946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583FBD6-D57B-47D8-A7CC-CD9409CF5E30}" type="pres">
      <dgm:prSet presAssocID="{890133CA-B356-4B09-AC98-ED914BE9461B}" presName="iconSpace" presStyleCnt="0"/>
      <dgm:spPr/>
    </dgm:pt>
    <dgm:pt modelId="{8A11979C-8A3F-434D-B671-BA36463DBB86}" type="pres">
      <dgm:prSet presAssocID="{890133CA-B356-4B09-AC98-ED914BE9461B}" presName="parTx" presStyleLbl="revTx" presStyleIdx="2" presStyleCnt="4">
        <dgm:presLayoutVars>
          <dgm:chMax val="0"/>
          <dgm:chPref val="0"/>
        </dgm:presLayoutVars>
      </dgm:prSet>
      <dgm:spPr/>
    </dgm:pt>
    <dgm:pt modelId="{34541960-91F1-46B3-B8A5-F4DB52784549}" type="pres">
      <dgm:prSet presAssocID="{890133CA-B356-4B09-AC98-ED914BE9461B}" presName="txSpace" presStyleCnt="0"/>
      <dgm:spPr/>
    </dgm:pt>
    <dgm:pt modelId="{84538619-5101-4AD6-81BB-A8AC6A7FB255}" type="pres">
      <dgm:prSet presAssocID="{890133CA-B356-4B09-AC98-ED914BE9461B}" presName="desTx" presStyleLbl="revTx" presStyleIdx="3" presStyleCnt="4">
        <dgm:presLayoutVars/>
      </dgm:prSet>
      <dgm:spPr/>
    </dgm:pt>
  </dgm:ptLst>
  <dgm:cxnLst>
    <dgm:cxn modelId="{6BFBB724-891B-48C8-B68A-07B0BE58C0EF}" srcId="{0E08EC97-B157-496C-BE51-AD9F9DE805D4}" destId="{AD6139B7-2C79-4A40-BDE4-D310C187B6CD}" srcOrd="0" destOrd="0" parTransId="{58F6DF08-3E2E-4F1E-9E79-8CB47D948A72}" sibTransId="{C5E597B0-7751-437B-9103-1E48A3AD3C3B}"/>
    <dgm:cxn modelId="{64312640-621A-4C72-8BC2-24554C2055D2}" srcId="{AD6139B7-2C79-4A40-BDE4-D310C187B6CD}" destId="{E6AEF820-FAF9-4DDE-9D4E-C8A4BA8A3399}" srcOrd="0" destOrd="0" parTransId="{54E4EB91-AFF8-409C-AE33-2D285E936641}" sibTransId="{CF50DCB1-8044-4470-B51E-E3FB989A1538}"/>
    <dgm:cxn modelId="{038D2B6C-2B95-4BFA-B490-C2122FBAD7C7}" srcId="{0E08EC97-B157-496C-BE51-AD9F9DE805D4}" destId="{890133CA-B356-4B09-AC98-ED914BE9461B}" srcOrd="1" destOrd="0" parTransId="{E96A2CDE-BF41-4F94-8E74-9995E31EF03C}" sibTransId="{41A3A95E-469E-46EE-95A2-8C55688D560C}"/>
    <dgm:cxn modelId="{3DFA1359-5480-48A0-8FA9-1B2BB32A0959}" type="presOf" srcId="{58A4052C-2290-4EC6-BAB4-40C839BD0632}" destId="{6ADCC5B2-C863-45B2-8C41-CEBEDA973563}" srcOrd="0" destOrd="1" presId="urn:microsoft.com/office/officeart/2018/5/layout/CenteredIconLabelDescriptionList"/>
    <dgm:cxn modelId="{05879F9C-7C00-417B-BF16-BE37E8BAF1BF}" type="presOf" srcId="{0E08EC97-B157-496C-BE51-AD9F9DE805D4}" destId="{FC86688E-E87A-4DFD-92EC-AF26ED440090}" srcOrd="0" destOrd="0" presId="urn:microsoft.com/office/officeart/2018/5/layout/CenteredIconLabelDescriptionList"/>
    <dgm:cxn modelId="{2C0F55BA-BA5B-40FF-B53C-B05434BC6DF2}" type="presOf" srcId="{AD6139B7-2C79-4A40-BDE4-D310C187B6CD}" destId="{FF5A56D7-61B9-4555-8967-2B470CFC937C}" srcOrd="0" destOrd="0" presId="urn:microsoft.com/office/officeart/2018/5/layout/CenteredIconLabelDescriptionList"/>
    <dgm:cxn modelId="{905B74D9-C0D0-4EEF-B6B8-1D172EEB4537}" srcId="{AD6139B7-2C79-4A40-BDE4-D310C187B6CD}" destId="{58A4052C-2290-4EC6-BAB4-40C839BD0632}" srcOrd="1" destOrd="0" parTransId="{B0B730B3-686B-4AD9-99A5-194A2EBB8595}" sibTransId="{8F79C5E0-D494-42D4-91B3-04F931745954}"/>
    <dgm:cxn modelId="{7CDBF1F1-51AA-4A17-BC30-ED0831A0A8D1}" type="presOf" srcId="{E6AEF820-FAF9-4DDE-9D4E-C8A4BA8A3399}" destId="{6ADCC5B2-C863-45B2-8C41-CEBEDA973563}" srcOrd="0" destOrd="0" presId="urn:microsoft.com/office/officeart/2018/5/layout/CenteredIconLabelDescriptionList"/>
    <dgm:cxn modelId="{1FB018FD-0D18-427D-8808-1D3A3D4483D7}" type="presOf" srcId="{890133CA-B356-4B09-AC98-ED914BE9461B}" destId="{8A11979C-8A3F-434D-B671-BA36463DBB86}" srcOrd="0" destOrd="0" presId="urn:microsoft.com/office/officeart/2018/5/layout/CenteredIconLabelDescriptionList"/>
    <dgm:cxn modelId="{4464CBE8-210A-4D1E-89BD-5330BFB6F8D2}" type="presParOf" srcId="{FC86688E-E87A-4DFD-92EC-AF26ED440090}" destId="{1626EC9B-DC45-465D-A393-00AEDCDF27F5}" srcOrd="0" destOrd="0" presId="urn:microsoft.com/office/officeart/2018/5/layout/CenteredIconLabelDescriptionList"/>
    <dgm:cxn modelId="{9C0733C2-4F1F-457A-8039-B573892EDD83}" type="presParOf" srcId="{1626EC9B-DC45-465D-A393-00AEDCDF27F5}" destId="{9D6F3D40-B088-48E0-BDCC-5E3CD1916B90}" srcOrd="0" destOrd="0" presId="urn:microsoft.com/office/officeart/2018/5/layout/CenteredIconLabelDescriptionList"/>
    <dgm:cxn modelId="{2599B14D-281E-4FD4-8FAA-D0F3DE42E047}" type="presParOf" srcId="{1626EC9B-DC45-465D-A393-00AEDCDF27F5}" destId="{B77E874F-A94B-4386-895F-DC78F2F52445}" srcOrd="1" destOrd="0" presId="urn:microsoft.com/office/officeart/2018/5/layout/CenteredIconLabelDescriptionList"/>
    <dgm:cxn modelId="{1EC037A6-EDAF-4C80-8C7F-F6B9F02FC6DE}" type="presParOf" srcId="{1626EC9B-DC45-465D-A393-00AEDCDF27F5}" destId="{FF5A56D7-61B9-4555-8967-2B470CFC937C}" srcOrd="2" destOrd="0" presId="urn:microsoft.com/office/officeart/2018/5/layout/CenteredIconLabelDescriptionList"/>
    <dgm:cxn modelId="{82DA575F-182B-4402-98D1-C1AAAE68441D}" type="presParOf" srcId="{1626EC9B-DC45-465D-A393-00AEDCDF27F5}" destId="{C371BBE0-EADF-4D87-B4B5-61F3C362B237}" srcOrd="3" destOrd="0" presId="urn:microsoft.com/office/officeart/2018/5/layout/CenteredIconLabelDescriptionList"/>
    <dgm:cxn modelId="{C6F4DE1A-93B0-481E-9900-DC9DE5B09B96}" type="presParOf" srcId="{1626EC9B-DC45-465D-A393-00AEDCDF27F5}" destId="{6ADCC5B2-C863-45B2-8C41-CEBEDA973563}" srcOrd="4" destOrd="0" presId="urn:microsoft.com/office/officeart/2018/5/layout/CenteredIconLabelDescriptionList"/>
    <dgm:cxn modelId="{3538E4FD-29BF-4E87-A095-C1DF355C1390}" type="presParOf" srcId="{FC86688E-E87A-4DFD-92EC-AF26ED440090}" destId="{958D3039-08B2-47E2-B70A-CBD8682405E2}" srcOrd="1" destOrd="0" presId="urn:microsoft.com/office/officeart/2018/5/layout/CenteredIconLabelDescriptionList"/>
    <dgm:cxn modelId="{F9EB597A-4FDF-4977-9635-3D813CE65008}" type="presParOf" srcId="{FC86688E-E87A-4DFD-92EC-AF26ED440090}" destId="{86DDEE28-9D4F-47B1-A814-01C2B9DA8BB4}" srcOrd="2" destOrd="0" presId="urn:microsoft.com/office/officeart/2018/5/layout/CenteredIconLabelDescriptionList"/>
    <dgm:cxn modelId="{AE0F9786-6CEB-468A-BE52-D061A5BF901F}" type="presParOf" srcId="{86DDEE28-9D4F-47B1-A814-01C2B9DA8BB4}" destId="{ED1AFCDD-A334-4082-AE82-6C8CDBEF854F}" srcOrd="0" destOrd="0" presId="urn:microsoft.com/office/officeart/2018/5/layout/CenteredIconLabelDescriptionList"/>
    <dgm:cxn modelId="{9CD63DB3-6E8F-45E1-8E65-8FB2CA277B4F}" type="presParOf" srcId="{86DDEE28-9D4F-47B1-A814-01C2B9DA8BB4}" destId="{3583FBD6-D57B-47D8-A7CC-CD9409CF5E30}" srcOrd="1" destOrd="0" presId="urn:microsoft.com/office/officeart/2018/5/layout/CenteredIconLabelDescriptionList"/>
    <dgm:cxn modelId="{B305CADD-BD9A-4F8B-B36E-94089DC28B85}" type="presParOf" srcId="{86DDEE28-9D4F-47B1-A814-01C2B9DA8BB4}" destId="{8A11979C-8A3F-434D-B671-BA36463DBB86}" srcOrd="2" destOrd="0" presId="urn:microsoft.com/office/officeart/2018/5/layout/CenteredIconLabelDescriptionList"/>
    <dgm:cxn modelId="{AFD415A2-7AC5-428B-AA29-EE48C75D6A07}" type="presParOf" srcId="{86DDEE28-9D4F-47B1-A814-01C2B9DA8BB4}" destId="{34541960-91F1-46B3-B8A5-F4DB52784549}" srcOrd="3" destOrd="0" presId="urn:microsoft.com/office/officeart/2018/5/layout/CenteredIconLabelDescriptionList"/>
    <dgm:cxn modelId="{211FED75-8BD1-4280-90B1-320C42030B39}" type="presParOf" srcId="{86DDEE28-9D4F-47B1-A814-01C2B9DA8BB4}" destId="{84538619-5101-4AD6-81BB-A8AC6A7FB25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E3515-4DE1-4444-8BBD-67F943B5A192}">
      <dsp:nvSpPr>
        <dsp:cNvPr id="0" name=""/>
        <dsp:cNvSpPr/>
      </dsp:nvSpPr>
      <dsp:spPr>
        <a:xfrm>
          <a:off x="0" y="636799"/>
          <a:ext cx="5906181" cy="19094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Definition of Sustainable Packaging</a:t>
          </a:r>
        </a:p>
      </dsp:txBody>
      <dsp:txXfrm>
        <a:off x="93211" y="730010"/>
        <a:ext cx="5719759" cy="1723017"/>
      </dsp:txXfrm>
    </dsp:sp>
    <dsp:sp modelId="{6DB536D3-4FF0-49CC-AD26-4DE7C4C1BC72}">
      <dsp:nvSpPr>
        <dsp:cNvPr id="0" name=""/>
        <dsp:cNvSpPr/>
      </dsp:nvSpPr>
      <dsp:spPr>
        <a:xfrm>
          <a:off x="0" y="2684479"/>
          <a:ext cx="5906181" cy="1909439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Importance of EcoPack</a:t>
          </a:r>
        </a:p>
      </dsp:txBody>
      <dsp:txXfrm>
        <a:off x="93211" y="2777690"/>
        <a:ext cx="5719759" cy="1723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747CE-EDC9-4A62-918E-69CB680FB9D8}">
      <dsp:nvSpPr>
        <dsp:cNvPr id="0" name=""/>
        <dsp:cNvSpPr/>
      </dsp:nvSpPr>
      <dsp:spPr>
        <a:xfrm>
          <a:off x="7590290" y="1419958"/>
          <a:ext cx="91440" cy="649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98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723BC-A228-4808-9C2F-4AAC5CFDDB05}">
      <dsp:nvSpPr>
        <dsp:cNvPr id="0" name=""/>
        <dsp:cNvSpPr/>
      </dsp:nvSpPr>
      <dsp:spPr>
        <a:xfrm>
          <a:off x="3539594" y="1419958"/>
          <a:ext cx="1365472" cy="649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847"/>
              </a:lnTo>
              <a:lnTo>
                <a:pt x="1365472" y="442847"/>
              </a:lnTo>
              <a:lnTo>
                <a:pt x="1365472" y="6498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57A83-C338-461E-AB74-3D2862BB2BCF}">
      <dsp:nvSpPr>
        <dsp:cNvPr id="0" name=""/>
        <dsp:cNvSpPr/>
      </dsp:nvSpPr>
      <dsp:spPr>
        <a:xfrm>
          <a:off x="2174122" y="1419958"/>
          <a:ext cx="1365472" cy="649840"/>
        </a:xfrm>
        <a:custGeom>
          <a:avLst/>
          <a:gdLst/>
          <a:ahLst/>
          <a:cxnLst/>
          <a:rect l="0" t="0" r="0" b="0"/>
          <a:pathLst>
            <a:path>
              <a:moveTo>
                <a:pt x="1365472" y="0"/>
              </a:moveTo>
              <a:lnTo>
                <a:pt x="1365472" y="442847"/>
              </a:lnTo>
              <a:lnTo>
                <a:pt x="0" y="442847"/>
              </a:lnTo>
              <a:lnTo>
                <a:pt x="0" y="6498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C377C-8787-451A-8B39-DF657B403F13}">
      <dsp:nvSpPr>
        <dsp:cNvPr id="0" name=""/>
        <dsp:cNvSpPr/>
      </dsp:nvSpPr>
      <dsp:spPr>
        <a:xfrm>
          <a:off x="2422389" y="1109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FEEA17-A513-4531-963E-5B800736DF17}">
      <dsp:nvSpPr>
        <dsp:cNvPr id="0" name=""/>
        <dsp:cNvSpPr/>
      </dsp:nvSpPr>
      <dsp:spPr>
        <a:xfrm>
          <a:off x="2670657" y="236963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Environmental Concerns</a:t>
          </a:r>
        </a:p>
      </dsp:txBody>
      <dsp:txXfrm>
        <a:off x="2712214" y="278520"/>
        <a:ext cx="2151294" cy="1335735"/>
      </dsp:txXfrm>
    </dsp:sp>
    <dsp:sp modelId="{CCF33103-2DA0-4C59-972E-74F268CDFB56}">
      <dsp:nvSpPr>
        <dsp:cNvPr id="0" name=""/>
        <dsp:cNvSpPr/>
      </dsp:nvSpPr>
      <dsp:spPr>
        <a:xfrm>
          <a:off x="1056917" y="2069799"/>
          <a:ext cx="2234408" cy="1418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91B5A7-9E5E-4342-B7E1-261BF584A6C2}">
      <dsp:nvSpPr>
        <dsp:cNvPr id="0" name=""/>
        <dsp:cNvSpPr/>
      </dsp:nvSpPr>
      <dsp:spPr>
        <a:xfrm>
          <a:off x="1305185" y="2305653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Plastic Pollution</a:t>
          </a:r>
        </a:p>
      </dsp:txBody>
      <dsp:txXfrm>
        <a:off x="1346742" y="2347210"/>
        <a:ext cx="2151294" cy="1335735"/>
      </dsp:txXfrm>
    </dsp:sp>
    <dsp:sp modelId="{202DE974-BFDB-46F0-A71B-CFE452A8C612}">
      <dsp:nvSpPr>
        <dsp:cNvPr id="0" name=""/>
        <dsp:cNvSpPr/>
      </dsp:nvSpPr>
      <dsp:spPr>
        <a:xfrm>
          <a:off x="3787861" y="2069799"/>
          <a:ext cx="2234408" cy="1418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063CE9-E86A-47EA-A55B-D35318B32D3C}">
      <dsp:nvSpPr>
        <dsp:cNvPr id="0" name=""/>
        <dsp:cNvSpPr/>
      </dsp:nvSpPr>
      <dsp:spPr>
        <a:xfrm>
          <a:off x="4036129" y="2305653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Carbon Footprint</a:t>
          </a:r>
        </a:p>
      </dsp:txBody>
      <dsp:txXfrm>
        <a:off x="4077686" y="2347210"/>
        <a:ext cx="2151294" cy="1335735"/>
      </dsp:txXfrm>
    </dsp:sp>
    <dsp:sp modelId="{DFBB7C97-DE3E-461C-B46E-1DA2149DBCCF}">
      <dsp:nvSpPr>
        <dsp:cNvPr id="0" name=""/>
        <dsp:cNvSpPr/>
      </dsp:nvSpPr>
      <dsp:spPr>
        <a:xfrm>
          <a:off x="6518805" y="1109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0DD3D1-6A06-4598-B88F-452710184958}">
      <dsp:nvSpPr>
        <dsp:cNvPr id="0" name=""/>
        <dsp:cNvSpPr/>
      </dsp:nvSpPr>
      <dsp:spPr>
        <a:xfrm>
          <a:off x="6767073" y="236963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Consumer Demand</a:t>
          </a:r>
        </a:p>
      </dsp:txBody>
      <dsp:txXfrm>
        <a:off x="6808630" y="278520"/>
        <a:ext cx="2151294" cy="1335735"/>
      </dsp:txXfrm>
    </dsp:sp>
    <dsp:sp modelId="{85144541-34C6-42E1-BBAC-C01525D8D586}">
      <dsp:nvSpPr>
        <dsp:cNvPr id="0" name=""/>
        <dsp:cNvSpPr/>
      </dsp:nvSpPr>
      <dsp:spPr>
        <a:xfrm>
          <a:off x="6518805" y="2069799"/>
          <a:ext cx="2234408" cy="1418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4CE6DD-DB81-4965-87B9-8873CBD65D31}">
      <dsp:nvSpPr>
        <dsp:cNvPr id="0" name=""/>
        <dsp:cNvSpPr/>
      </dsp:nvSpPr>
      <dsp:spPr>
        <a:xfrm>
          <a:off x="6767073" y="2305653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Growing Preference</a:t>
          </a:r>
        </a:p>
      </dsp:txBody>
      <dsp:txXfrm>
        <a:off x="6808630" y="2347210"/>
        <a:ext cx="2151294" cy="1335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FA5E-C878-4D34-8074-85BFE18E1490}">
      <dsp:nvSpPr>
        <dsp:cNvPr id="0" name=""/>
        <dsp:cNvSpPr/>
      </dsp:nvSpPr>
      <dsp:spPr>
        <a:xfrm>
          <a:off x="0" y="625563"/>
          <a:ext cx="10058399" cy="1154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D8653-E48D-49CE-AC4B-0F971C942B77}">
      <dsp:nvSpPr>
        <dsp:cNvPr id="0" name=""/>
        <dsp:cNvSpPr/>
      </dsp:nvSpPr>
      <dsp:spPr>
        <a:xfrm>
          <a:off x="349353" y="885413"/>
          <a:ext cx="635187" cy="635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AF204-A8C3-42AF-9694-388EA7559F01}">
      <dsp:nvSpPr>
        <dsp:cNvPr id="0" name=""/>
        <dsp:cNvSpPr/>
      </dsp:nvSpPr>
      <dsp:spPr>
        <a:xfrm>
          <a:off x="1333894" y="625563"/>
          <a:ext cx="4526280" cy="11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26" tIns="122226" rIns="122226" bIns="122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Materials &amp; Design</a:t>
          </a:r>
        </a:p>
      </dsp:txBody>
      <dsp:txXfrm>
        <a:off x="1333894" y="625563"/>
        <a:ext cx="4526280" cy="1154887"/>
      </dsp:txXfrm>
    </dsp:sp>
    <dsp:sp modelId="{801EB2A1-DDBD-4305-B100-CB0C4FA71E77}">
      <dsp:nvSpPr>
        <dsp:cNvPr id="0" name=""/>
        <dsp:cNvSpPr/>
      </dsp:nvSpPr>
      <dsp:spPr>
        <a:xfrm>
          <a:off x="5860174" y="625563"/>
          <a:ext cx="4198225" cy="11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26" tIns="122226" rIns="122226" bIns="122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Biodegradable, Reusable, Recyclable  : Eco-friendly materials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Innovative Designs</a:t>
          </a:r>
        </a:p>
      </dsp:txBody>
      <dsp:txXfrm>
        <a:off x="5860174" y="625563"/>
        <a:ext cx="4198225" cy="1154887"/>
      </dsp:txXfrm>
    </dsp:sp>
    <dsp:sp modelId="{9B9F16B9-81F9-4013-9648-4AC3D287B951}">
      <dsp:nvSpPr>
        <dsp:cNvPr id="0" name=""/>
        <dsp:cNvSpPr/>
      </dsp:nvSpPr>
      <dsp:spPr>
        <a:xfrm>
          <a:off x="0" y="2069172"/>
          <a:ext cx="10058399" cy="11548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CA1CC-3DED-4CFA-825A-D0AC4034CD06}">
      <dsp:nvSpPr>
        <dsp:cNvPr id="0" name=""/>
        <dsp:cNvSpPr/>
      </dsp:nvSpPr>
      <dsp:spPr>
        <a:xfrm>
          <a:off x="349353" y="2329022"/>
          <a:ext cx="635187" cy="635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24FD5-F768-415D-B38D-3705C279EC5A}">
      <dsp:nvSpPr>
        <dsp:cNvPr id="0" name=""/>
        <dsp:cNvSpPr/>
      </dsp:nvSpPr>
      <dsp:spPr>
        <a:xfrm>
          <a:off x="1333894" y="2069172"/>
          <a:ext cx="4526280" cy="11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26" tIns="122226" rIns="122226" bIns="1222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Environmental &amp; Business Benefits:</a:t>
          </a:r>
        </a:p>
      </dsp:txBody>
      <dsp:txXfrm>
        <a:off x="1333894" y="2069172"/>
        <a:ext cx="4526280" cy="1154887"/>
      </dsp:txXfrm>
    </dsp:sp>
    <dsp:sp modelId="{1B5FF107-D490-4251-8679-BD2EBA7FF7E1}">
      <dsp:nvSpPr>
        <dsp:cNvPr id="0" name=""/>
        <dsp:cNvSpPr/>
      </dsp:nvSpPr>
      <dsp:spPr>
        <a:xfrm>
          <a:off x="5860174" y="2069172"/>
          <a:ext cx="4198225" cy="11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26" tIns="122226" rIns="122226" bIns="12222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Waste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Brand Image</a:t>
          </a:r>
        </a:p>
      </dsp:txBody>
      <dsp:txXfrm>
        <a:off x="5860174" y="2069172"/>
        <a:ext cx="4198225" cy="1154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DAD62-94D1-4A40-AA90-4653588D54D4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12EAD2-4EFC-4D88-B44C-7DBF87A68370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Patagonia</a:t>
          </a:r>
        </a:p>
      </dsp:txBody>
      <dsp:txXfrm>
        <a:off x="560236" y="802089"/>
        <a:ext cx="4149382" cy="2576345"/>
      </dsp:txXfrm>
    </dsp:sp>
    <dsp:sp modelId="{40C56501-7755-4BED-814C-1944FA440CC6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07890-331B-4290-A380-00F001584C00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Lush</a:t>
          </a:r>
        </a:p>
      </dsp:txBody>
      <dsp:txXfrm>
        <a:off x="5827635" y="802089"/>
        <a:ext cx="4149382" cy="2576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3D40-B088-48E0-BDCC-5E3CD1916B90}">
      <dsp:nvSpPr>
        <dsp:cNvPr id="0" name=""/>
        <dsp:cNvSpPr/>
      </dsp:nvSpPr>
      <dsp:spPr>
        <a:xfrm>
          <a:off x="1735199" y="1584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A56D7-61B9-4555-8967-2B470CFC937C}">
      <dsp:nvSpPr>
        <dsp:cNvPr id="0" name=""/>
        <dsp:cNvSpPr/>
      </dsp:nvSpPr>
      <dsp:spPr>
        <a:xfrm>
          <a:off x="331199" y="18170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Summary</a:t>
          </a:r>
        </a:p>
      </dsp:txBody>
      <dsp:txXfrm>
        <a:off x="331199" y="1817022"/>
        <a:ext cx="4320000" cy="648000"/>
      </dsp:txXfrm>
    </dsp:sp>
    <dsp:sp modelId="{6ADCC5B2-C863-45B2-8C41-CEBEDA973563}">
      <dsp:nvSpPr>
        <dsp:cNvPr id="0" name=""/>
        <dsp:cNvSpPr/>
      </dsp:nvSpPr>
      <dsp:spPr>
        <a:xfrm>
          <a:off x="331199" y="2533196"/>
          <a:ext cx="4320000" cy="103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EcoPack’s Role: A vital Step towards a sustainable future.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Outlook: The future of packaging is green and innovative.</a:t>
          </a:r>
        </a:p>
      </dsp:txBody>
      <dsp:txXfrm>
        <a:off x="331199" y="2533196"/>
        <a:ext cx="4320000" cy="1033967"/>
      </dsp:txXfrm>
    </dsp:sp>
    <dsp:sp modelId="{ED1AFCDD-A334-4082-AE82-6C8CDBEF854F}">
      <dsp:nvSpPr>
        <dsp:cNvPr id="0" name=""/>
        <dsp:cNvSpPr/>
      </dsp:nvSpPr>
      <dsp:spPr>
        <a:xfrm>
          <a:off x="6811200" y="1584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1979C-8A3F-434D-B671-BA36463DBB86}">
      <dsp:nvSpPr>
        <dsp:cNvPr id="0" name=""/>
        <dsp:cNvSpPr/>
      </dsp:nvSpPr>
      <dsp:spPr>
        <a:xfrm>
          <a:off x="5407199" y="18170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Q &amp; A</a:t>
          </a:r>
        </a:p>
      </dsp:txBody>
      <dsp:txXfrm>
        <a:off x="5407199" y="1817022"/>
        <a:ext cx="4320000" cy="648000"/>
      </dsp:txXfrm>
    </dsp:sp>
    <dsp:sp modelId="{84538619-5101-4AD6-81BB-A8AC6A7FB255}">
      <dsp:nvSpPr>
        <dsp:cNvPr id="0" name=""/>
        <dsp:cNvSpPr/>
      </dsp:nvSpPr>
      <dsp:spPr>
        <a:xfrm>
          <a:off x="5407199" y="2533196"/>
          <a:ext cx="4320000" cy="1033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4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0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9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1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96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D879A56-BA4A-47BE-B8EA-643910D6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E7D62B-6F82-4DD0-9764-C143AEAAC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D485-D079-698F-6931-8CCD779B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348844"/>
            <a:ext cx="5716338" cy="3042706"/>
          </a:xfrm>
        </p:spPr>
        <p:txBody>
          <a:bodyPr>
            <a:normAutofit/>
          </a:bodyPr>
          <a:lstStyle/>
          <a:p>
            <a:r>
              <a:rPr lang="en-US" sz="6000" dirty="0"/>
              <a:t>The Rise of </a:t>
            </a:r>
            <a:r>
              <a:rPr lang="en-US" sz="6000" dirty="0" err="1"/>
              <a:t>EcoPack</a:t>
            </a:r>
            <a:r>
              <a:rPr lang="en-US" sz="6000" dirty="0"/>
              <a:t> : Sustainable Packaging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0FE4-230E-AB4F-90D0-A8BBE817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785" y="4682062"/>
            <a:ext cx="5716337" cy="9349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new Era in Packaging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9A551E8-5CEA-AB3D-BC32-BCF5A13C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171" r="1797" b="1"/>
          <a:stretch/>
        </p:blipFill>
        <p:spPr>
          <a:xfrm>
            <a:off x="616737" y="621793"/>
            <a:ext cx="4376501" cy="56144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C283B92-B6AF-4FE0-AF35-F51A6790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60A8CB-176B-4FD6-AD24-9D98027E5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71CA5D-A004-471D-81F2-0B1381DE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82D131-57BB-442B-BD9B-8F06D2B2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4E455D-712A-93EF-C57D-2A9372BC6C39}"/>
              </a:ext>
            </a:extLst>
          </p:cNvPr>
          <p:cNvSpPr/>
          <p:nvPr/>
        </p:nvSpPr>
        <p:spPr>
          <a:xfrm>
            <a:off x="7707941" y="5345383"/>
            <a:ext cx="42971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Ayush Sharma</a:t>
            </a:r>
          </a:p>
        </p:txBody>
      </p:sp>
    </p:spTree>
    <p:extLst>
      <p:ext uri="{BB962C8B-B14F-4D97-AF65-F5344CB8AC3E}">
        <p14:creationId xmlns:p14="http://schemas.microsoft.com/office/powerpoint/2010/main" val="17764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2ACF8-A955-5828-BDB8-C79A3787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EcoPack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1DCFD9-6B60-9FFF-E704-357A170A3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8915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86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4A4D8-6104-4668-279D-AF0F63EA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Sustainable Packaging ?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E747B-9A06-18C1-F0BC-8CF1908DC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3127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9EBF-1980-502E-9E2E-1A7878A5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&amp; Benefits of EcoPack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87BF18-4097-7D23-8F53-36A5639277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99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DB950-EFE0-B968-500A-4D8FA7E3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Challenges, Opportunities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07AF-CC18-B3B2-D9DD-5DBD30D0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anchor="ctr">
            <a:normAutofit/>
          </a:bodyPr>
          <a:lstStyle/>
          <a:p>
            <a:r>
              <a:rPr lang="en-US" sz="2000"/>
              <a:t>Challenges : </a:t>
            </a:r>
          </a:p>
          <a:p>
            <a:pPr lvl="1"/>
            <a:r>
              <a:rPr lang="en-US" sz="2000"/>
              <a:t>Cost</a:t>
            </a:r>
          </a:p>
          <a:p>
            <a:pPr lvl="1"/>
            <a:r>
              <a:rPr lang="en-US" sz="2000"/>
              <a:t>Supply Chain</a:t>
            </a:r>
          </a:p>
          <a:p>
            <a:r>
              <a:rPr lang="en-US" sz="2000"/>
              <a:t>Opportunities:</a:t>
            </a:r>
          </a:p>
          <a:p>
            <a:pPr lvl="1"/>
            <a:r>
              <a:rPr lang="en-US" sz="2000"/>
              <a:t>Innovation</a:t>
            </a:r>
          </a:p>
          <a:p>
            <a:pPr lvl="1"/>
            <a:r>
              <a:rPr lang="en-US" sz="2000"/>
              <a:t>Market Growth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32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E4966-4319-D3B4-ECAD-0EFB35E2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Examples of </a:t>
            </a:r>
            <a:r>
              <a:rPr lang="en-US" dirty="0" err="1"/>
              <a:t>EcoPack</a:t>
            </a:r>
            <a:r>
              <a:rPr lang="en-US" dirty="0"/>
              <a:t> Solutions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E66F71-34BB-FCE5-B267-F7FCD61DB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1548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35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B7F7A-FC33-1501-5E10-F3BB5C5E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 &amp; Q&amp;A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C217F2-8C0B-609F-1215-AC65BD536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89903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2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8E20C-5620-3C0B-76C9-77C32E0A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 dirty="0"/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Smiling Face with No Fill">
            <a:extLst>
              <a:ext uri="{FF2B5EF4-FFF2-40B4-BE49-F238E27FC236}">
                <a16:creationId xmlns:a16="http://schemas.microsoft.com/office/drawing/2014/main" id="{113CFB33-0285-CA6B-A97D-6E4CF44E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561990"/>
            <a:ext cx="3752067" cy="3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Garamond</vt:lpstr>
      <vt:lpstr>Goudy Old Style</vt:lpstr>
      <vt:lpstr>SavonVTI</vt:lpstr>
      <vt:lpstr>The Rise of EcoPack : Sustainable Packaging Solutions</vt:lpstr>
      <vt:lpstr>What is EcoPack ? </vt:lpstr>
      <vt:lpstr>Why Sustainable Packaging ? </vt:lpstr>
      <vt:lpstr>Key Features &amp; Benefits of EcoPack</vt:lpstr>
      <vt:lpstr>Challenges, Opportunities</vt:lpstr>
      <vt:lpstr>Examples of EcoPack Solutions</vt:lpstr>
      <vt:lpstr>Conclusion &amp;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Sharma (IN42794)</dc:creator>
  <cp:lastModifiedBy>Ayush Sharma (IN42794)</cp:lastModifiedBy>
  <cp:revision>1</cp:revision>
  <dcterms:created xsi:type="dcterms:W3CDTF">2024-08-22T17:56:54Z</dcterms:created>
  <dcterms:modified xsi:type="dcterms:W3CDTF">2024-08-22T19:18:38Z</dcterms:modified>
</cp:coreProperties>
</file>