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15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amma.app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Overview of File Processing and Chart Visualization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This project involves creating a file processing and chart visualization script. The FileReader is utilized to read the contents of a file, and the script then processes the data to create dynamic visual representations.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6319599" y="61892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7219" y="6196846"/>
            <a:ext cx="340162" cy="34016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786086" y="6172557"/>
            <a:ext cx="18135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by </a:t>
            </a:r>
            <a:r>
              <a:rPr lang="en-US" sz="2187" b="1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Priyam</a:t>
            </a: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Raj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Bhumi Sharma</a:t>
            </a:r>
            <a:endParaRPr lang="en-US" sz="2187" dirty="0"/>
          </a:p>
        </p:txBody>
      </p:sp>
      <p:pic>
        <p:nvPicPr>
          <p:cNvPr id="10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F24B6-FAEE-3AE9-F8D3-A6F3BBD1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630400" cy="822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037993" y="1995964"/>
            <a:ext cx="100355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File Processing: Exploring FileReader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037993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219325" y="323885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2760107" y="32735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Efficient Data Access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2760107" y="4101108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FileReader API provides an efficient way to read the contents of a file, enabling seamless access to the data.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630228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784890" y="323885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6352342" y="3273504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Filtered summary with important questions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6352342" y="4101108"/>
            <a:ext cx="26479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  <a:p>
            <a:pPr marL="0" indent="0">
              <a:lnSpc>
                <a:spcPts val="2799"/>
              </a:lnSpc>
              <a:buNone/>
            </a:pPr>
            <a:r>
              <a:rPr lang="en-US" sz="1750" dirty="0"/>
              <a:t>Gives important questions along with the summary of the frequently asked questions.</a:t>
            </a:r>
          </a:p>
        </p:txBody>
      </p:sp>
      <p:sp>
        <p:nvSpPr>
          <p:cNvPr id="15" name="Shape 11"/>
          <p:cNvSpPr/>
          <p:nvPr/>
        </p:nvSpPr>
        <p:spPr>
          <a:xfrm>
            <a:off x="9222462" y="319718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373314" y="3238857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9944576" y="3273504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Multiple File Types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9944576" y="3753922"/>
            <a:ext cx="26479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FileReader supports various file formats, allowing versatility in processing different types of data.</a:t>
            </a:r>
            <a:endParaRPr lang="en-US" sz="1750" dirty="0"/>
          </a:p>
        </p:txBody>
      </p:sp>
      <p:pic>
        <p:nvPicPr>
          <p:cNvPr id="19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5948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84941" y="3166586"/>
            <a:ext cx="9860518" cy="1297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08"/>
              </a:lnSpc>
              <a:buNone/>
            </a:pPr>
            <a:r>
              <a:rPr lang="en-US" sz="4086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Chart Visualization: Dynamic Visual Representations</a:t>
            </a:r>
            <a:endParaRPr lang="en-US" sz="4086" dirty="0"/>
          </a:p>
        </p:txBody>
      </p:sp>
      <p:sp>
        <p:nvSpPr>
          <p:cNvPr id="6" name="Shape 2"/>
          <p:cNvSpPr/>
          <p:nvPr/>
        </p:nvSpPr>
        <p:spPr>
          <a:xfrm>
            <a:off x="2384941" y="4775240"/>
            <a:ext cx="3148489" cy="2882622"/>
          </a:xfrm>
          <a:prstGeom prst="roundRect">
            <a:avLst>
              <a:gd name="adj" fmla="val 3241"/>
            </a:avLst>
          </a:prstGeom>
          <a:solidFill>
            <a:srgbClr val="CCEEFF"/>
          </a:solidFill>
          <a:ln w="12859">
            <a:solidFill>
              <a:srgbClr val="B2D4E5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605326" y="4995624"/>
            <a:ext cx="2075855" cy="324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4"/>
              </a:lnSpc>
              <a:buNone/>
            </a:pPr>
            <a:r>
              <a:rPr lang="en-US" sz="204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Insight</a:t>
            </a:r>
            <a:endParaRPr lang="en-US" sz="2043" dirty="0"/>
          </a:p>
        </p:txBody>
      </p:sp>
      <p:sp>
        <p:nvSpPr>
          <p:cNvPr id="8" name="Text 4"/>
          <p:cNvSpPr/>
          <p:nvPr/>
        </p:nvSpPr>
        <p:spPr>
          <a:xfrm>
            <a:off x="2605326" y="5444371"/>
            <a:ext cx="2707719" cy="19931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6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chart visualization script transforms complex data into insightful visual representations, allowing for better understanding and analysis.</a:t>
            </a:r>
            <a:endParaRPr lang="en-US" sz="1635" dirty="0"/>
          </a:p>
        </p:txBody>
      </p:sp>
      <p:sp>
        <p:nvSpPr>
          <p:cNvPr id="9" name="Shape 5"/>
          <p:cNvSpPr/>
          <p:nvPr/>
        </p:nvSpPr>
        <p:spPr>
          <a:xfrm>
            <a:off x="5740956" y="4775240"/>
            <a:ext cx="3148489" cy="2882622"/>
          </a:xfrm>
          <a:prstGeom prst="roundRect">
            <a:avLst>
              <a:gd name="adj" fmla="val 3241"/>
            </a:avLst>
          </a:prstGeom>
          <a:solidFill>
            <a:srgbClr val="CCEEFF"/>
          </a:solidFill>
          <a:ln w="12859">
            <a:solidFill>
              <a:srgbClr val="B2D4E5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961340" y="4995624"/>
            <a:ext cx="2075855" cy="324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4"/>
              </a:lnSpc>
              <a:buNone/>
            </a:pPr>
            <a:r>
              <a:rPr lang="en-US" sz="204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Customization</a:t>
            </a:r>
            <a:endParaRPr lang="en-US" sz="2043" dirty="0"/>
          </a:p>
        </p:txBody>
      </p:sp>
      <p:sp>
        <p:nvSpPr>
          <p:cNvPr id="11" name="Text 7"/>
          <p:cNvSpPr/>
          <p:nvPr/>
        </p:nvSpPr>
        <p:spPr>
          <a:xfrm>
            <a:off x="5961340" y="5444371"/>
            <a:ext cx="2707719" cy="1660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6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It offers customizable options to tailor the appearance and behavior of the visualizations as per specific requirements.</a:t>
            </a:r>
            <a:endParaRPr lang="en-US" sz="1635" dirty="0"/>
          </a:p>
        </p:txBody>
      </p:sp>
      <p:sp>
        <p:nvSpPr>
          <p:cNvPr id="12" name="Shape 8"/>
          <p:cNvSpPr/>
          <p:nvPr/>
        </p:nvSpPr>
        <p:spPr>
          <a:xfrm>
            <a:off x="9096970" y="4775240"/>
            <a:ext cx="3148489" cy="2882622"/>
          </a:xfrm>
          <a:prstGeom prst="roundRect">
            <a:avLst>
              <a:gd name="adj" fmla="val 3241"/>
            </a:avLst>
          </a:prstGeom>
          <a:solidFill>
            <a:srgbClr val="CCEEFF"/>
          </a:solidFill>
          <a:ln w="12859">
            <a:solidFill>
              <a:srgbClr val="B2D4E5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317355" y="4995624"/>
            <a:ext cx="2415540" cy="3242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54"/>
              </a:lnSpc>
              <a:buNone/>
            </a:pPr>
            <a:r>
              <a:rPr lang="en-US" sz="2043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Interactive Display</a:t>
            </a:r>
            <a:endParaRPr lang="en-US" sz="2043" dirty="0"/>
          </a:p>
        </p:txBody>
      </p:sp>
      <p:sp>
        <p:nvSpPr>
          <p:cNvPr id="14" name="Text 10"/>
          <p:cNvSpPr/>
          <p:nvPr/>
        </p:nvSpPr>
        <p:spPr>
          <a:xfrm>
            <a:off x="9317355" y="5444371"/>
            <a:ext cx="2707719" cy="1660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15"/>
              </a:lnSpc>
              <a:buNone/>
            </a:pPr>
            <a:r>
              <a:rPr lang="en-US" sz="1635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Interactive features enhance user engagement by enabling dynamic exploration of the data through the visualizations.</a:t>
            </a:r>
            <a:endParaRPr lang="en-US" sz="1635" dirty="0"/>
          </a:p>
        </p:txBody>
      </p:sp>
      <p:pic>
        <p:nvPicPr>
          <p:cNvPr id="15" name="Image 2" descr="preencoded.png">
            <a:hlinkClick r:id="rId5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406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Integration of File Processing and Chart Visualization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3054" y="2573774"/>
            <a:ext cx="44410" cy="4915019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6" name="Shape 3"/>
          <p:cNvSpPr/>
          <p:nvPr/>
        </p:nvSpPr>
        <p:spPr>
          <a:xfrm>
            <a:off x="7565172" y="297507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274736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6560" y="278903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8537258" y="279594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Retrieval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8537258" y="3276362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FileReader retrieves the necessary data from the file in various formats, ensuring compatibility with the chart visualization script.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631" y="408592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8582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9890" y="389989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871198" y="39067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Data Processing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2037993" y="4387215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processed data is seamlessly integrated into the chart visualization script, generating dynamic and informative visualizations.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565172" y="554361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2D4E5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531590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CCEEFF"/>
          </a:solidFill>
          <a:ln w="13811">
            <a:solidFill>
              <a:srgbClr val="B2D4E5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6080" y="535757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537258" y="536448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Result Display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537258" y="5844897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The integrated system provides a smooth and interactive display of the visual representations, enhancing data communication and analysis.</a:t>
            </a:r>
            <a:endParaRPr lang="en-US" sz="1750" dirty="0"/>
          </a:p>
        </p:txBody>
      </p:sp>
      <p:pic>
        <p:nvPicPr>
          <p:cNvPr id="21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Conclusion: Summary and Next Steps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Summary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A brief overview of the accomplished work and the key highlights from the file processing and visualization tasks.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Analysis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Evaluation of the effectiveness and impact of the integrated system, along with findings and actionable insights.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Next Steps</a:t>
            </a: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Planning for the next phase, including potential enhancements, optimizations, and future development directions.</a:t>
            </a:r>
            <a:endParaRPr lang="en-US" sz="174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64468-B5AA-C84A-0F0F-90B3D3BEB2AF}"/>
              </a:ext>
            </a:extLst>
          </p:cNvPr>
          <p:cNvSpPr txBox="1"/>
          <p:nvPr/>
        </p:nvSpPr>
        <p:spPr>
          <a:xfrm>
            <a:off x="1170877" y="190649"/>
            <a:ext cx="9902283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HTML elements for file input and chart display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"file-input"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"chart"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Function to process the file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processFile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fileInput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reader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Analyze text to identify topics and frequencies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topicFrequencies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analyzeTopics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Generate bar chart using Chart.js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labels: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topicFrequencies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datasets: [{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label: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"Topic Frequencies"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data: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topicFrequencies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(255, 99, 132, 0.2)"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borderColor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(255, 99, 132, 1)"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borderWidth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5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34CF8D-D4CA-1C6F-2FBF-843FD63B9669}"/>
              </a:ext>
            </a:extLst>
          </p:cNvPr>
          <p:cNvSpPr txBox="1"/>
          <p:nvPr/>
        </p:nvSpPr>
        <p:spPr>
          <a:xfrm>
            <a:off x="1248936" y="629572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chartOptions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scales: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y: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beginAtZero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chart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chartCanvas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type: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"bar"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data: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options: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chartOptions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TODO: Implement click event handling and question/summary display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readAsText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6111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07489-2C53-F07D-72A0-3E3370664739}"/>
              </a:ext>
            </a:extLst>
          </p:cNvPr>
          <p:cNvSpPr txBox="1"/>
          <p:nvPr/>
        </p:nvSpPr>
        <p:spPr>
          <a:xfrm>
            <a:off x="613317" y="190649"/>
            <a:ext cx="1035948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Function to analyze text and extract topic frequencies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analyzeTopics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Implement your topic identification and counting logic here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Example using simple word counting: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words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words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[word]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[word]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topicCounts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Event listener for bar clicks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chartCanvas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activePoints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chart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getElementsAtEventForMode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(event,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'nearest'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intersect: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activePoints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clickedIndex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activePoints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clickedTopic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chartData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labels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clickedIndex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Retrieve questions and summary for the clicked topic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getTopicData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clickedTopic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29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7D33F-B600-60EB-9B8E-68F9A13510E8}"/>
              </a:ext>
            </a:extLst>
          </p:cNvPr>
          <p:cNvSpPr txBox="1"/>
          <p:nvPr/>
        </p:nvSpPr>
        <p:spPr>
          <a:xfrm>
            <a:off x="234175" y="22919"/>
            <a:ext cx="1079438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Display the retrieved information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(using appropriate HTML elements and styling)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questionSummaryContainer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"question-summary"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questionSummaryContainer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  &lt;h2&gt;Questions for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clickedTopic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topicData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questions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`&lt;li&gt;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&lt;/li&gt;`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  &lt;p&gt;Summary: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topicData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.summary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    `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Function to retrieve questions and summary for a given topic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getTopicData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topic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Implement your logic to fetch topic data from source file or storage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Example using a simple data structure: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Replace with actual questions and summary for each topic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"topic1"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questions: [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"Question 1 for topic 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"Question 2 for topic 1"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summary: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"Summary for topic 1"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"topic2"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questions: [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"Questions for topic 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summary: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"Summary for topic 2"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//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topicData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[topic];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961</Words>
  <Application>Microsoft Office PowerPoint</Application>
  <PresentationFormat>Custom</PresentationFormat>
  <Paragraphs>133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Eudoxus Sans</vt:lpstr>
      <vt:lpstr>p22-mackinac-pro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Anubhav Kumar</cp:lastModifiedBy>
  <cp:revision>2</cp:revision>
  <dcterms:created xsi:type="dcterms:W3CDTF">2024-01-21T08:25:41Z</dcterms:created>
  <dcterms:modified xsi:type="dcterms:W3CDTF">2024-01-21T08:34:18Z</dcterms:modified>
</cp:coreProperties>
</file>