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8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bstract background of node and mesh">
            <a:extLst>
              <a:ext uri="{FF2B5EF4-FFF2-40B4-BE49-F238E27FC236}">
                <a16:creationId xmlns:a16="http://schemas.microsoft.com/office/drawing/2014/main" id="{2FCEB33D-D58A-4AB9-B310-C7E6A77EA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60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55F7A-7339-48E2-8000-0588A6F0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ISCG 6426 Data Structures and Algorithms Project</a:t>
            </a:r>
            <a:endParaRPr lang="en-NZ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294D0-72DE-47B3-8AC0-1AB6210F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Name: Priyam Patel</a:t>
            </a:r>
          </a:p>
          <a:p>
            <a:pPr algn="ctr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STUDENT ID: 1512428</a:t>
            </a:r>
            <a:endParaRPr lang="en-NZ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endParaRPr lang="en-NZ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977D-9F01-46A5-B71A-88C44759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Press Method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52C5F-0CD8-4FCE-8C73-6155A6D0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08" y="2299766"/>
            <a:ext cx="5249783" cy="3676852"/>
          </a:xfrm>
        </p:spPr>
      </p:pic>
    </p:spTree>
    <p:extLst>
      <p:ext uri="{BB962C8B-B14F-4D97-AF65-F5344CB8AC3E}">
        <p14:creationId xmlns:p14="http://schemas.microsoft.com/office/powerpoint/2010/main" val="404324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E3F4A-E223-444E-ABE3-94FF1A76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Method to check the edge collision</a:t>
            </a:r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25F26-4A12-41BF-924D-5A2C7D929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025312"/>
            <a:ext cx="5181600" cy="49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2120-076C-41A3-B3B5-CF49BF0F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Output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9C297-6B38-4988-B5D7-DB2E01B5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284" y="2065338"/>
            <a:ext cx="6750345" cy="3903662"/>
          </a:xfrm>
        </p:spPr>
      </p:pic>
    </p:spTree>
    <p:extLst>
      <p:ext uri="{BB962C8B-B14F-4D97-AF65-F5344CB8AC3E}">
        <p14:creationId xmlns:p14="http://schemas.microsoft.com/office/powerpoint/2010/main" val="219260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AC17-9EC6-494B-B9D2-DDF0F585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ISSUES ENCOUNTERED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F7AC-A486-4324-9B7A-305ED78F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Mouse Press and Key Press not working during adding or removing the node and the escape button didn't work.</a:t>
            </a:r>
          </a:p>
          <a:p>
            <a:r>
              <a:rPr lang="en-US" dirty="0">
                <a:latin typeface="Courier New" panose="02070309020205020404" pitchFamily="49" charset="0"/>
              </a:rPr>
              <a:t>Faced issues with drawing the circles.</a:t>
            </a:r>
          </a:p>
          <a:p>
            <a:r>
              <a:rPr lang="en-US" dirty="0">
                <a:latin typeface="Courier New" panose="02070309020205020404" pitchFamily="49" charset="0"/>
              </a:rPr>
              <a:t>Had problems while labeling the circles with the values.</a:t>
            </a:r>
          </a:p>
          <a:p>
            <a:r>
              <a:rPr lang="en-US" dirty="0">
                <a:latin typeface="Courier New" panose="02070309020205020404" pitchFamily="49" charset="0"/>
              </a:rPr>
              <a:t>had issues with the rotation of the  balls.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604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57D1-45FC-4865-99B0-D3226ADF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A9C34854-80B4-40BC-9BF4-F9965202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15048" y="1872984"/>
            <a:ext cx="5181600" cy="3471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305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F02D-45A9-4466-AFCB-F7969C7F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of the Data Structure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7F8C-5FB7-4845-BC4A-2F2C61F8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Singly Linked List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7667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096C-CA0B-40EE-A11F-5273EB12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556F-3FE3-48CE-93D8-A308DBD9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i="1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Singly linked list is the simplest type of linked list in which every node contains some data and a pointer to the next node of the same data type. The node contains a pointer to the next node means that the node stores the address of the next node in the sequence. A single linked list allows traversal of data only in one way.</a:t>
            </a:r>
            <a:endParaRPr lang="en-NZ" sz="2800" dirty="0">
              <a:solidFill>
                <a:schemeClr val="tx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NZ" sz="2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3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9F60-D5AE-44AC-BAD0-5686531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used for this Project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8465-628B-406D-BE43-7196142E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Microsoft Visual Studio 2019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2941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2616-6ECE-4CC2-978D-ECA17A7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Method to draw the circles and label the values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808C2-9A33-4718-BF33-E68AB9704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44" y="2316956"/>
            <a:ext cx="8582025" cy="3400425"/>
          </a:xfrm>
        </p:spPr>
      </p:pic>
    </p:spTree>
    <p:extLst>
      <p:ext uri="{BB962C8B-B14F-4D97-AF65-F5344CB8AC3E}">
        <p14:creationId xmlns:p14="http://schemas.microsoft.com/office/powerpoint/2010/main" val="21021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481-7239-4B2A-91E0-24B7953F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to add the balls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AF78E-012F-440F-B441-D2B711AC9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4" y="2262433"/>
            <a:ext cx="9272675" cy="3278736"/>
          </a:xfrm>
        </p:spPr>
      </p:pic>
    </p:spTree>
    <p:extLst>
      <p:ext uri="{BB962C8B-B14F-4D97-AF65-F5344CB8AC3E}">
        <p14:creationId xmlns:p14="http://schemas.microsoft.com/office/powerpoint/2010/main" val="61576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78D6-57C6-48F9-8E4D-220C5654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to Update the circles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C0759-65EF-4D28-87D4-6E77A4B92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44" y="2453872"/>
            <a:ext cx="10709111" cy="2725955"/>
          </a:xfrm>
        </p:spPr>
      </p:pic>
    </p:spTree>
    <p:extLst>
      <p:ext uri="{BB962C8B-B14F-4D97-AF65-F5344CB8AC3E}">
        <p14:creationId xmlns:p14="http://schemas.microsoft.com/office/powerpoint/2010/main" val="14382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89BBD-8160-47EA-9EF6-410EF56F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53" y="4177552"/>
            <a:ext cx="5686605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Enqueue and Dequeue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CAD6C-9F69-44B7-B4FF-80230CA0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38" y="876301"/>
            <a:ext cx="3413430" cy="28095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01D21-AE95-45B1-A6AA-47C0CC7D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6933" y="891889"/>
            <a:ext cx="4910667" cy="277840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1900" y="4536141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6E1F-0A42-4A65-9D2B-347778DD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Mouse Press Method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72329-347F-433A-AA37-CDCE26CA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646" y="2296160"/>
            <a:ext cx="6676708" cy="3338354"/>
          </a:xfrm>
        </p:spPr>
      </p:pic>
    </p:spTree>
    <p:extLst>
      <p:ext uri="{BB962C8B-B14F-4D97-AF65-F5344CB8AC3E}">
        <p14:creationId xmlns:p14="http://schemas.microsoft.com/office/powerpoint/2010/main" val="106829691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F2D36"/>
      </a:dk2>
      <a:lt2>
        <a:srgbClr val="E2E8E2"/>
      </a:lt2>
      <a:accent1>
        <a:srgbClr val="C44CBF"/>
      </a:accent1>
      <a:accent2>
        <a:srgbClr val="853AB2"/>
      </a:accent2>
      <a:accent3>
        <a:srgbClr val="654CC4"/>
      </a:accent3>
      <a:accent4>
        <a:srgbClr val="3A53B2"/>
      </a:accent4>
      <a:accent5>
        <a:srgbClr val="4C97C4"/>
      </a:accent5>
      <a:accent6>
        <a:srgbClr val="3AB2AD"/>
      </a:accent6>
      <a:hlink>
        <a:srgbClr val="3F79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Georgia Pro Light</vt:lpstr>
      <vt:lpstr>VaultVTI</vt:lpstr>
      <vt:lpstr>ISCG 6426 Data Structures and Algorithms Project</vt:lpstr>
      <vt:lpstr>Selection of the Data Structure</vt:lpstr>
      <vt:lpstr>Introduction</vt:lpstr>
      <vt:lpstr>IDE used for this Project</vt:lpstr>
      <vt:lpstr>Method to draw the circles and label the values</vt:lpstr>
      <vt:lpstr>Method to add the balls</vt:lpstr>
      <vt:lpstr>Method to Update the circles</vt:lpstr>
      <vt:lpstr>Enqueue and Dequeue Methods</vt:lpstr>
      <vt:lpstr>Mouse Press Method</vt:lpstr>
      <vt:lpstr>Key Press Method</vt:lpstr>
      <vt:lpstr>Method to check the edge collision</vt:lpstr>
      <vt:lpstr>Final Output</vt:lpstr>
      <vt:lpstr>ISSUES ENCOUNTERED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ISCG 6426 Data Structures and Algorithms Project</dc:title>
  <dc:creator>Priyam Patel</dc:creator>
  <cp:lastModifiedBy>Priyam Patel</cp:lastModifiedBy>
  <cp:revision>3</cp:revision>
  <dcterms:created xsi:type="dcterms:W3CDTF">2021-10-31T00:38:18Z</dcterms:created>
  <dcterms:modified xsi:type="dcterms:W3CDTF">2021-10-31T01:38:13Z</dcterms:modified>
</cp:coreProperties>
</file>