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op 10 Hackathons For Beginners [2023] - GeeksforGeeks">
            <a:extLst>
              <a:ext uri="{FF2B5EF4-FFF2-40B4-BE49-F238E27FC236}">
                <a16:creationId xmlns:a16="http://schemas.microsoft.com/office/drawing/2014/main" id="{FAD9BB3D-7035-E859-2F9B-4162CC58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82" y="865204"/>
            <a:ext cx="5022318" cy="50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FFB722-9441-1D72-FC49-935B1DC893F5}"/>
              </a:ext>
            </a:extLst>
          </p:cNvPr>
          <p:cNvSpPr txBox="1"/>
          <p:nvPr/>
        </p:nvSpPr>
        <p:spPr>
          <a:xfrm>
            <a:off x="7166633" y="4867275"/>
            <a:ext cx="502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HACKATHON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6889-CF89-78F1-01CD-A34D27A4C028}"/>
              </a:ext>
            </a:extLst>
          </p:cNvPr>
          <p:cNvSpPr txBox="1"/>
          <p:nvPr/>
        </p:nvSpPr>
        <p:spPr>
          <a:xfrm>
            <a:off x="1081546" y="1259175"/>
            <a:ext cx="33496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Britannic Bold" panose="020B0903060703020204" pitchFamily="34" charset="0"/>
              </a:rPr>
              <a:t>OLYMPICS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BC1AA-5A36-4A44-202A-E2382836787D}"/>
              </a:ext>
            </a:extLst>
          </p:cNvPr>
          <p:cNvSpPr txBox="1"/>
          <p:nvPr/>
        </p:nvSpPr>
        <p:spPr>
          <a:xfrm>
            <a:off x="1496758" y="3629056"/>
            <a:ext cx="25192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masis MT Pro Medium" panose="02040604050005020304" pitchFamily="18" charset="0"/>
              </a:rPr>
              <a:t>Project By</a:t>
            </a:r>
          </a:p>
          <a:p>
            <a:pPr algn="ctr"/>
            <a:endParaRPr lang="en-IN" dirty="0"/>
          </a:p>
          <a:p>
            <a:pPr algn="ctr"/>
            <a:r>
              <a:rPr lang="en-IN" sz="2800" b="1" dirty="0">
                <a:latin typeface="Britannic Bold" panose="020B0903060703020204" pitchFamily="34" charset="0"/>
              </a:rPr>
              <a:t>TEAM ECHOS</a:t>
            </a:r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57E97FB6-47DC-B23D-A8D9-BCD94E39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9190" y="4790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6"/>
    </mc:Choice>
    <mc:Fallback xmlns="">
      <p:transition spd="slow" advTm="32896"/>
    </mc:Fallback>
  </mc:AlternateConten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 Medium</vt:lpstr>
      <vt:lpstr>Arial</vt:lpstr>
      <vt:lpstr>Avenir Next LT Pro</vt:lpstr>
      <vt:lpstr>Britannic Bold</vt:lpstr>
      <vt:lpstr>Posterama</vt:lpstr>
      <vt:lpstr>SplashVTI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Priyam Mahapatra</dc:creator>
  <cp:lastModifiedBy>Priyam Mahapatra</cp:lastModifiedBy>
  <cp:revision>1</cp:revision>
  <dcterms:created xsi:type="dcterms:W3CDTF">2023-07-30T17:31:53Z</dcterms:created>
  <dcterms:modified xsi:type="dcterms:W3CDTF">2023-07-30T17:44:24Z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2023-07-30T17:44:09Z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0b4fff12-68cf-4e5f-9d82-9b067b97f52d</vt:lpwstr>
  </property>
  <property fmtid="{D5CDD505-2E9C-101B-9397-08002B2CF9AE}" pid="7" name="MSIP_Label_defa4170-0d19-0005-0004-bc88714345d2_ActionId">
    <vt:lpwstr>04f35279-6835-4d6b-8662-a4959c5e1370</vt:lpwstr>
  </property>
  <property fmtid="{D5CDD505-2E9C-101B-9397-08002B2CF9AE}" pid="8" name="MSIP_Label_defa4170-0d19-0005-0004-bc88714345d2_ContentBits">
    <vt:lpwstr>0</vt:lpwstr>
  </property>
</Properties>
</file>