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E52EF-9CC8-44EA-AE59-825537ED27EA}" v="20" dt="2025-05-27T19:46:40.035"/>
  </p1510:revLst>
</p1510:revInfo>
</file>

<file path=ppt/tableStyles.xml><?xml version="1.0" encoding="utf-8"?>
<a:tblStyleLst xmlns:a="http://schemas.openxmlformats.org/drawingml/2006/main" def="{90C05D11-81C4-4C84-A7C9-929C15F2CB27}">
  <a:tblStyle styleId="{90C05D11-81C4-4C84-A7C9-929C15F2C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m Srivastava" userId="a9f2c8d81410164d" providerId="LiveId" clId="{1F5E52EF-9CC8-44EA-AE59-825537ED27EA}"/>
    <pc:docChg chg="undo custSel modSld">
      <pc:chgData name="Priyam Srivastava" userId="a9f2c8d81410164d" providerId="LiveId" clId="{1F5E52EF-9CC8-44EA-AE59-825537ED27EA}" dt="2025-05-27T20:12:09.247" v="107" actId="1076"/>
      <pc:docMkLst>
        <pc:docMk/>
      </pc:docMkLst>
      <pc:sldChg chg="modSp mod">
        <pc:chgData name="Priyam Srivastava" userId="a9f2c8d81410164d" providerId="LiveId" clId="{1F5E52EF-9CC8-44EA-AE59-825537ED27EA}" dt="2025-05-27T20:05:17.800" v="103" actId="20577"/>
        <pc:sldMkLst>
          <pc:docMk/>
          <pc:sldMk cId="0" sldId="256"/>
        </pc:sldMkLst>
        <pc:graphicFrameChg chg="mod modGraphic">
          <ac:chgData name="Priyam Srivastava" userId="a9f2c8d81410164d" providerId="LiveId" clId="{1F5E52EF-9CC8-44EA-AE59-825537ED27EA}" dt="2025-05-27T20:05:17.800" v="103" actId="20577"/>
          <ac:graphicFrameMkLst>
            <pc:docMk/>
            <pc:sldMk cId="0" sldId="256"/>
            <ac:graphicFrameMk id="54" creationId="{00000000-0000-0000-0000-000000000000}"/>
          </ac:graphicFrameMkLst>
        </pc:graphicFrameChg>
      </pc:sldChg>
      <pc:sldChg chg="modSp mod">
        <pc:chgData name="Priyam Srivastava" userId="a9f2c8d81410164d" providerId="LiveId" clId="{1F5E52EF-9CC8-44EA-AE59-825537ED27EA}" dt="2025-05-27T20:12:09.247" v="107" actId="1076"/>
        <pc:sldMkLst>
          <pc:docMk/>
          <pc:sldMk cId="0" sldId="257"/>
        </pc:sldMkLst>
        <pc:spChg chg="mod">
          <ac:chgData name="Priyam Srivastava" userId="a9f2c8d81410164d" providerId="LiveId" clId="{1F5E52EF-9CC8-44EA-AE59-825537ED27EA}" dt="2025-05-27T19:55:56.267" v="94" actId="1076"/>
          <ac:spMkLst>
            <pc:docMk/>
            <pc:sldMk cId="0" sldId="257"/>
            <ac:spMk id="74" creationId="{00000000-0000-0000-0000-000000000000}"/>
          </ac:spMkLst>
        </pc:spChg>
        <pc:spChg chg="mod">
          <ac:chgData name="Priyam Srivastava" userId="a9f2c8d81410164d" providerId="LiveId" clId="{1F5E52EF-9CC8-44EA-AE59-825537ED27EA}" dt="2025-05-27T19:56:25.053" v="95" actId="1076"/>
          <ac:spMkLst>
            <pc:docMk/>
            <pc:sldMk cId="0" sldId="257"/>
            <ac:spMk id="76" creationId="{00000000-0000-0000-0000-000000000000}"/>
          </ac:spMkLst>
        </pc:spChg>
        <pc:spChg chg="mod">
          <ac:chgData name="Priyam Srivastava" userId="a9f2c8d81410164d" providerId="LiveId" clId="{1F5E52EF-9CC8-44EA-AE59-825537ED27EA}" dt="2025-05-27T20:02:58.515" v="96" actId="1076"/>
          <ac:spMkLst>
            <pc:docMk/>
            <pc:sldMk cId="0" sldId="257"/>
            <ac:spMk id="77" creationId="{00000000-0000-0000-0000-000000000000}"/>
          </ac:spMkLst>
        </pc:spChg>
        <pc:spChg chg="mod">
          <ac:chgData name="Priyam Srivastava" userId="a9f2c8d81410164d" providerId="LiveId" clId="{1F5E52EF-9CC8-44EA-AE59-825537ED27EA}" dt="2025-05-27T20:03:49.793" v="99" actId="1076"/>
          <ac:spMkLst>
            <pc:docMk/>
            <pc:sldMk cId="0" sldId="257"/>
            <ac:spMk id="78" creationId="{00000000-0000-0000-0000-000000000000}"/>
          </ac:spMkLst>
        </pc:spChg>
        <pc:spChg chg="mod">
          <ac:chgData name="Priyam Srivastava" userId="a9f2c8d81410164d" providerId="LiveId" clId="{1F5E52EF-9CC8-44EA-AE59-825537ED27EA}" dt="2025-05-27T20:03:57.692" v="100" actId="1076"/>
          <ac:spMkLst>
            <pc:docMk/>
            <pc:sldMk cId="0" sldId="257"/>
            <ac:spMk id="79" creationId="{00000000-0000-0000-0000-000000000000}"/>
          </ac:spMkLst>
        </pc:spChg>
        <pc:spChg chg="mod">
          <ac:chgData name="Priyam Srivastava" userId="a9f2c8d81410164d" providerId="LiveId" clId="{1F5E52EF-9CC8-44EA-AE59-825537ED27EA}" dt="2025-05-27T20:05:40.766" v="104" actId="1076"/>
          <ac:spMkLst>
            <pc:docMk/>
            <pc:sldMk cId="0" sldId="257"/>
            <ac:spMk id="80" creationId="{00000000-0000-0000-0000-000000000000}"/>
          </ac:spMkLst>
        </pc:spChg>
        <pc:spChg chg="mod">
          <ac:chgData name="Priyam Srivastava" userId="a9f2c8d81410164d" providerId="LiveId" clId="{1F5E52EF-9CC8-44EA-AE59-825537ED27EA}" dt="2025-05-27T20:05:51.136" v="105" actId="1076"/>
          <ac:spMkLst>
            <pc:docMk/>
            <pc:sldMk cId="0" sldId="257"/>
            <ac:spMk id="81" creationId="{00000000-0000-0000-0000-000000000000}"/>
          </ac:spMkLst>
        </pc:spChg>
        <pc:spChg chg="mod">
          <ac:chgData name="Priyam Srivastava" userId="a9f2c8d81410164d" providerId="LiveId" clId="{1F5E52EF-9CC8-44EA-AE59-825537ED27EA}" dt="2025-05-27T20:06:18.363" v="106" actId="1076"/>
          <ac:spMkLst>
            <pc:docMk/>
            <pc:sldMk cId="0" sldId="257"/>
            <ac:spMk id="82" creationId="{00000000-0000-0000-0000-000000000000}"/>
          </ac:spMkLst>
        </pc:spChg>
        <pc:spChg chg="mod">
          <ac:chgData name="Priyam Srivastava" userId="a9f2c8d81410164d" providerId="LiveId" clId="{1F5E52EF-9CC8-44EA-AE59-825537ED27EA}" dt="2025-05-27T20:12:09.247" v="107" actId="1076"/>
          <ac:spMkLst>
            <pc:docMk/>
            <pc:sldMk cId="0" sldId="257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3366816940"/>
              </p:ext>
            </p:extLst>
          </p:nvPr>
        </p:nvGraphicFramePr>
        <p:xfrm>
          <a:off x="157113" y="550375"/>
          <a:ext cx="8804550" cy="4471150"/>
        </p:xfrm>
        <a:graphic>
          <a:graphicData uri="http://schemas.openxmlformats.org/drawingml/2006/table">
            <a:tbl>
              <a:tblPr>
                <a:noFill/>
                <a:tableStyleId>{90C05D11-81C4-4C84-A7C9-929C15F2CB27}</a:tableStyleId>
              </a:tblPr>
              <a:tblGrid>
                <a:gridCol w="20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Omar Mubarak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Owner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Peta Tsosie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Project Manager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Deanna Coleman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Director of Operations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Carter Ward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Executive Chef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Gilly Tyson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General Manager (North location)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Alex Schmidt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General Manager (Downtown location)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Nia Williams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General Manager (Waterfront)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Zane Dutchman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Kitchen Manager (North location)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Kitchen Manager (Downtown location)</a:t>
                      </a: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Restaurant Technology Consultant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</a:rPr>
              <a:t>Keep satisfied (high priority)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2876393" y="390608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Omar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Owner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2876393" y="3509432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Deanna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Director of Operations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379040" y="2020518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Carter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Exec. Chef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635383" y="213167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Gilly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635383" y="175933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Alex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GM - Downtown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379040" y="394070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Zane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379040" y="356138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Larissa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452983" y="272889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Seydou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Restaurant Consultant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661138" y="1390680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Nia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General Manager - Waterfront</a:t>
            </a:r>
            <a:endParaRPr sz="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(16:9)</PresentationFormat>
  <Paragraphs>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Priyam Srivastava</cp:lastModifiedBy>
  <cp:revision>1</cp:revision>
  <dcterms:modified xsi:type="dcterms:W3CDTF">2025-05-27T20:12:19Z</dcterms:modified>
</cp:coreProperties>
</file>