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810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362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05023" y="3385185"/>
            <a:ext cx="8610600" cy="15519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M</a:t>
            </a:r>
            <a:r>
              <a:rPr sz="2400" lang="en-US"/>
              <a:t>.</a:t>
            </a:r>
            <a:r>
              <a:rPr sz="2400" lang="en-US"/>
              <a:t>P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d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/>
              <a:t>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7</a:t>
            </a:r>
            <a:r>
              <a:rPr dirty="0" sz="2400" lang="en-US"/>
              <a:t>,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1</a:t>
            </a:r>
            <a:r>
              <a:rPr dirty="0" sz="2400" lang="en-US"/>
              <a:t>A</a:t>
            </a:r>
            <a:r>
              <a:rPr dirty="0" sz="2400" lang="en-US"/>
              <a:t>4</a:t>
            </a:r>
            <a:r>
              <a:rPr dirty="0" sz="2400" lang="en-US"/>
              <a:t>C</a:t>
            </a:r>
            <a:r>
              <a:rPr dirty="0" sz="2400" lang="en-US"/>
              <a:t>3</a:t>
            </a:r>
            <a:r>
              <a:rPr dirty="0" sz="2400" lang="en-US"/>
              <a:t>D</a:t>
            </a:r>
            <a:r>
              <a:rPr dirty="0" sz="2400" lang="en-US"/>
              <a:t>0</a:t>
            </a:r>
            <a:r>
              <a:rPr dirty="0" sz="2400" lang="en-US"/>
              <a:t>F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r>
              <a:rPr dirty="0" sz="2400" lang="en-US"/>
              <a:t>E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r>
              <a:rPr dirty="0" sz="2400" lang="en-US"/>
              <a:t>9</a:t>
            </a:r>
            <a:r>
              <a:rPr dirty="0" sz="2400" lang="en-US"/>
              <a:t>8</a:t>
            </a:r>
            <a:r>
              <a:rPr dirty="0" sz="2400" lang="en-US"/>
              <a:t>D</a:t>
            </a:r>
            <a:r>
              <a:rPr dirty="0" sz="2400" lang="en-US"/>
              <a:t>D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E</a:t>
            </a:r>
            <a:r>
              <a:rPr dirty="0" sz="2400" lang="en-US"/>
              <a:t>8</a:t>
            </a:r>
            <a:r>
              <a:rPr dirty="0" sz="2400" lang="en-US"/>
              <a:t>B</a:t>
            </a:r>
            <a:r>
              <a:rPr dirty="0" sz="2400" lang="en-US"/>
              <a:t>9</a:t>
            </a:r>
            <a:r>
              <a:rPr dirty="0" sz="2400" lang="en-US"/>
              <a:t>E</a:t>
            </a:r>
            <a:r>
              <a:rPr dirty="0" sz="2400" lang="en-US"/>
              <a:t>F</a:t>
            </a:r>
            <a:r>
              <a:rPr dirty="0" sz="2400" lang="en-US"/>
              <a:t>2</a:t>
            </a:r>
            <a:r>
              <a:rPr dirty="0" sz="2400" lang="en-US"/>
              <a:t>F</a:t>
            </a:r>
            <a:r>
              <a:rPr dirty="0" sz="2400" lang="en-US"/>
              <a:t>F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'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l</a:t>
            </a:r>
            <a:r>
              <a:rPr dirty="0" sz="2400" lang="en-US"/>
              <a:t>'</a:t>
            </a:r>
            <a:endParaRPr altLang="en-US" lang="zh-CN"/>
          </a:p>
          <a:p>
            <a:r>
              <a:rPr dirty="0" sz="2400" lang="en-US"/>
              <a:t>COLLEG</a:t>
            </a:r>
            <a:r>
              <a:rPr dirty="0" sz="2400" lang="en-US"/>
              <a:t>E</a:t>
            </a:r>
            <a:r>
              <a:rPr dirty="0" sz="2400" lang="en-US"/>
              <a:t>: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college </a:t>
            </a:r>
            <a:r>
              <a:rPr dirty="0" sz="2400" lang="en-US"/>
              <a:t>of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5256299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5" name=""/>
          <p:cNvSpPr txBox="1"/>
          <p:nvPr/>
        </p:nvSpPr>
        <p:spPr>
          <a:xfrm>
            <a:off x="581237" y="982340"/>
            <a:ext cx="9934363" cy="5107940"/>
          </a:xfrm>
          <a:prstGeom prst="rect"/>
        </p:spPr>
        <p:txBody>
          <a:bodyPr rtlCol="0" wrap="square">
            <a:spAutoFit/>
          </a:bodyPr>
          <a:p>
            <a:r>
              <a:rPr sz="5400" lang="en-US">
                <a:solidFill>
                  <a:srgbClr val="000000"/>
                </a:solidFill>
              </a:rPr>
              <a:t>D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c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l</a:t>
            </a:r>
            <a:r>
              <a:rPr sz="5400" lang="en-US">
                <a:solidFill>
                  <a:srgbClr val="000000"/>
                </a:solidFill>
              </a:rPr>
              <a:t>l</a:t>
            </a:r>
            <a:r>
              <a:rPr sz="5400" lang="en-US">
                <a:solidFill>
                  <a:srgbClr val="000000"/>
                </a:solidFill>
              </a:rPr>
              <a:t>ection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5400" lang="en-US">
                <a:solidFill>
                  <a:srgbClr val="000000"/>
                </a:solidFill>
              </a:rPr>
              <a:t>F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ature </a:t>
            </a:r>
            <a:r>
              <a:rPr sz="5400" lang="en-US">
                <a:solidFill>
                  <a:srgbClr val="000000"/>
                </a:solidFill>
              </a:rPr>
              <a:t>c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l</a:t>
            </a:r>
            <a:r>
              <a:rPr sz="5400" lang="en-US">
                <a:solidFill>
                  <a:srgbClr val="000000"/>
                </a:solidFill>
              </a:rPr>
              <a:t>l</a:t>
            </a:r>
            <a:r>
              <a:rPr sz="5400" lang="en-US">
                <a:solidFill>
                  <a:srgbClr val="000000"/>
                </a:solidFill>
              </a:rPr>
              <a:t>ection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5400" lang="en-US">
                <a:solidFill>
                  <a:srgbClr val="000000"/>
                </a:solidFill>
              </a:rPr>
              <a:t>D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c</a:t>
            </a:r>
            <a:r>
              <a:rPr sz="5400" lang="en-US">
                <a:solidFill>
                  <a:srgbClr val="000000"/>
                </a:solidFill>
              </a:rPr>
              <a:t>l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aning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5400" lang="en-US">
                <a:solidFill>
                  <a:srgbClr val="000000"/>
                </a:solidFill>
              </a:rPr>
              <a:t>P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formance </a:t>
            </a:r>
            <a:r>
              <a:rPr sz="5400" lang="en-US">
                <a:solidFill>
                  <a:srgbClr val="000000"/>
                </a:solidFill>
              </a:rPr>
              <a:t>l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v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l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u</a:t>
            </a:r>
            <a:r>
              <a:rPr sz="5400" lang="en-US">
                <a:solidFill>
                  <a:srgbClr val="000000"/>
                </a:solidFill>
              </a:rPr>
              <a:t>m</a:t>
            </a:r>
            <a:r>
              <a:rPr sz="5400" lang="en-US">
                <a:solidFill>
                  <a:srgbClr val="000000"/>
                </a:solidFill>
              </a:rPr>
              <a:t>m</a:t>
            </a:r>
            <a:r>
              <a:rPr sz="54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930725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62" name=""/>
          <p:cNvSpPr txBox="1"/>
          <p:nvPr/>
        </p:nvSpPr>
        <p:spPr>
          <a:xfrm>
            <a:off x="1389449" y="1502964"/>
            <a:ext cx="7964101" cy="2961641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sz="4400" lang="en-IN">
                <a:solidFill>
                  <a:srgbClr val="000000"/>
                </a:solidFill>
                <a:latin typeface="Times New Roman"/>
              </a:rPr>
              <a:t>✓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p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f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v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4400" lang="en-US">
                <a:solidFill>
                  <a:srgbClr val="000000"/>
                </a:solidFill>
                <a:latin typeface="Arial"/>
              </a:rPr>
              <a:t>=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F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(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Z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=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&gt;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5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,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"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v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y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h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igh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,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Z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=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&gt;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4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,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"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h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g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h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"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,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Z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=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&gt;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3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,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"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"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,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,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"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w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"</a:t>
            </a:r>
            <a:r>
              <a:rPr altLang="en-US" sz="4400" lang="en-US">
                <a:solidFill>
                  <a:srgbClr val="000000"/>
                </a:solidFill>
                <a:latin typeface="Arial"/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63" name=""/>
          <p:cNvSpPr txBox="1"/>
          <p:nvPr/>
        </p:nvSpPr>
        <p:spPr>
          <a:xfrm>
            <a:off x="2404036" y="4704040"/>
            <a:ext cx="4000000" cy="1463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,</a:t>
            </a:r>
            <a:r>
              <a:rPr altLang="en-US" sz="2800" lang="en-IN">
                <a:solidFill>
                  <a:srgbClr val="000000"/>
                </a:solidFill>
              </a:rPr>
              <a:t>📊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1</a:t>
            </a:r>
            <a:r>
              <a:rPr altLang="en-US" sz="2800" lang="en-US">
                <a:solidFill>
                  <a:srgbClr val="000000"/>
                </a:solidFill>
              </a:rPr>
              <a:t>)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2</a:t>
            </a:r>
            <a:r>
              <a:rPr altLang="en-US" sz="2800" lang="en-US">
                <a:solidFill>
                  <a:srgbClr val="000000"/>
                </a:solidFill>
              </a:rPr>
              <a:t>)</a:t>
            </a:r>
            <a:r>
              <a:rPr altLang="en-US" sz="2800" lang="en-US">
                <a:solidFill>
                  <a:srgbClr val="000000"/>
                </a:solidFill>
              </a:rPr>
              <a:t> high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3</a:t>
            </a:r>
            <a:r>
              <a:rPr altLang="en-US" sz="2800" lang="en-US">
                <a:solidFill>
                  <a:srgbClr val="000000"/>
                </a:solidFill>
              </a:rPr>
              <a:t>)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w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64" name=""/>
          <p:cNvSpPr txBox="1"/>
          <p:nvPr/>
        </p:nvSpPr>
        <p:spPr>
          <a:xfrm>
            <a:off x="1512831" y="2036401"/>
            <a:ext cx="4000000" cy="2148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dy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dings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ications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ribution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83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0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863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676274" y="276530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3830166" y="3045341"/>
            <a:ext cx="6805545" cy="1805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elling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analysing,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ent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tems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lop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roach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tical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3476625" y="-5905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220830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"/>
          <p:cNvSpPr txBox="1"/>
          <p:nvPr/>
        </p:nvSpPr>
        <p:spPr>
          <a:xfrm>
            <a:off x="1261590" y="3219450"/>
            <a:ext cx="6834410" cy="3520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iew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ncept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nce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a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ription </a:t>
            </a:r>
            <a:r>
              <a:rPr sz="2800" lang="en-US">
                <a:solidFill>
                  <a:srgbClr val="000000"/>
                </a:solidFill>
              </a:rPr>
              <a:t>Statics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lization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echniques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stand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pose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functionality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Excel </a:t>
            </a:r>
            <a:r>
              <a:rPr altLang="en-US" sz="2800" lang="en-IN">
                <a:solidFill>
                  <a:srgbClr val="000000"/>
                </a:solidFill>
              </a:rPr>
              <a:t>💻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778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4096000" y="3219450"/>
            <a:ext cx="4000000" cy="41910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7" name=""/>
          <p:cNvSpPr/>
          <p:nvPr/>
        </p:nvSpPr>
        <p:spPr>
          <a:xfrm>
            <a:off x="1968500" y="1905000"/>
            <a:ext cx="7643091" cy="3872549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lang="en-US"/>
              <a:t>E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sz="4000" lang="en-US"/>
              <a:t>user </a:t>
            </a:r>
            <a:r>
              <a:rPr sz="4000" lang="en-US"/>
              <a:t>a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b</a:t>
            </a:r>
            <a:r>
              <a:rPr sz="4000" lang="en-US"/>
              <a:t>a</a:t>
            </a:r>
            <a:r>
              <a:rPr sz="4000" lang="en-US"/>
              <a:t>s</a:t>
            </a:r>
            <a:r>
              <a:rPr sz="4000" lang="en-US"/>
              <a:t>i</a:t>
            </a:r>
            <a:r>
              <a:rPr sz="4000" lang="en-US"/>
              <a:t>cally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o</a:t>
            </a:r>
            <a:r>
              <a:rPr sz="4000" lang="en-US"/>
              <a:t>s</a:t>
            </a:r>
            <a:r>
              <a:rPr sz="4000" lang="en-US"/>
              <a:t>e </a:t>
            </a:r>
            <a:r>
              <a:rPr sz="4000" lang="en-US"/>
              <a:t>p</a:t>
            </a:r>
            <a:r>
              <a:rPr sz="4000" lang="en-US"/>
              <a:t>e</a:t>
            </a:r>
            <a:r>
              <a:rPr sz="4000" lang="en-US"/>
              <a:t>ople </a:t>
            </a:r>
            <a:r>
              <a:rPr sz="4000" lang="en-US"/>
              <a:t>w</a:t>
            </a:r>
            <a:r>
              <a:rPr sz="4000" lang="en-US"/>
              <a:t>h</a:t>
            </a:r>
            <a:r>
              <a:rPr sz="4000" lang="en-US"/>
              <a:t>o</a:t>
            </a:r>
            <a:r>
              <a:rPr sz="4000" lang="en-US"/>
              <a:t>s</a:t>
            </a:r>
            <a:r>
              <a:rPr sz="4000" lang="en-US"/>
              <a:t>e </a:t>
            </a:r>
            <a:r>
              <a:rPr sz="4000" lang="en-US"/>
              <a:t>j</a:t>
            </a:r>
            <a:r>
              <a:rPr sz="4000" lang="en-US"/>
              <a:t>o</a:t>
            </a:r>
            <a:r>
              <a:rPr sz="4000" lang="en-US"/>
              <a:t>b</a:t>
            </a:r>
            <a:r>
              <a:rPr sz="4000" lang="en-US"/>
              <a:t>e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q</a:t>
            </a:r>
            <a:r>
              <a:rPr sz="4000" lang="en-US"/>
              <a:t>u</a:t>
            </a:r>
            <a:r>
              <a:rPr sz="4000" lang="en-US"/>
              <a:t>i</a:t>
            </a:r>
            <a:r>
              <a:rPr sz="4000" lang="en-US"/>
              <a:t>re </a:t>
            </a:r>
            <a:r>
              <a:rPr sz="4000" lang="en-US"/>
              <a:t>a</a:t>
            </a:r>
            <a:r>
              <a:rPr sz="4000" lang="en-US"/>
              <a:t>c</a:t>
            </a:r>
            <a:r>
              <a:rPr sz="4000" lang="en-US"/>
              <a:t>c</a:t>
            </a:r>
            <a:r>
              <a:rPr sz="4000" lang="en-US"/>
              <a:t>e</a:t>
            </a:r>
            <a:r>
              <a:rPr sz="4000" lang="en-US"/>
              <a:t>s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to </a:t>
            </a:r>
            <a:r>
              <a:rPr sz="4000" lang="en-US"/>
              <a:t>the </a:t>
            </a:r>
            <a:r>
              <a:rPr sz="4000" lang="en-US"/>
              <a:t>d</a:t>
            </a:r>
            <a:r>
              <a:rPr sz="4000" lang="en-US"/>
              <a:t>a</a:t>
            </a:r>
            <a:r>
              <a:rPr sz="4000" lang="en-US"/>
              <a:t>t</a:t>
            </a:r>
            <a:r>
              <a:rPr sz="4000" lang="en-US"/>
              <a:t>a</a:t>
            </a:r>
            <a:r>
              <a:rPr sz="4000" lang="en-US"/>
              <a:t>base </a:t>
            </a:r>
            <a:r>
              <a:rPr sz="4000" lang="en-US"/>
              <a:t>for </a:t>
            </a:r>
            <a:r>
              <a:rPr sz="4000" lang="en-US"/>
              <a:t>q</a:t>
            </a:r>
            <a:r>
              <a:rPr sz="4000" lang="en-US"/>
              <a:t>u</a:t>
            </a:r>
            <a:r>
              <a:rPr sz="4000" lang="en-US"/>
              <a:t>e</a:t>
            </a:r>
            <a:r>
              <a:rPr sz="4000" lang="en-US"/>
              <a:t>ries</a:t>
            </a:r>
            <a:r>
              <a:rPr sz="4000" lang="en-US"/>
              <a:t>,</a:t>
            </a:r>
            <a:r>
              <a:rPr sz="4000" lang="en-US"/>
              <a:t> updating </a:t>
            </a:r>
            <a:r>
              <a:rPr sz="4000" lang="en-US"/>
              <a:t>a</a:t>
            </a:r>
            <a:r>
              <a:rPr sz="4000" lang="en-US"/>
              <a:t>n</a:t>
            </a:r>
            <a:r>
              <a:rPr sz="4000" lang="en-US"/>
              <a:t>d</a:t>
            </a:r>
            <a:r>
              <a:rPr sz="4000" lang="en-US"/>
              <a:t> </a:t>
            </a:r>
            <a:r>
              <a:rPr sz="4000" lang="en-US"/>
              <a:t>g</a:t>
            </a:r>
            <a:r>
              <a:rPr sz="4000" lang="en-US"/>
              <a:t>e</a:t>
            </a:r>
            <a:r>
              <a:rPr sz="4000" lang="en-US"/>
              <a:t>n</a:t>
            </a:r>
            <a:r>
              <a:rPr sz="4000" lang="en-US"/>
              <a:t>e</a:t>
            </a:r>
            <a:r>
              <a:rPr sz="4000" lang="en-US"/>
              <a:t>r</a:t>
            </a:r>
            <a:r>
              <a:rPr sz="4000" lang="en-US"/>
              <a:t>a</a:t>
            </a:r>
            <a:r>
              <a:rPr sz="4000" lang="en-US"/>
              <a:t>t</a:t>
            </a:r>
            <a:r>
              <a:rPr sz="4000" lang="en-US"/>
              <a:t>ing 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p</a:t>
            </a:r>
            <a:r>
              <a:rPr sz="4000" lang="en-US"/>
              <a:t>o</a:t>
            </a:r>
            <a:r>
              <a:rPr sz="4000" lang="en-US"/>
              <a:t>rts </a:t>
            </a:r>
            <a:r>
              <a:rPr altLang="en-US" sz="4000" lang="en-IN"/>
              <a:t>🔚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876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8" name=""/>
          <p:cNvSpPr txBox="1"/>
          <p:nvPr/>
        </p:nvSpPr>
        <p:spPr>
          <a:xfrm rot="21548590">
            <a:off x="2822218" y="2899125"/>
            <a:ext cx="5654954" cy="41910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📝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4096000" y="3219450"/>
            <a:ext cx="4000000" cy="1805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oposition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nent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actions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tegy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10" name=""/>
          <p:cNvSpPr txBox="1"/>
          <p:nvPr/>
        </p:nvSpPr>
        <p:spPr>
          <a:xfrm>
            <a:off x="1117271" y="1959399"/>
            <a:ext cx="7902363" cy="44348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#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-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2</a:t>
            </a:r>
            <a:r>
              <a:rPr sz="4000" lang="en-US">
                <a:solidFill>
                  <a:srgbClr val="000000"/>
                </a:solidFill>
              </a:rPr>
              <a:t>6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re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9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ature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number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-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x</a:t>
            </a:r>
            <a:r>
              <a:rPr sz="40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ormance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nder </a:t>
            </a:r>
            <a:r>
              <a:rPr altLang="en-US" sz="4000" lang="en-IN">
                <a:solidFill>
                  <a:srgbClr val="000000"/>
                </a:solidFill>
              </a:rPr>
              <a:t>👨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altLang="en-US" sz="4000" lang="en-US">
                <a:solidFill>
                  <a:srgbClr val="000000"/>
                </a:solidFill>
              </a:rPr>
              <a:t>m</a:t>
            </a:r>
            <a:r>
              <a:rPr altLang="en-US" sz="4000" lang="en-US">
                <a:solidFill>
                  <a:srgbClr val="000000"/>
                </a:solidFill>
              </a:rPr>
              <a:t>a</a:t>
            </a:r>
            <a:r>
              <a:rPr altLang="en-US" sz="4000" lang="en-US">
                <a:solidFill>
                  <a:srgbClr val="000000"/>
                </a:solidFill>
              </a:rPr>
              <a:t>l</a:t>
            </a:r>
            <a:r>
              <a:rPr altLang="en-US" sz="40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altLang="en-US" sz="4000" lang="en-IN">
                <a:solidFill>
                  <a:srgbClr val="000000"/>
                </a:solidFill>
              </a:rPr>
              <a:t>👩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altLang="en-US" sz="4000" lang="en-US">
                <a:solidFill>
                  <a:srgbClr val="000000"/>
                </a:solidFill>
              </a:rPr>
              <a:t>F</a:t>
            </a:r>
            <a:r>
              <a:rPr altLang="en-US" sz="4000" lang="en-US">
                <a:solidFill>
                  <a:srgbClr val="000000"/>
                </a:solidFill>
              </a:rPr>
              <a:t>e</a:t>
            </a:r>
            <a:r>
              <a:rPr altLang="en-US" sz="4000" lang="en-US">
                <a:solidFill>
                  <a:srgbClr val="000000"/>
                </a:solidFill>
              </a:rPr>
              <a:t>m</a:t>
            </a:r>
            <a:r>
              <a:rPr altLang="en-US" sz="4000" lang="en-US">
                <a:solidFill>
                  <a:srgbClr val="000000"/>
                </a:solidFill>
              </a:rPr>
              <a:t>a</a:t>
            </a:r>
            <a:r>
              <a:rPr altLang="en-US" sz="4000" lang="en-US">
                <a:solidFill>
                  <a:srgbClr val="000000"/>
                </a:solidFill>
              </a:rPr>
              <a:t>l</a:t>
            </a:r>
            <a:r>
              <a:rPr altLang="en-US" sz="4000" lang="en-US">
                <a:solidFill>
                  <a:srgbClr val="000000"/>
                </a:solidFill>
              </a:rPr>
              <a:t>e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577263" y="147637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1101725" y="662940"/>
            <a:ext cx="848042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403926" y="2354703"/>
            <a:ext cx="7085063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1639252" y="2533772"/>
            <a:ext cx="6598862" cy="3507741"/>
          </a:xfrm>
          <a:prstGeom prst="rect"/>
        </p:spPr>
        <p:txBody>
          <a:bodyPr rtlCol="0" wrap="square">
            <a:spAutoFit/>
          </a:bodyPr>
          <a:p>
            <a:r>
              <a:rPr altLang="en-US" sz="4400" lang="en-IN">
                <a:solidFill>
                  <a:srgbClr val="000000"/>
                </a:solidFill>
              </a:rPr>
              <a:t>✓</a:t>
            </a:r>
            <a:r>
              <a:rPr altLang="en-US" sz="4400" lang="en-US">
                <a:solidFill>
                  <a:srgbClr val="000000"/>
                </a:solidFill>
              </a:rPr>
              <a:t>p</a:t>
            </a:r>
            <a:r>
              <a:rPr altLang="en-US" sz="4400" lang="en-US">
                <a:solidFill>
                  <a:srgbClr val="000000"/>
                </a:solidFill>
              </a:rPr>
              <a:t>e</a:t>
            </a:r>
            <a:r>
              <a:rPr altLang="en-US" sz="4400" lang="en-US">
                <a:solidFill>
                  <a:srgbClr val="000000"/>
                </a:solidFill>
              </a:rPr>
              <a:t>r</a:t>
            </a:r>
            <a:r>
              <a:rPr altLang="en-US" sz="4400" lang="en-US">
                <a:solidFill>
                  <a:srgbClr val="000000"/>
                </a:solidFill>
              </a:rPr>
              <a:t>f</a:t>
            </a:r>
            <a:r>
              <a:rPr altLang="en-US" sz="4400" lang="en-US">
                <a:solidFill>
                  <a:srgbClr val="000000"/>
                </a:solidFill>
              </a:rPr>
              <a:t>o</a:t>
            </a:r>
            <a:r>
              <a:rPr altLang="en-US" sz="4400" lang="en-US">
                <a:solidFill>
                  <a:srgbClr val="000000"/>
                </a:solidFill>
              </a:rPr>
              <a:t>r</a:t>
            </a:r>
            <a:r>
              <a:rPr altLang="en-US" sz="4400" lang="en-US">
                <a:solidFill>
                  <a:srgbClr val="000000"/>
                </a:solidFill>
              </a:rPr>
              <a:t>m</a:t>
            </a:r>
            <a:r>
              <a:rPr altLang="en-US" sz="4400" lang="en-US">
                <a:solidFill>
                  <a:srgbClr val="000000"/>
                </a:solidFill>
              </a:rPr>
              <a:t>a</a:t>
            </a:r>
            <a:r>
              <a:rPr altLang="en-US" sz="4400" lang="en-US">
                <a:solidFill>
                  <a:srgbClr val="000000"/>
                </a:solidFill>
              </a:rPr>
              <a:t>n</a:t>
            </a:r>
            <a:r>
              <a:rPr altLang="en-US" sz="4400" lang="en-US">
                <a:solidFill>
                  <a:srgbClr val="000000"/>
                </a:solidFill>
              </a:rPr>
              <a:t>c</a:t>
            </a:r>
            <a:r>
              <a:rPr altLang="en-US" sz="4400" lang="en-US">
                <a:solidFill>
                  <a:srgbClr val="000000"/>
                </a:solidFill>
              </a:rPr>
              <a:t>e</a:t>
            </a:r>
            <a:r>
              <a:rPr altLang="en-US" sz="4400" lang="en-US">
                <a:solidFill>
                  <a:srgbClr val="000000"/>
                </a:solidFill>
              </a:rPr>
              <a:t> </a:t>
            </a:r>
            <a:r>
              <a:rPr altLang="en-US" sz="4400" lang="en-US">
                <a:solidFill>
                  <a:srgbClr val="000000"/>
                </a:solidFill>
              </a:rPr>
              <a:t>l</a:t>
            </a:r>
            <a:r>
              <a:rPr altLang="en-US" sz="4400" lang="en-US">
                <a:solidFill>
                  <a:srgbClr val="000000"/>
                </a:solidFill>
              </a:rPr>
              <a:t>e</a:t>
            </a:r>
            <a:r>
              <a:rPr altLang="en-US" sz="4400" lang="en-US">
                <a:solidFill>
                  <a:srgbClr val="000000"/>
                </a:solidFill>
              </a:rPr>
              <a:t>v</a:t>
            </a:r>
            <a:r>
              <a:rPr altLang="en-US" sz="4400" lang="en-US">
                <a:solidFill>
                  <a:srgbClr val="000000"/>
                </a:solidFill>
              </a:rPr>
              <a:t>e</a:t>
            </a:r>
            <a:r>
              <a:rPr altLang="en-US" sz="44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4400" lang="en-US">
                <a:solidFill>
                  <a:srgbClr val="000000"/>
                </a:solidFill>
              </a:rPr>
              <a:t>=</a:t>
            </a:r>
            <a:r>
              <a:rPr altLang="en-US" sz="4400" lang="en-US">
                <a:solidFill>
                  <a:srgbClr val="000000"/>
                </a:solidFill>
              </a:rPr>
              <a:t>I</a:t>
            </a:r>
            <a:r>
              <a:rPr altLang="en-US" sz="4400" lang="en-US">
                <a:solidFill>
                  <a:srgbClr val="000000"/>
                </a:solidFill>
              </a:rPr>
              <a:t>F</a:t>
            </a:r>
            <a:r>
              <a:rPr altLang="en-US" sz="4400" lang="en-US">
                <a:solidFill>
                  <a:srgbClr val="000000"/>
                </a:solidFill>
              </a:rPr>
              <a:t>S</a:t>
            </a:r>
            <a:r>
              <a:rPr altLang="en-US" sz="4400" lang="en-US">
                <a:solidFill>
                  <a:srgbClr val="000000"/>
                </a:solidFill>
              </a:rPr>
              <a:t> </a:t>
            </a:r>
            <a:r>
              <a:rPr altLang="en-US" sz="4400" lang="en-US">
                <a:solidFill>
                  <a:srgbClr val="000000"/>
                </a:solidFill>
              </a:rPr>
              <a:t>(</a:t>
            </a:r>
            <a:r>
              <a:rPr altLang="en-US" sz="4400" lang="en-US">
                <a:solidFill>
                  <a:srgbClr val="000000"/>
                </a:solidFill>
              </a:rPr>
              <a:t>Z</a:t>
            </a:r>
            <a:r>
              <a:rPr altLang="en-US" sz="4400" lang="en-US">
                <a:solidFill>
                  <a:srgbClr val="000000"/>
                </a:solidFill>
              </a:rPr>
              <a:t>2</a:t>
            </a:r>
            <a:r>
              <a:rPr altLang="en-US" sz="4400" lang="en-US">
                <a:solidFill>
                  <a:srgbClr val="000000"/>
                </a:solidFill>
              </a:rPr>
              <a:t>=</a:t>
            </a:r>
            <a:r>
              <a:rPr altLang="en-US" sz="4400" lang="en-US">
                <a:solidFill>
                  <a:srgbClr val="000000"/>
                </a:solidFill>
              </a:rPr>
              <a:t>&gt;</a:t>
            </a:r>
            <a:r>
              <a:rPr altLang="en-US" sz="4400" lang="en-US">
                <a:solidFill>
                  <a:srgbClr val="000000"/>
                </a:solidFill>
              </a:rPr>
              <a:t>5</a:t>
            </a:r>
            <a:r>
              <a:rPr altLang="en-US" sz="4400" lang="en-US">
                <a:solidFill>
                  <a:srgbClr val="000000"/>
                </a:solidFill>
              </a:rPr>
              <a:t>,</a:t>
            </a:r>
            <a:r>
              <a:rPr altLang="en-US" sz="4400" lang="en-US">
                <a:solidFill>
                  <a:srgbClr val="000000"/>
                </a:solidFill>
              </a:rPr>
              <a:t>"</a:t>
            </a:r>
            <a:r>
              <a:rPr altLang="en-US" sz="4400" lang="en-US">
                <a:solidFill>
                  <a:srgbClr val="000000"/>
                </a:solidFill>
              </a:rPr>
              <a:t>v</a:t>
            </a:r>
            <a:r>
              <a:rPr altLang="en-US" sz="4400" lang="en-US">
                <a:solidFill>
                  <a:srgbClr val="000000"/>
                </a:solidFill>
              </a:rPr>
              <a:t>e</a:t>
            </a:r>
            <a:r>
              <a:rPr altLang="en-US" sz="4400" lang="en-US">
                <a:solidFill>
                  <a:srgbClr val="000000"/>
                </a:solidFill>
              </a:rPr>
              <a:t>r</a:t>
            </a:r>
            <a:r>
              <a:rPr altLang="en-US" sz="4400" lang="en-US">
                <a:solidFill>
                  <a:srgbClr val="000000"/>
                </a:solidFill>
              </a:rPr>
              <a:t>y</a:t>
            </a:r>
            <a:r>
              <a:rPr altLang="en-US" sz="4400" lang="en-US">
                <a:solidFill>
                  <a:srgbClr val="000000"/>
                </a:solidFill>
              </a:rPr>
              <a:t> </a:t>
            </a:r>
            <a:r>
              <a:rPr altLang="en-US" sz="4400" lang="en-US">
                <a:solidFill>
                  <a:srgbClr val="000000"/>
                </a:solidFill>
              </a:rPr>
              <a:t>h</a:t>
            </a:r>
            <a:r>
              <a:rPr altLang="en-US" sz="4400" lang="en-US">
                <a:solidFill>
                  <a:srgbClr val="000000"/>
                </a:solidFill>
              </a:rPr>
              <a:t>igh</a:t>
            </a:r>
            <a:r>
              <a:rPr altLang="en-US" sz="4400" lang="en-US">
                <a:solidFill>
                  <a:srgbClr val="000000"/>
                </a:solidFill>
              </a:rPr>
              <a:t>,</a:t>
            </a:r>
            <a:r>
              <a:rPr altLang="en-US" sz="4400" lang="en-US">
                <a:solidFill>
                  <a:srgbClr val="000000"/>
                </a:solidFill>
              </a:rPr>
              <a:t>Z</a:t>
            </a:r>
            <a:r>
              <a:rPr altLang="en-US" sz="4400" lang="en-US">
                <a:solidFill>
                  <a:srgbClr val="000000"/>
                </a:solidFill>
              </a:rPr>
              <a:t>2</a:t>
            </a:r>
            <a:r>
              <a:rPr altLang="en-US" sz="4400" lang="en-US">
                <a:solidFill>
                  <a:srgbClr val="000000"/>
                </a:solidFill>
              </a:rPr>
              <a:t>=</a:t>
            </a:r>
            <a:r>
              <a:rPr altLang="en-US" sz="4400" lang="en-US">
                <a:solidFill>
                  <a:srgbClr val="000000"/>
                </a:solidFill>
              </a:rPr>
              <a:t>&gt;</a:t>
            </a:r>
            <a:r>
              <a:rPr altLang="en-US" sz="4400" lang="en-US">
                <a:solidFill>
                  <a:srgbClr val="000000"/>
                </a:solidFill>
              </a:rPr>
              <a:t>4</a:t>
            </a:r>
            <a:r>
              <a:rPr altLang="en-US" sz="4400" lang="en-US">
                <a:solidFill>
                  <a:srgbClr val="000000"/>
                </a:solidFill>
              </a:rPr>
              <a:t>,</a:t>
            </a:r>
            <a:r>
              <a:rPr altLang="en-US" sz="4400" lang="en-US">
                <a:solidFill>
                  <a:srgbClr val="000000"/>
                </a:solidFill>
              </a:rPr>
              <a:t>"</a:t>
            </a:r>
            <a:r>
              <a:rPr altLang="en-US" sz="4400" lang="en-US">
                <a:solidFill>
                  <a:srgbClr val="000000"/>
                </a:solidFill>
              </a:rPr>
              <a:t>h</a:t>
            </a:r>
            <a:r>
              <a:rPr altLang="en-US" sz="4400" lang="en-US">
                <a:solidFill>
                  <a:srgbClr val="000000"/>
                </a:solidFill>
              </a:rPr>
              <a:t>i</a:t>
            </a:r>
            <a:r>
              <a:rPr altLang="en-US" sz="4400" lang="en-US">
                <a:solidFill>
                  <a:srgbClr val="000000"/>
                </a:solidFill>
              </a:rPr>
              <a:t>g</a:t>
            </a:r>
            <a:r>
              <a:rPr altLang="en-US" sz="4400" lang="en-US">
                <a:solidFill>
                  <a:srgbClr val="000000"/>
                </a:solidFill>
              </a:rPr>
              <a:t>h</a:t>
            </a:r>
            <a:r>
              <a:rPr altLang="en-US" sz="4400" lang="en-US">
                <a:solidFill>
                  <a:srgbClr val="000000"/>
                </a:solidFill>
              </a:rPr>
              <a:t>"</a:t>
            </a:r>
            <a:r>
              <a:rPr altLang="en-US" sz="4400" lang="en-US">
                <a:solidFill>
                  <a:srgbClr val="000000"/>
                </a:solidFill>
              </a:rPr>
              <a:t>,</a:t>
            </a:r>
            <a:r>
              <a:rPr altLang="en-US" sz="4400" lang="en-US">
                <a:solidFill>
                  <a:srgbClr val="000000"/>
                </a:solidFill>
              </a:rPr>
              <a:t>Z</a:t>
            </a:r>
            <a:r>
              <a:rPr altLang="en-US" sz="4400" lang="en-US">
                <a:solidFill>
                  <a:srgbClr val="000000"/>
                </a:solidFill>
              </a:rPr>
              <a:t>2</a:t>
            </a:r>
            <a:r>
              <a:rPr altLang="en-US" sz="4400" lang="en-US">
                <a:solidFill>
                  <a:srgbClr val="000000"/>
                </a:solidFill>
              </a:rPr>
              <a:t>=</a:t>
            </a:r>
            <a:r>
              <a:rPr altLang="en-US" sz="4400" lang="en-US">
                <a:solidFill>
                  <a:srgbClr val="000000"/>
                </a:solidFill>
              </a:rPr>
              <a:t>&gt;</a:t>
            </a:r>
            <a:r>
              <a:rPr altLang="en-US" sz="4400" lang="en-US">
                <a:solidFill>
                  <a:srgbClr val="000000"/>
                </a:solidFill>
              </a:rPr>
              <a:t>3</a:t>
            </a:r>
            <a:r>
              <a:rPr altLang="en-US" sz="4400" lang="en-US">
                <a:solidFill>
                  <a:srgbClr val="000000"/>
                </a:solidFill>
              </a:rPr>
              <a:t>,</a:t>
            </a:r>
            <a:r>
              <a:rPr altLang="en-US" sz="4400" lang="en-US">
                <a:solidFill>
                  <a:srgbClr val="000000"/>
                </a:solidFill>
              </a:rPr>
              <a:t>"</a:t>
            </a:r>
            <a:r>
              <a:rPr altLang="en-US" sz="4400" lang="en-US">
                <a:solidFill>
                  <a:srgbClr val="000000"/>
                </a:solidFill>
              </a:rPr>
              <a:t>m</a:t>
            </a:r>
            <a:r>
              <a:rPr altLang="en-US" sz="4400" lang="en-US">
                <a:solidFill>
                  <a:srgbClr val="000000"/>
                </a:solidFill>
              </a:rPr>
              <a:t>i</a:t>
            </a:r>
            <a:r>
              <a:rPr altLang="en-US" sz="4400" lang="en-US">
                <a:solidFill>
                  <a:srgbClr val="000000"/>
                </a:solidFill>
              </a:rPr>
              <a:t>d</a:t>
            </a:r>
            <a:r>
              <a:rPr altLang="en-US" sz="4400" lang="en-US">
                <a:solidFill>
                  <a:srgbClr val="000000"/>
                </a:solidFill>
              </a:rPr>
              <a:t>"</a:t>
            </a:r>
            <a:r>
              <a:rPr altLang="en-US" sz="4400" lang="en-US">
                <a:solidFill>
                  <a:srgbClr val="000000"/>
                </a:solidFill>
              </a:rPr>
              <a:t>,</a:t>
            </a:r>
            <a:r>
              <a:rPr altLang="en-US" sz="4400" lang="en-US">
                <a:solidFill>
                  <a:srgbClr val="000000"/>
                </a:solidFill>
              </a:rPr>
              <a:t>t</a:t>
            </a:r>
            <a:r>
              <a:rPr altLang="en-US" sz="4400" lang="en-US">
                <a:solidFill>
                  <a:srgbClr val="000000"/>
                </a:solidFill>
              </a:rPr>
              <a:t>r</a:t>
            </a:r>
            <a:r>
              <a:rPr altLang="en-US" sz="4400" lang="en-US">
                <a:solidFill>
                  <a:srgbClr val="000000"/>
                </a:solidFill>
              </a:rPr>
              <a:t>u</a:t>
            </a:r>
            <a:r>
              <a:rPr altLang="en-US" sz="4400" lang="en-US">
                <a:solidFill>
                  <a:srgbClr val="000000"/>
                </a:solidFill>
              </a:rPr>
              <a:t>e</a:t>
            </a:r>
            <a:r>
              <a:rPr altLang="en-US" sz="4400" lang="en-US">
                <a:solidFill>
                  <a:srgbClr val="000000"/>
                </a:solidFill>
              </a:rPr>
              <a:t>,</a:t>
            </a:r>
            <a:r>
              <a:rPr altLang="en-US" sz="4400" lang="en-US">
                <a:solidFill>
                  <a:srgbClr val="000000"/>
                </a:solidFill>
              </a:rPr>
              <a:t>"</a:t>
            </a:r>
            <a:r>
              <a:rPr altLang="en-US" sz="4400" lang="en-US">
                <a:solidFill>
                  <a:srgbClr val="000000"/>
                </a:solidFill>
              </a:rPr>
              <a:t>l</a:t>
            </a:r>
            <a:r>
              <a:rPr altLang="en-US" sz="4400" lang="en-US">
                <a:solidFill>
                  <a:srgbClr val="000000"/>
                </a:solidFill>
              </a:rPr>
              <a:t>o</a:t>
            </a:r>
            <a:r>
              <a:rPr altLang="en-US" sz="4400" lang="en-US">
                <a:solidFill>
                  <a:srgbClr val="000000"/>
                </a:solidFill>
              </a:rPr>
              <a:t>w</a:t>
            </a:r>
            <a:r>
              <a:rPr altLang="en-US" sz="4400" lang="en-US">
                <a:solidFill>
                  <a:srgbClr val="000000"/>
                </a:solidFill>
              </a:rPr>
              <a:t>"</a:t>
            </a:r>
            <a:r>
              <a:rPr altLang="en-US" sz="44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2024-09-06T05:02:43Z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3ed8e63d61974cc1983287c99a9276f6</vt:lpwstr>
  </property>
</Properties>
</file>