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eucha"/>
      <p:regular r:id="rId18"/>
    </p:embeddedFont>
    <p:embeddedFont>
      <p:font typeface="Patrick Hand"/>
      <p:regular r:id="rId19"/>
    </p:embeddedFont>
    <p:embeddedFont>
      <p:font typeface="Roboto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atrickHand-regular.fntdata"/><Relationship Id="rId18" Type="http://schemas.openxmlformats.org/officeDocument/2006/relationships/font" Target="fonts/Neuch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263d1154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1263d1154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263d1154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263d1154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8a90a90c82_1_25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8a90a90c82_1_25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116eba3363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116eba336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263d115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1263d115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1263d1154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1263d1154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263d1154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1263d1154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263d1154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1263d1154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263d1154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263d1154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263d1154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1263d1154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263d1154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263d1154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263d1154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1263d1154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b="1"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" name="Google Shape;11;p2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20" name="Google Shape;20;p2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4" name="Google Shape;34;p2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7" name="Google Shape;37;p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47" name="Google Shape;47;p2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50" name="Google Shape;50;p2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56" name="Google Shape;56;p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60" name="Google Shape;60;p2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63" name="Google Shape;63;p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67" name="Google Shape;67;p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2"/>
          <p:cNvSpPr txBox="1"/>
          <p:nvPr>
            <p:ph idx="1" type="subTitle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83" name="Google Shape;83;p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84" name="Google Shape;84;p2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93" name="Google Shape;93;p2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07" name="Google Shape;107;p2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bg>
      <p:bgPr>
        <a:solidFill>
          <a:schemeClr val="accen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"/>
          <p:cNvSpPr txBox="1"/>
          <p:nvPr>
            <p:ph idx="1" type="subTitle"/>
          </p:nvPr>
        </p:nvSpPr>
        <p:spPr>
          <a:xfrm>
            <a:off x="910170" y="2373575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27" name="Google Shape;627;p1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8" name="Google Shape;628;p11"/>
          <p:cNvSpPr txBox="1"/>
          <p:nvPr>
            <p:ph idx="2" type="subTitle"/>
          </p:nvPr>
        </p:nvSpPr>
        <p:spPr>
          <a:xfrm>
            <a:off x="1200570" y="1977300"/>
            <a:ext cx="27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9" name="Google Shape;629;p11"/>
          <p:cNvSpPr txBox="1"/>
          <p:nvPr>
            <p:ph idx="3" type="subTitle"/>
          </p:nvPr>
        </p:nvSpPr>
        <p:spPr>
          <a:xfrm>
            <a:off x="4933530" y="2373580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30" name="Google Shape;630;p11"/>
          <p:cNvSpPr txBox="1"/>
          <p:nvPr>
            <p:ph idx="4" type="subTitle"/>
          </p:nvPr>
        </p:nvSpPr>
        <p:spPr>
          <a:xfrm>
            <a:off x="5223930" y="1980414"/>
            <a:ext cx="27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31" name="Google Shape;631;p11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32" name="Google Shape;632;p11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11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44" name="Google Shape;644;p11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11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660" name="Google Shape;660;p11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11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663" name="Google Shape;663;p11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11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1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11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670" name="Google Shape;670;p11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1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680" name="Google Shape;680;p11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AND_TWO_COLUMNS_1_1">
    <p:bg>
      <p:bgPr>
        <a:solidFill>
          <a:schemeClr val="accent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84" name="Google Shape;684;p12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85" name="Google Shape;685;p1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2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97" name="Google Shape;697;p1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12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713" name="Google Shape;713;p12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12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716" name="Google Shape;716;p12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12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2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12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723" name="Google Shape;723;p1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2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733" name="Google Shape;733;p12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AND_TWO_COLUMNS_1_1_1">
    <p:bg>
      <p:bgPr>
        <a:solidFill>
          <a:schemeClr val="accen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4"/>
          <p:cNvGrpSpPr/>
          <p:nvPr/>
        </p:nvGrpSpPr>
        <p:grpSpPr>
          <a:xfrm rot="-2009154">
            <a:off x="7709718" y="-105421"/>
            <a:ext cx="569387" cy="950286"/>
            <a:chOff x="1980950" y="3649100"/>
            <a:chExt cx="146600" cy="244675"/>
          </a:xfrm>
        </p:grpSpPr>
        <p:sp>
          <p:nvSpPr>
            <p:cNvPr id="739" name="Google Shape;739;p14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4"/>
          <p:cNvGrpSpPr/>
          <p:nvPr/>
        </p:nvGrpSpPr>
        <p:grpSpPr>
          <a:xfrm rot="-566270">
            <a:off x="8628154" y="166731"/>
            <a:ext cx="623491" cy="1156677"/>
            <a:chOff x="2369275" y="3344925"/>
            <a:chExt cx="160525" cy="297800"/>
          </a:xfrm>
        </p:grpSpPr>
        <p:sp>
          <p:nvSpPr>
            <p:cNvPr id="751" name="Google Shape;751;p1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4"/>
          <p:cNvGrpSpPr/>
          <p:nvPr/>
        </p:nvGrpSpPr>
        <p:grpSpPr>
          <a:xfrm rot="6522359">
            <a:off x="8016507" y="583527"/>
            <a:ext cx="414893" cy="1399068"/>
            <a:chOff x="954700" y="3672025"/>
            <a:chExt cx="106825" cy="360200"/>
          </a:xfrm>
        </p:grpSpPr>
        <p:sp>
          <p:nvSpPr>
            <p:cNvPr id="767" name="Google Shape;767;p14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4"/>
          <p:cNvGrpSpPr/>
          <p:nvPr/>
        </p:nvGrpSpPr>
        <p:grpSpPr>
          <a:xfrm rot="-3717561">
            <a:off x="411764" y="3419439"/>
            <a:ext cx="360249" cy="1149361"/>
            <a:chOff x="616875" y="3027700"/>
            <a:chExt cx="97525" cy="311150"/>
          </a:xfrm>
        </p:grpSpPr>
        <p:sp>
          <p:nvSpPr>
            <p:cNvPr id="777" name="Google Shape;777;p14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14"/>
          <p:cNvSpPr/>
          <p:nvPr/>
        </p:nvSpPr>
        <p:spPr>
          <a:xfrm rot="1965861">
            <a:off x="148484" y="4390720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4"/>
          <p:cNvSpPr/>
          <p:nvPr/>
        </p:nvSpPr>
        <p:spPr>
          <a:xfrm rot="2153135">
            <a:off x="863825" y="4431225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4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">
    <p:bg>
      <p:bgPr>
        <a:solidFill>
          <a:schemeClr val="accen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15"/>
          <p:cNvGrpSpPr/>
          <p:nvPr/>
        </p:nvGrpSpPr>
        <p:grpSpPr>
          <a:xfrm flipH="1" rot="2009154">
            <a:off x="885347" y="-216021"/>
            <a:ext cx="569387" cy="950286"/>
            <a:chOff x="1980950" y="3649100"/>
            <a:chExt cx="146600" cy="244675"/>
          </a:xfrm>
        </p:grpSpPr>
        <p:sp>
          <p:nvSpPr>
            <p:cNvPr id="787" name="Google Shape;787;p15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15"/>
          <p:cNvGrpSpPr/>
          <p:nvPr/>
        </p:nvGrpSpPr>
        <p:grpSpPr>
          <a:xfrm flipH="1" rot="566270">
            <a:off x="-104719" y="164606"/>
            <a:ext cx="623491" cy="1156677"/>
            <a:chOff x="2369275" y="3344925"/>
            <a:chExt cx="160525" cy="297800"/>
          </a:xfrm>
        </p:grpSpPr>
        <p:sp>
          <p:nvSpPr>
            <p:cNvPr id="799" name="Google Shape;799;p15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15"/>
          <p:cNvGrpSpPr/>
          <p:nvPr/>
        </p:nvGrpSpPr>
        <p:grpSpPr>
          <a:xfrm flipH="1" rot="-7337878">
            <a:off x="646820" y="669576"/>
            <a:ext cx="414887" cy="1399055"/>
            <a:chOff x="954700" y="3672025"/>
            <a:chExt cx="106825" cy="360200"/>
          </a:xfrm>
        </p:grpSpPr>
        <p:sp>
          <p:nvSpPr>
            <p:cNvPr id="815" name="Google Shape;815;p15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5"/>
          <p:cNvGrpSpPr/>
          <p:nvPr/>
        </p:nvGrpSpPr>
        <p:grpSpPr>
          <a:xfrm flipH="1" rot="3717561">
            <a:off x="8515339" y="3419439"/>
            <a:ext cx="360249" cy="1149361"/>
            <a:chOff x="616875" y="3027700"/>
            <a:chExt cx="97525" cy="311150"/>
          </a:xfrm>
        </p:grpSpPr>
        <p:sp>
          <p:nvSpPr>
            <p:cNvPr id="825" name="Google Shape;825;p15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5"/>
          <p:cNvSpPr/>
          <p:nvPr/>
        </p:nvSpPr>
        <p:spPr>
          <a:xfrm flipH="1" rot="-1965861">
            <a:off x="8644466" y="4390720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5"/>
          <p:cNvSpPr/>
          <p:nvPr/>
        </p:nvSpPr>
        <p:spPr>
          <a:xfrm flipH="1" rot="-1228039">
            <a:off x="7921507" y="4498224"/>
            <a:ext cx="526617" cy="541772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/>
          <p:nvPr>
            <p:ph idx="1" type="subTitle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35" name="Google Shape;835;p16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36" name="Google Shape;836;p16"/>
          <p:cNvSpPr/>
          <p:nvPr/>
        </p:nvSpPr>
        <p:spPr>
          <a:xfrm rot="-955344">
            <a:off x="7599432" y="1501397"/>
            <a:ext cx="494404" cy="89709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16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838" name="Google Shape;838;p1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16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841" name="Google Shape;841;p1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16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851" name="Google Shape;851;p1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6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854" name="Google Shape;854;p1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857" name="Google Shape;857;p1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16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861" name="Google Shape;861;p1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867" name="Google Shape;867;p1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16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6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16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873" name="Google Shape;873;p1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ONE_COLUMN_TEXT_2">
    <p:bg>
      <p:bgPr>
        <a:solidFill>
          <a:schemeClr val="accent1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7"/>
          <p:cNvSpPr txBox="1"/>
          <p:nvPr>
            <p:ph idx="1" type="subTitle"/>
          </p:nvPr>
        </p:nvSpPr>
        <p:spPr>
          <a:xfrm>
            <a:off x="4937808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77" name="Google Shape;877;p17"/>
          <p:cNvSpPr txBox="1"/>
          <p:nvPr>
            <p:ph type="ctrTitle"/>
          </p:nvPr>
        </p:nvSpPr>
        <p:spPr>
          <a:xfrm>
            <a:off x="5004401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878" name="Google Shape;878;p17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879" name="Google Shape;879;p17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17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887" name="Google Shape;887;p17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7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890" name="Google Shape;890;p17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17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900" name="Google Shape;900;p17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17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906" name="Google Shape;906;p17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17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910" name="Google Shape;910;p17"/>
            <p:cNvSpPr/>
            <p:nvPr/>
          </p:nvSpPr>
          <p:spPr>
            <a:xfrm>
              <a:off x="1206025" y="3008250"/>
              <a:ext cx="146600" cy="244700"/>
            </a:xfrm>
            <a:custGeom>
              <a:rect b="b" l="l" r="r" t="t"/>
              <a:pathLst>
                <a:path extrusionOk="0" h="9788" w="5864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280625" y="313770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285550" y="3152500"/>
              <a:ext cx="10200" cy="6700"/>
            </a:xfrm>
            <a:custGeom>
              <a:rect b="b" l="l" r="r" t="t"/>
              <a:pathLst>
                <a:path extrusionOk="0" h="268" w="408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282375" y="3103450"/>
              <a:ext cx="9300" cy="9600"/>
            </a:xfrm>
            <a:custGeom>
              <a:rect b="b" l="l" r="r" t="t"/>
              <a:pathLst>
                <a:path extrusionOk="0" h="384" w="372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281200" y="3076750"/>
              <a:ext cx="11925" cy="5825"/>
            </a:xfrm>
            <a:custGeom>
              <a:rect b="b" l="l" r="r" t="t"/>
              <a:pathLst>
                <a:path extrusionOk="0" h="233" w="477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280925" y="3061950"/>
              <a:ext cx="9000" cy="6425"/>
            </a:xfrm>
            <a:custGeom>
              <a:rect b="b" l="l" r="r" t="t"/>
              <a:pathLst>
                <a:path extrusionOk="0" h="257" w="36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282075" y="3091275"/>
              <a:ext cx="8450" cy="6100"/>
            </a:xfrm>
            <a:custGeom>
              <a:rect b="b" l="l" r="r" t="t"/>
              <a:pathLst>
                <a:path extrusionOk="0" h="244" w="338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285550" y="3163250"/>
              <a:ext cx="7575" cy="6400"/>
            </a:xfrm>
            <a:custGeom>
              <a:rect b="b" l="l" r="r" t="t"/>
              <a:pathLst>
                <a:path extrusionOk="0" h="256" w="303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282950" y="3121750"/>
              <a:ext cx="5825" cy="6400"/>
            </a:xfrm>
            <a:custGeom>
              <a:rect b="b" l="l" r="r" t="t"/>
              <a:pathLst>
                <a:path extrusionOk="0" h="256" w="233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290200" y="3178625"/>
              <a:ext cx="6125" cy="4950"/>
            </a:xfrm>
            <a:custGeom>
              <a:rect b="b" l="l" r="r" t="t"/>
              <a:pathLst>
                <a:path extrusionOk="0" h="198" w="245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220825" y="3192850"/>
              <a:ext cx="112925" cy="40650"/>
            </a:xfrm>
            <a:custGeom>
              <a:rect b="b" l="l" r="r" t="t"/>
              <a:pathLst>
                <a:path extrusionOk="0" h="1626" w="4517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17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17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923" name="Google Shape;923;p17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17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933" name="Google Shape;933;p17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17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936" name="Google Shape;936;p17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bg>
      <p:bgPr>
        <a:solidFill>
          <a:schemeClr val="accen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8"/>
          <p:cNvSpPr txBox="1"/>
          <p:nvPr>
            <p:ph idx="1" type="subTitle"/>
          </p:nvPr>
        </p:nvSpPr>
        <p:spPr>
          <a:xfrm>
            <a:off x="119016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1" name="Google Shape;941;p18"/>
          <p:cNvSpPr txBox="1"/>
          <p:nvPr>
            <p:ph idx="2" type="subTitle"/>
          </p:nvPr>
        </p:nvSpPr>
        <p:spPr>
          <a:xfrm>
            <a:off x="119016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2" name="Google Shape;942;p18"/>
          <p:cNvSpPr txBox="1"/>
          <p:nvPr>
            <p:ph idx="3" type="subTitle"/>
          </p:nvPr>
        </p:nvSpPr>
        <p:spPr>
          <a:xfrm>
            <a:off x="594504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3" name="Google Shape;943;p18"/>
          <p:cNvSpPr txBox="1"/>
          <p:nvPr>
            <p:ph idx="4" type="subTitle"/>
          </p:nvPr>
        </p:nvSpPr>
        <p:spPr>
          <a:xfrm>
            <a:off x="594504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4" name="Google Shape;944;p18"/>
          <p:cNvSpPr txBox="1"/>
          <p:nvPr>
            <p:ph idx="5" type="subTitle"/>
          </p:nvPr>
        </p:nvSpPr>
        <p:spPr>
          <a:xfrm>
            <a:off x="356760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5" name="Google Shape;945;p18"/>
          <p:cNvSpPr txBox="1"/>
          <p:nvPr>
            <p:ph idx="6" type="subTitle"/>
          </p:nvPr>
        </p:nvSpPr>
        <p:spPr>
          <a:xfrm>
            <a:off x="356760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6" name="Google Shape;946;p18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947" name="Google Shape;947;p18"/>
          <p:cNvGrpSpPr/>
          <p:nvPr/>
        </p:nvGrpSpPr>
        <p:grpSpPr>
          <a:xfrm rot="-2918387">
            <a:off x="-156343" y="-91325"/>
            <a:ext cx="569392" cy="950297"/>
            <a:chOff x="1980950" y="3649100"/>
            <a:chExt cx="146600" cy="244675"/>
          </a:xfrm>
        </p:grpSpPr>
        <p:sp>
          <p:nvSpPr>
            <p:cNvPr id="948" name="Google Shape;948;p18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18"/>
          <p:cNvGrpSpPr/>
          <p:nvPr/>
        </p:nvGrpSpPr>
        <p:grpSpPr>
          <a:xfrm rot="-2013131">
            <a:off x="8738566" y="512475"/>
            <a:ext cx="623487" cy="1156670"/>
            <a:chOff x="2369275" y="3344925"/>
            <a:chExt cx="160525" cy="297800"/>
          </a:xfrm>
        </p:grpSpPr>
        <p:sp>
          <p:nvSpPr>
            <p:cNvPr id="960" name="Google Shape;960;p18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8"/>
          <p:cNvGrpSpPr/>
          <p:nvPr/>
        </p:nvGrpSpPr>
        <p:grpSpPr>
          <a:xfrm rot="6235069">
            <a:off x="818885" y="-220963"/>
            <a:ext cx="817372" cy="843276"/>
            <a:chOff x="2894600" y="3171950"/>
            <a:chExt cx="210450" cy="217125"/>
          </a:xfrm>
        </p:grpSpPr>
        <p:sp>
          <p:nvSpPr>
            <p:cNvPr id="976" name="Google Shape;976;p18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18"/>
          <p:cNvGrpSpPr/>
          <p:nvPr/>
        </p:nvGrpSpPr>
        <p:grpSpPr>
          <a:xfrm rot="6698716">
            <a:off x="-353648" y="846037"/>
            <a:ext cx="1139236" cy="832555"/>
            <a:chOff x="3261275" y="2943825"/>
            <a:chExt cx="293325" cy="214350"/>
          </a:xfrm>
        </p:grpSpPr>
        <p:sp>
          <p:nvSpPr>
            <p:cNvPr id="979" name="Google Shape;979;p18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18"/>
          <p:cNvSpPr/>
          <p:nvPr/>
        </p:nvSpPr>
        <p:spPr>
          <a:xfrm rot="1720377">
            <a:off x="7543202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8"/>
          <p:cNvSpPr/>
          <p:nvPr/>
        </p:nvSpPr>
        <p:spPr>
          <a:xfrm rot="842110">
            <a:off x="8523020" y="-44893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18"/>
          <p:cNvGrpSpPr/>
          <p:nvPr/>
        </p:nvGrpSpPr>
        <p:grpSpPr>
          <a:xfrm rot="-6757396">
            <a:off x="1094034" y="323603"/>
            <a:ext cx="414892" cy="1399056"/>
            <a:chOff x="954700" y="3672025"/>
            <a:chExt cx="106825" cy="360200"/>
          </a:xfrm>
        </p:grpSpPr>
        <p:sp>
          <p:nvSpPr>
            <p:cNvPr id="986" name="Google Shape;986;p18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18"/>
          <p:cNvGrpSpPr/>
          <p:nvPr/>
        </p:nvGrpSpPr>
        <p:grpSpPr>
          <a:xfrm flipH="1" rot="-4839262">
            <a:off x="7749945" y="491434"/>
            <a:ext cx="735585" cy="735614"/>
            <a:chOff x="2894600" y="3171950"/>
            <a:chExt cx="210450" cy="217125"/>
          </a:xfrm>
        </p:grpSpPr>
        <p:sp>
          <p:nvSpPr>
            <p:cNvPr id="996" name="Google Shape;996;p18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ONE_COLUMN_TEXT_1_1">
    <p:bg>
      <p:bgPr>
        <a:solidFill>
          <a:schemeClr val="accen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9"/>
          <p:cNvSpPr txBox="1"/>
          <p:nvPr>
            <p:ph idx="1" type="subTitle"/>
          </p:nvPr>
        </p:nvSpPr>
        <p:spPr>
          <a:xfrm>
            <a:off x="720001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0" name="Google Shape;1000;p19"/>
          <p:cNvSpPr txBox="1"/>
          <p:nvPr>
            <p:ph idx="2" type="subTitle"/>
          </p:nvPr>
        </p:nvSpPr>
        <p:spPr>
          <a:xfrm>
            <a:off x="720001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1" name="Google Shape;1001;p1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02" name="Google Shape;1002;p19"/>
          <p:cNvSpPr txBox="1"/>
          <p:nvPr>
            <p:ph idx="3" type="subTitle"/>
          </p:nvPr>
        </p:nvSpPr>
        <p:spPr>
          <a:xfrm>
            <a:off x="6667800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3" name="Google Shape;1003;p19"/>
          <p:cNvSpPr txBox="1"/>
          <p:nvPr>
            <p:ph idx="4" type="subTitle"/>
          </p:nvPr>
        </p:nvSpPr>
        <p:spPr>
          <a:xfrm>
            <a:off x="6667800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4" name="Google Shape;1004;p19"/>
          <p:cNvSpPr txBox="1"/>
          <p:nvPr>
            <p:ph idx="5" type="subTitle"/>
          </p:nvPr>
        </p:nvSpPr>
        <p:spPr>
          <a:xfrm>
            <a:off x="2702601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5" name="Google Shape;1005;p19"/>
          <p:cNvSpPr txBox="1"/>
          <p:nvPr>
            <p:ph idx="6" type="subTitle"/>
          </p:nvPr>
        </p:nvSpPr>
        <p:spPr>
          <a:xfrm>
            <a:off x="2699304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6" name="Google Shape;1006;p19"/>
          <p:cNvSpPr txBox="1"/>
          <p:nvPr>
            <p:ph idx="7" type="subTitle"/>
          </p:nvPr>
        </p:nvSpPr>
        <p:spPr>
          <a:xfrm>
            <a:off x="4692696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7" name="Google Shape;1007;p19"/>
          <p:cNvSpPr txBox="1"/>
          <p:nvPr>
            <p:ph idx="8" type="subTitle"/>
          </p:nvPr>
        </p:nvSpPr>
        <p:spPr>
          <a:xfrm>
            <a:off x="4692696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08" name="Google Shape;1008;p19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09" name="Google Shape;1009;p1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19"/>
          <p:cNvSpPr/>
          <p:nvPr/>
        </p:nvSpPr>
        <p:spPr>
          <a:xfrm rot="1184892">
            <a:off x="897616" y="-33814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19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26" name="Google Shape;1026;p1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19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36" name="Google Shape;1036;p1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19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048" name="Google Shape;1048;p19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19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051" name="Google Shape;1051;p19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19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ONE_COLUMN_TEXT_1_1_2">
    <p:bg>
      <p:bgPr>
        <a:solidFill>
          <a:schemeClr val="accent1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20"/>
          <p:cNvSpPr txBox="1"/>
          <p:nvPr>
            <p:ph idx="1" type="subTitle"/>
          </p:nvPr>
        </p:nvSpPr>
        <p:spPr>
          <a:xfrm>
            <a:off x="1988886" y="3456857"/>
            <a:ext cx="23133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59" name="Google Shape;1059;p20"/>
          <p:cNvSpPr txBox="1"/>
          <p:nvPr>
            <p:ph idx="2" type="subTitle"/>
          </p:nvPr>
        </p:nvSpPr>
        <p:spPr>
          <a:xfrm>
            <a:off x="2269535" y="3188100"/>
            <a:ext cx="17520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0" name="Google Shape;1060;p20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61" name="Google Shape;1061;p20"/>
          <p:cNvSpPr txBox="1"/>
          <p:nvPr>
            <p:ph idx="3" type="subTitle"/>
          </p:nvPr>
        </p:nvSpPr>
        <p:spPr>
          <a:xfrm>
            <a:off x="4841814" y="3456857"/>
            <a:ext cx="23133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2" name="Google Shape;1062;p20"/>
          <p:cNvSpPr txBox="1"/>
          <p:nvPr>
            <p:ph idx="4" type="subTitle"/>
          </p:nvPr>
        </p:nvSpPr>
        <p:spPr>
          <a:xfrm>
            <a:off x="5122464" y="3186660"/>
            <a:ext cx="17520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63" name="Google Shape;1063;p20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64" name="Google Shape;1064;p20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20"/>
          <p:cNvSpPr/>
          <p:nvPr/>
        </p:nvSpPr>
        <p:spPr>
          <a:xfrm rot="1184892">
            <a:off x="897616" y="-33814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20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81" name="Google Shape;1081;p20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20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91" name="Google Shape;1091;p20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0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103" name="Google Shape;1103;p20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106" name="Google Shape;1106;p20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20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4" name="Google Shape;114;p3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23" name="Google Shape;123;p3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37" name="Google Shape;137;p3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40" name="Google Shape;140;p3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50" name="Google Shape;150;p3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53" name="Google Shape;153;p3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59" name="Google Shape;159;p3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63" name="Google Shape;163;p3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66" name="Google Shape;166;p3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70" name="Google Shape;170;p3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86" name="Google Shape;186;p3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95" name="Google Shape;195;p3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209" name="Google Shape;209;p3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NE_COLUMN_TEXT_1_1_1">
    <p:bg>
      <p:bgPr>
        <a:solidFill>
          <a:schemeClr val="accent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114" name="Google Shape;1114;p21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1115" name="Google Shape;1115;p21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21"/>
          <p:cNvSpPr/>
          <p:nvPr/>
        </p:nvSpPr>
        <p:spPr>
          <a:xfrm rot="1184892">
            <a:off x="888716" y="133998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1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21"/>
          <p:cNvGrpSpPr/>
          <p:nvPr/>
        </p:nvGrpSpPr>
        <p:grpSpPr>
          <a:xfrm rot="-6261324">
            <a:off x="1338660" y="608466"/>
            <a:ext cx="358602" cy="1165471"/>
            <a:chOff x="954700" y="3672025"/>
            <a:chExt cx="106825" cy="360200"/>
          </a:xfrm>
        </p:grpSpPr>
        <p:sp>
          <p:nvSpPr>
            <p:cNvPr id="1133" name="Google Shape;1133;p21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21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1143" name="Google Shape;1143;p21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1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1153" name="Google Shape;1153;p21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1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1156" name="Google Shape;1156;p21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21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1160" name="Google Shape;1160;p21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2"/>
          <p:cNvSpPr txBox="1"/>
          <p:nvPr>
            <p:ph idx="1" type="subTitle"/>
          </p:nvPr>
        </p:nvSpPr>
        <p:spPr>
          <a:xfrm>
            <a:off x="3468150" y="3381500"/>
            <a:ext cx="22077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73" name="Google Shape;1173;p22"/>
          <p:cNvSpPr txBox="1"/>
          <p:nvPr>
            <p:ph type="ctrTitle"/>
          </p:nvPr>
        </p:nvSpPr>
        <p:spPr>
          <a:xfrm>
            <a:off x="1374900" y="1728450"/>
            <a:ext cx="63942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174" name="Google Shape;1174;p2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75" name="Google Shape;1175;p22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184" name="Google Shape;1184;p22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198" name="Google Shape;1198;p22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2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201" name="Google Shape;1201;p2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2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211" name="Google Shape;1211;p22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214" name="Google Shape;1214;p22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2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220" name="Google Shape;1220;p2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224" name="Google Shape;1224;p22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2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227" name="Google Shape;1227;p2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2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231" name="Google Shape;1231;p2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2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247" name="Google Shape;1247;p22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2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256" name="Google Shape;1256;p22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270" name="Google Shape;1270;p22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3"/>
          <p:cNvSpPr txBox="1"/>
          <p:nvPr>
            <p:ph idx="1" type="subTitle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77" name="Google Shape;1277;p23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278" name="Google Shape;1278;p23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279" name="Google Shape;1279;p23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23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289" name="Google Shape;1289;p23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23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292" name="Google Shape;1292;p23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23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3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23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300" name="Google Shape;1300;p23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"/>
          <p:cNvSpPr/>
          <p:nvPr/>
        </p:nvSpPr>
        <p:spPr>
          <a:xfrm rot="173892">
            <a:off x="2678758" y="3361849"/>
            <a:ext cx="3786478" cy="1528093"/>
          </a:xfrm>
          <a:custGeom>
            <a:rect b="b" l="l" r="r" t="t"/>
            <a:pathLst>
              <a:path extrusionOk="0" h="25285" w="35421">
                <a:moveTo>
                  <a:pt x="7640" y="3414"/>
                </a:moveTo>
                <a:lnTo>
                  <a:pt x="7640" y="3414"/>
                </a:lnTo>
                <a:cubicBezTo>
                  <a:pt x="6479" y="4192"/>
                  <a:pt x="5411" y="5040"/>
                  <a:pt x="4424" y="6003"/>
                </a:cubicBezTo>
                <a:cubicBezTo>
                  <a:pt x="5329" y="4947"/>
                  <a:pt x="6421" y="4099"/>
                  <a:pt x="7640" y="3414"/>
                </a:cubicBezTo>
                <a:close/>
                <a:moveTo>
                  <a:pt x="22330" y="602"/>
                </a:moveTo>
                <a:cubicBezTo>
                  <a:pt x="22459" y="602"/>
                  <a:pt x="22591" y="641"/>
                  <a:pt x="22720" y="663"/>
                </a:cubicBezTo>
                <a:cubicBezTo>
                  <a:pt x="23684" y="802"/>
                  <a:pt x="24612" y="1069"/>
                  <a:pt x="25541" y="1278"/>
                </a:cubicBezTo>
                <a:cubicBezTo>
                  <a:pt x="27410" y="1731"/>
                  <a:pt x="29024" y="2648"/>
                  <a:pt x="30510" y="3832"/>
                </a:cubicBezTo>
                <a:cubicBezTo>
                  <a:pt x="31682" y="4784"/>
                  <a:pt x="32576" y="5968"/>
                  <a:pt x="33389" y="7257"/>
                </a:cubicBezTo>
                <a:cubicBezTo>
                  <a:pt x="34016" y="8267"/>
                  <a:pt x="34469" y="9312"/>
                  <a:pt x="34736" y="10438"/>
                </a:cubicBezTo>
                <a:lnTo>
                  <a:pt x="34736" y="10542"/>
                </a:lnTo>
                <a:cubicBezTo>
                  <a:pt x="34724" y="11343"/>
                  <a:pt x="34654" y="12121"/>
                  <a:pt x="34585" y="12911"/>
                </a:cubicBezTo>
                <a:cubicBezTo>
                  <a:pt x="34573" y="12980"/>
                  <a:pt x="34573" y="13062"/>
                  <a:pt x="34538" y="13155"/>
                </a:cubicBezTo>
                <a:cubicBezTo>
                  <a:pt x="34585" y="13259"/>
                  <a:pt x="34585" y="13387"/>
                  <a:pt x="34515" y="13514"/>
                </a:cubicBezTo>
                <a:cubicBezTo>
                  <a:pt x="34411" y="13677"/>
                  <a:pt x="34306" y="13851"/>
                  <a:pt x="34190" y="14048"/>
                </a:cubicBezTo>
                <a:lnTo>
                  <a:pt x="34190" y="13410"/>
                </a:lnTo>
                <a:cubicBezTo>
                  <a:pt x="34979" y="9509"/>
                  <a:pt x="32425" y="5841"/>
                  <a:pt x="29093" y="3867"/>
                </a:cubicBezTo>
                <a:cubicBezTo>
                  <a:pt x="27004" y="2637"/>
                  <a:pt x="24670" y="1778"/>
                  <a:pt x="22232" y="1278"/>
                </a:cubicBezTo>
                <a:cubicBezTo>
                  <a:pt x="22186" y="1267"/>
                  <a:pt x="22163" y="1267"/>
                  <a:pt x="22116" y="1255"/>
                </a:cubicBezTo>
                <a:cubicBezTo>
                  <a:pt x="21896" y="1209"/>
                  <a:pt x="21675" y="1162"/>
                  <a:pt x="21455" y="1139"/>
                </a:cubicBezTo>
                <a:cubicBezTo>
                  <a:pt x="21373" y="1081"/>
                  <a:pt x="21292" y="1069"/>
                  <a:pt x="21188" y="1046"/>
                </a:cubicBezTo>
                <a:cubicBezTo>
                  <a:pt x="20654" y="976"/>
                  <a:pt x="20108" y="907"/>
                  <a:pt x="19562" y="837"/>
                </a:cubicBezTo>
                <a:cubicBezTo>
                  <a:pt x="19938" y="778"/>
                  <a:pt x="20305" y="715"/>
                  <a:pt x="20674" y="715"/>
                </a:cubicBezTo>
                <a:cubicBezTo>
                  <a:pt x="20886" y="715"/>
                  <a:pt x="21099" y="736"/>
                  <a:pt x="21315" y="791"/>
                </a:cubicBezTo>
                <a:cubicBezTo>
                  <a:pt x="21445" y="827"/>
                  <a:pt x="21600" y="880"/>
                  <a:pt x="21731" y="880"/>
                </a:cubicBezTo>
                <a:cubicBezTo>
                  <a:pt x="21811" y="880"/>
                  <a:pt x="21882" y="860"/>
                  <a:pt x="21931" y="802"/>
                </a:cubicBezTo>
                <a:cubicBezTo>
                  <a:pt x="22057" y="646"/>
                  <a:pt x="22192" y="602"/>
                  <a:pt x="22330" y="602"/>
                </a:cubicBezTo>
                <a:close/>
                <a:moveTo>
                  <a:pt x="34097" y="13793"/>
                </a:moveTo>
                <a:cubicBezTo>
                  <a:pt x="34074" y="13979"/>
                  <a:pt x="34051" y="14153"/>
                  <a:pt x="34016" y="14350"/>
                </a:cubicBezTo>
                <a:cubicBezTo>
                  <a:pt x="33946" y="14478"/>
                  <a:pt x="33853" y="14617"/>
                  <a:pt x="33784" y="14768"/>
                </a:cubicBezTo>
                <a:cubicBezTo>
                  <a:pt x="33830" y="14664"/>
                  <a:pt x="33865" y="14548"/>
                  <a:pt x="33900" y="14443"/>
                </a:cubicBezTo>
                <a:cubicBezTo>
                  <a:pt x="33969" y="14234"/>
                  <a:pt x="34039" y="14014"/>
                  <a:pt x="34097" y="13793"/>
                </a:cubicBezTo>
                <a:close/>
                <a:moveTo>
                  <a:pt x="648" y="16288"/>
                </a:moveTo>
                <a:lnTo>
                  <a:pt x="648" y="16288"/>
                </a:lnTo>
                <a:cubicBezTo>
                  <a:pt x="649" y="16293"/>
                  <a:pt x="650" y="16297"/>
                  <a:pt x="651" y="16301"/>
                </a:cubicBezTo>
                <a:lnTo>
                  <a:pt x="651" y="16289"/>
                </a:lnTo>
                <a:cubicBezTo>
                  <a:pt x="650" y="16289"/>
                  <a:pt x="649" y="16289"/>
                  <a:pt x="648" y="16288"/>
                </a:cubicBezTo>
                <a:close/>
                <a:moveTo>
                  <a:pt x="651" y="16301"/>
                </a:moveTo>
                <a:lnTo>
                  <a:pt x="651" y="16823"/>
                </a:lnTo>
                <a:lnTo>
                  <a:pt x="697" y="16823"/>
                </a:lnTo>
                <a:lnTo>
                  <a:pt x="651" y="16301"/>
                </a:lnTo>
                <a:close/>
                <a:moveTo>
                  <a:pt x="32437" y="17345"/>
                </a:moveTo>
                <a:lnTo>
                  <a:pt x="32437" y="17345"/>
                </a:lnTo>
                <a:cubicBezTo>
                  <a:pt x="32402" y="17427"/>
                  <a:pt x="32391" y="17485"/>
                  <a:pt x="32367" y="17554"/>
                </a:cubicBezTo>
                <a:lnTo>
                  <a:pt x="32205" y="17717"/>
                </a:lnTo>
                <a:cubicBezTo>
                  <a:pt x="32112" y="17787"/>
                  <a:pt x="32031" y="17856"/>
                  <a:pt x="31961" y="17926"/>
                </a:cubicBezTo>
                <a:cubicBezTo>
                  <a:pt x="32089" y="17775"/>
                  <a:pt x="32205" y="17612"/>
                  <a:pt x="32332" y="17438"/>
                </a:cubicBezTo>
                <a:cubicBezTo>
                  <a:pt x="32367" y="17403"/>
                  <a:pt x="32402" y="17380"/>
                  <a:pt x="32437" y="17345"/>
                </a:cubicBezTo>
                <a:close/>
                <a:moveTo>
                  <a:pt x="19884" y="0"/>
                </a:moveTo>
                <a:cubicBezTo>
                  <a:pt x="19223" y="0"/>
                  <a:pt x="18558" y="29"/>
                  <a:pt x="17891" y="83"/>
                </a:cubicBezTo>
                <a:cubicBezTo>
                  <a:pt x="17229" y="141"/>
                  <a:pt x="16555" y="175"/>
                  <a:pt x="15905" y="350"/>
                </a:cubicBezTo>
                <a:cubicBezTo>
                  <a:pt x="15836" y="373"/>
                  <a:pt x="15754" y="373"/>
                  <a:pt x="15685" y="384"/>
                </a:cubicBezTo>
                <a:cubicBezTo>
                  <a:pt x="15232" y="431"/>
                  <a:pt x="14791" y="466"/>
                  <a:pt x="14385" y="686"/>
                </a:cubicBezTo>
                <a:cubicBezTo>
                  <a:pt x="14234" y="698"/>
                  <a:pt x="14106" y="733"/>
                  <a:pt x="13990" y="814"/>
                </a:cubicBezTo>
                <a:cubicBezTo>
                  <a:pt x="13943" y="808"/>
                  <a:pt x="13900" y="805"/>
                  <a:pt x="13859" y="805"/>
                </a:cubicBezTo>
                <a:cubicBezTo>
                  <a:pt x="13819" y="805"/>
                  <a:pt x="13781" y="808"/>
                  <a:pt x="13746" y="814"/>
                </a:cubicBezTo>
                <a:cubicBezTo>
                  <a:pt x="13502" y="849"/>
                  <a:pt x="13247" y="930"/>
                  <a:pt x="13003" y="1023"/>
                </a:cubicBezTo>
                <a:cubicBezTo>
                  <a:pt x="12991" y="1023"/>
                  <a:pt x="12980" y="1035"/>
                  <a:pt x="12980" y="1035"/>
                </a:cubicBezTo>
                <a:cubicBezTo>
                  <a:pt x="12887" y="1069"/>
                  <a:pt x="12782" y="1093"/>
                  <a:pt x="12701" y="1127"/>
                </a:cubicBezTo>
                <a:cubicBezTo>
                  <a:pt x="12747" y="1152"/>
                  <a:pt x="12790" y="1161"/>
                  <a:pt x="12832" y="1161"/>
                </a:cubicBezTo>
                <a:cubicBezTo>
                  <a:pt x="12942" y="1161"/>
                  <a:pt x="13041" y="1100"/>
                  <a:pt x="13135" y="1100"/>
                </a:cubicBezTo>
                <a:cubicBezTo>
                  <a:pt x="13190" y="1100"/>
                  <a:pt x="13242" y="1120"/>
                  <a:pt x="13293" y="1185"/>
                </a:cubicBezTo>
                <a:cubicBezTo>
                  <a:pt x="13003" y="1220"/>
                  <a:pt x="12713" y="1278"/>
                  <a:pt x="12423" y="1336"/>
                </a:cubicBezTo>
                <a:cubicBezTo>
                  <a:pt x="12386" y="1329"/>
                  <a:pt x="12350" y="1326"/>
                  <a:pt x="12315" y="1326"/>
                </a:cubicBezTo>
                <a:cubicBezTo>
                  <a:pt x="12180" y="1326"/>
                  <a:pt x="12049" y="1372"/>
                  <a:pt x="11912" y="1418"/>
                </a:cubicBezTo>
                <a:cubicBezTo>
                  <a:pt x="11882" y="1415"/>
                  <a:pt x="11853" y="1413"/>
                  <a:pt x="11824" y="1413"/>
                </a:cubicBezTo>
                <a:cubicBezTo>
                  <a:pt x="11528" y="1413"/>
                  <a:pt x="11279" y="1567"/>
                  <a:pt x="10983" y="1673"/>
                </a:cubicBezTo>
                <a:lnTo>
                  <a:pt x="10762" y="1766"/>
                </a:lnTo>
                <a:cubicBezTo>
                  <a:pt x="10507" y="1836"/>
                  <a:pt x="10263" y="1917"/>
                  <a:pt x="10008" y="1998"/>
                </a:cubicBezTo>
                <a:cubicBezTo>
                  <a:pt x="7198" y="2950"/>
                  <a:pt x="4749" y="4622"/>
                  <a:pt x="3182" y="7187"/>
                </a:cubicBezTo>
                <a:cubicBezTo>
                  <a:pt x="3089" y="7338"/>
                  <a:pt x="3019" y="7478"/>
                  <a:pt x="2926" y="7629"/>
                </a:cubicBezTo>
                <a:cubicBezTo>
                  <a:pt x="2485" y="8163"/>
                  <a:pt x="2044" y="8708"/>
                  <a:pt x="1638" y="9289"/>
                </a:cubicBezTo>
                <a:cubicBezTo>
                  <a:pt x="1580" y="9382"/>
                  <a:pt x="1463" y="9544"/>
                  <a:pt x="1522" y="9556"/>
                </a:cubicBezTo>
                <a:cubicBezTo>
                  <a:pt x="2172" y="9660"/>
                  <a:pt x="1626" y="9974"/>
                  <a:pt x="1580" y="10078"/>
                </a:cubicBezTo>
                <a:cubicBezTo>
                  <a:pt x="1510" y="10241"/>
                  <a:pt x="1440" y="10392"/>
                  <a:pt x="1359" y="10566"/>
                </a:cubicBezTo>
                <a:cubicBezTo>
                  <a:pt x="1347" y="10624"/>
                  <a:pt x="1324" y="10670"/>
                  <a:pt x="1301" y="10728"/>
                </a:cubicBezTo>
                <a:lnTo>
                  <a:pt x="1173" y="11076"/>
                </a:lnTo>
                <a:cubicBezTo>
                  <a:pt x="1162" y="11135"/>
                  <a:pt x="1127" y="11193"/>
                  <a:pt x="1115" y="11251"/>
                </a:cubicBezTo>
                <a:cubicBezTo>
                  <a:pt x="1069" y="11367"/>
                  <a:pt x="1034" y="11483"/>
                  <a:pt x="987" y="11610"/>
                </a:cubicBezTo>
                <a:cubicBezTo>
                  <a:pt x="976" y="11657"/>
                  <a:pt x="953" y="11715"/>
                  <a:pt x="941" y="11761"/>
                </a:cubicBezTo>
                <a:cubicBezTo>
                  <a:pt x="744" y="12365"/>
                  <a:pt x="581" y="12980"/>
                  <a:pt x="465" y="13607"/>
                </a:cubicBezTo>
                <a:cubicBezTo>
                  <a:pt x="279" y="14501"/>
                  <a:pt x="1" y="15418"/>
                  <a:pt x="186" y="16428"/>
                </a:cubicBezTo>
                <a:cubicBezTo>
                  <a:pt x="206" y="16198"/>
                  <a:pt x="259" y="16128"/>
                  <a:pt x="326" y="16128"/>
                </a:cubicBezTo>
                <a:cubicBezTo>
                  <a:pt x="422" y="16128"/>
                  <a:pt x="547" y="16266"/>
                  <a:pt x="648" y="16288"/>
                </a:cubicBezTo>
                <a:lnTo>
                  <a:pt x="648" y="16288"/>
                </a:lnTo>
                <a:cubicBezTo>
                  <a:pt x="488" y="15480"/>
                  <a:pt x="455" y="14683"/>
                  <a:pt x="744" y="13909"/>
                </a:cubicBezTo>
                <a:cubicBezTo>
                  <a:pt x="767" y="13816"/>
                  <a:pt x="813" y="13723"/>
                  <a:pt x="860" y="13630"/>
                </a:cubicBezTo>
                <a:cubicBezTo>
                  <a:pt x="941" y="14083"/>
                  <a:pt x="953" y="14536"/>
                  <a:pt x="941" y="14977"/>
                </a:cubicBezTo>
                <a:cubicBezTo>
                  <a:pt x="918" y="15500"/>
                  <a:pt x="1011" y="15964"/>
                  <a:pt x="1289" y="16370"/>
                </a:cubicBezTo>
                <a:cubicBezTo>
                  <a:pt x="1522" y="17740"/>
                  <a:pt x="2230" y="19075"/>
                  <a:pt x="3031" y="20132"/>
                </a:cubicBezTo>
                <a:cubicBezTo>
                  <a:pt x="4459" y="22001"/>
                  <a:pt x="6955" y="23417"/>
                  <a:pt x="9242" y="23765"/>
                </a:cubicBezTo>
                <a:cubicBezTo>
                  <a:pt x="9288" y="23765"/>
                  <a:pt x="9311" y="23742"/>
                  <a:pt x="9346" y="23730"/>
                </a:cubicBezTo>
                <a:cubicBezTo>
                  <a:pt x="9741" y="23939"/>
                  <a:pt x="10147" y="24125"/>
                  <a:pt x="10565" y="24288"/>
                </a:cubicBezTo>
                <a:cubicBezTo>
                  <a:pt x="12291" y="24986"/>
                  <a:pt x="14120" y="25284"/>
                  <a:pt x="15963" y="25284"/>
                </a:cubicBezTo>
                <a:cubicBezTo>
                  <a:pt x="18719" y="25284"/>
                  <a:pt x="21507" y="24616"/>
                  <a:pt x="24032" y="23614"/>
                </a:cubicBezTo>
                <a:cubicBezTo>
                  <a:pt x="26377" y="22686"/>
                  <a:pt x="28745" y="21269"/>
                  <a:pt x="30638" y="19423"/>
                </a:cubicBezTo>
                <a:cubicBezTo>
                  <a:pt x="30928" y="19191"/>
                  <a:pt x="31230" y="18959"/>
                  <a:pt x="31520" y="18727"/>
                </a:cubicBezTo>
                <a:lnTo>
                  <a:pt x="31520" y="18727"/>
                </a:lnTo>
                <a:cubicBezTo>
                  <a:pt x="31334" y="18924"/>
                  <a:pt x="31137" y="19145"/>
                  <a:pt x="30963" y="19354"/>
                </a:cubicBezTo>
                <a:cubicBezTo>
                  <a:pt x="31450" y="18982"/>
                  <a:pt x="31891" y="18599"/>
                  <a:pt x="32286" y="18146"/>
                </a:cubicBezTo>
                <a:cubicBezTo>
                  <a:pt x="32332" y="18112"/>
                  <a:pt x="32379" y="18088"/>
                  <a:pt x="32414" y="18042"/>
                </a:cubicBezTo>
                <a:lnTo>
                  <a:pt x="32414" y="18042"/>
                </a:lnTo>
                <a:cubicBezTo>
                  <a:pt x="32507" y="18321"/>
                  <a:pt x="32228" y="18437"/>
                  <a:pt x="32379" y="18739"/>
                </a:cubicBezTo>
                <a:cubicBezTo>
                  <a:pt x="33412" y="17276"/>
                  <a:pt x="34190" y="15720"/>
                  <a:pt x="35107" y="14223"/>
                </a:cubicBezTo>
                <a:cubicBezTo>
                  <a:pt x="35107" y="14246"/>
                  <a:pt x="35119" y="14257"/>
                  <a:pt x="35119" y="14281"/>
                </a:cubicBezTo>
                <a:cubicBezTo>
                  <a:pt x="35119" y="14385"/>
                  <a:pt x="35107" y="14490"/>
                  <a:pt x="35095" y="14594"/>
                </a:cubicBezTo>
                <a:cubicBezTo>
                  <a:pt x="35072" y="14896"/>
                  <a:pt x="35095" y="15221"/>
                  <a:pt x="34979" y="15523"/>
                </a:cubicBezTo>
                <a:cubicBezTo>
                  <a:pt x="34886" y="15755"/>
                  <a:pt x="34840" y="15999"/>
                  <a:pt x="34782" y="16243"/>
                </a:cubicBezTo>
                <a:cubicBezTo>
                  <a:pt x="34840" y="16266"/>
                  <a:pt x="34898" y="16266"/>
                  <a:pt x="34945" y="16277"/>
                </a:cubicBezTo>
                <a:cubicBezTo>
                  <a:pt x="34991" y="16173"/>
                  <a:pt x="35037" y="16068"/>
                  <a:pt x="35072" y="15952"/>
                </a:cubicBezTo>
                <a:lnTo>
                  <a:pt x="35072" y="15952"/>
                </a:lnTo>
                <a:cubicBezTo>
                  <a:pt x="35003" y="16301"/>
                  <a:pt x="34898" y="16649"/>
                  <a:pt x="34805" y="17020"/>
                </a:cubicBezTo>
                <a:cubicBezTo>
                  <a:pt x="35165" y="16498"/>
                  <a:pt x="35421" y="15952"/>
                  <a:pt x="35386" y="15337"/>
                </a:cubicBezTo>
                <a:cubicBezTo>
                  <a:pt x="35293" y="13897"/>
                  <a:pt x="35328" y="12446"/>
                  <a:pt x="35223" y="11007"/>
                </a:cubicBezTo>
                <a:cubicBezTo>
                  <a:pt x="35177" y="10473"/>
                  <a:pt x="35072" y="9950"/>
                  <a:pt x="34933" y="9451"/>
                </a:cubicBezTo>
                <a:cubicBezTo>
                  <a:pt x="34840" y="9161"/>
                  <a:pt x="34736" y="8882"/>
                  <a:pt x="34619" y="8615"/>
                </a:cubicBezTo>
                <a:cubicBezTo>
                  <a:pt x="34260" y="7768"/>
                  <a:pt x="33830" y="6990"/>
                  <a:pt x="33284" y="6247"/>
                </a:cubicBezTo>
                <a:cubicBezTo>
                  <a:pt x="31798" y="4134"/>
                  <a:pt x="29860" y="2544"/>
                  <a:pt x="27515" y="1510"/>
                </a:cubicBezTo>
                <a:cubicBezTo>
                  <a:pt x="25068" y="445"/>
                  <a:pt x="22503" y="0"/>
                  <a:pt x="19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04" name="Google Shape;1304;p24"/>
          <p:cNvSpPr txBox="1"/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305" name="Google Shape;1305;p24"/>
          <p:cNvGrpSpPr/>
          <p:nvPr/>
        </p:nvGrpSpPr>
        <p:grpSpPr>
          <a:xfrm rot="1397262">
            <a:off x="8792294" y="-464643"/>
            <a:ext cx="624724" cy="1158965"/>
            <a:chOff x="2369275" y="3344925"/>
            <a:chExt cx="160525" cy="297800"/>
          </a:xfrm>
        </p:grpSpPr>
        <p:sp>
          <p:nvSpPr>
            <p:cNvPr id="1306" name="Google Shape;1306;p2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1" name="Google Shape;1321;p24"/>
          <p:cNvSpPr/>
          <p:nvPr/>
        </p:nvSpPr>
        <p:spPr>
          <a:xfrm rot="-1684183">
            <a:off x="8537084" y="909331"/>
            <a:ext cx="970676" cy="839040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2" name="Google Shape;1322;p24"/>
          <p:cNvGrpSpPr/>
          <p:nvPr/>
        </p:nvGrpSpPr>
        <p:grpSpPr>
          <a:xfrm rot="7743169">
            <a:off x="620299" y="-108727"/>
            <a:ext cx="384785" cy="1297445"/>
            <a:chOff x="954700" y="3672025"/>
            <a:chExt cx="106825" cy="360200"/>
          </a:xfrm>
        </p:grpSpPr>
        <p:sp>
          <p:nvSpPr>
            <p:cNvPr id="1323" name="Google Shape;1323;p24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24"/>
          <p:cNvGrpSpPr/>
          <p:nvPr/>
        </p:nvGrpSpPr>
        <p:grpSpPr>
          <a:xfrm rot="1031363">
            <a:off x="-81656" y="638501"/>
            <a:ext cx="781001" cy="756958"/>
            <a:chOff x="852825" y="3133350"/>
            <a:chExt cx="216825" cy="210150"/>
          </a:xfrm>
        </p:grpSpPr>
        <p:sp>
          <p:nvSpPr>
            <p:cNvPr id="1333" name="Google Shape;1333;p24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24"/>
          <p:cNvGrpSpPr/>
          <p:nvPr/>
        </p:nvGrpSpPr>
        <p:grpSpPr>
          <a:xfrm rot="9196451">
            <a:off x="1089797" y="-167971"/>
            <a:ext cx="233140" cy="565605"/>
            <a:chOff x="1282375" y="3450000"/>
            <a:chExt cx="64725" cy="157025"/>
          </a:xfrm>
        </p:grpSpPr>
        <p:sp>
          <p:nvSpPr>
            <p:cNvPr id="1336" name="Google Shape;1336;p24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24"/>
          <p:cNvGrpSpPr/>
          <p:nvPr/>
        </p:nvGrpSpPr>
        <p:grpSpPr>
          <a:xfrm rot="-1792482">
            <a:off x="7223802" y="-396696"/>
            <a:ext cx="781015" cy="756971"/>
            <a:chOff x="852825" y="3133350"/>
            <a:chExt cx="216825" cy="210150"/>
          </a:xfrm>
        </p:grpSpPr>
        <p:sp>
          <p:nvSpPr>
            <p:cNvPr id="1340" name="Google Shape;1340;p24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 rot="912603">
            <a:off x="7781084" y="71326"/>
            <a:ext cx="834753" cy="1145012"/>
            <a:chOff x="4590425" y="3427675"/>
            <a:chExt cx="214500" cy="294225"/>
          </a:xfrm>
        </p:grpSpPr>
        <p:sp>
          <p:nvSpPr>
            <p:cNvPr id="1343" name="Google Shape;1343;p24"/>
            <p:cNvSpPr/>
            <p:nvPr/>
          </p:nvSpPr>
          <p:spPr>
            <a:xfrm>
              <a:off x="4660075" y="3675450"/>
              <a:ext cx="87975" cy="46450"/>
            </a:xfrm>
            <a:custGeom>
              <a:rect b="b" l="l" r="r" t="t"/>
              <a:pathLst>
                <a:path extrusionOk="0" h="1858" w="3519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622000" y="3461175"/>
              <a:ext cx="66100" cy="98375"/>
            </a:xfrm>
            <a:custGeom>
              <a:rect b="b" l="l" r="r" t="t"/>
              <a:pathLst>
                <a:path extrusionOk="0" h="3935" w="2644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653250" y="3478600"/>
              <a:ext cx="66275" cy="98475"/>
            </a:xfrm>
            <a:custGeom>
              <a:rect b="b" l="l" r="r" t="t"/>
              <a:pathLst>
                <a:path extrusionOk="0" h="3939" w="2651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648075" y="3513825"/>
              <a:ext cx="142725" cy="153950"/>
            </a:xfrm>
            <a:custGeom>
              <a:rect b="b" l="l" r="r" t="t"/>
              <a:pathLst>
                <a:path extrusionOk="0" h="6158" w="5709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604350" y="3548450"/>
              <a:ext cx="65900" cy="51950"/>
            </a:xfrm>
            <a:custGeom>
              <a:rect b="b" l="l" r="r" t="t"/>
              <a:pathLst>
                <a:path extrusionOk="0" h="2078" w="2636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4625950" y="3495075"/>
              <a:ext cx="178975" cy="191775"/>
            </a:xfrm>
            <a:custGeom>
              <a:rect b="b" l="l" r="r" t="t"/>
              <a:pathLst>
                <a:path extrusionOk="0" h="7671" w="7159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4671675" y="3427675"/>
              <a:ext cx="65925" cy="61975"/>
            </a:xfrm>
            <a:custGeom>
              <a:rect b="b" l="l" r="r" t="t"/>
              <a:pathLst>
                <a:path extrusionOk="0" h="2479" w="2637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4590425" y="3619600"/>
              <a:ext cx="91150" cy="24000"/>
            </a:xfrm>
            <a:custGeom>
              <a:rect b="b" l="l" r="r" t="t"/>
              <a:pathLst>
                <a:path extrusionOk="0" h="960" w="3646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5"/>
          <p:cNvSpPr txBox="1"/>
          <p:nvPr>
            <p:ph hasCustomPrompt="1" type="title"/>
          </p:nvPr>
        </p:nvSpPr>
        <p:spPr>
          <a:xfrm>
            <a:off x="1477800" y="1869000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b="1" sz="8100"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3" name="Google Shape;1353;p25"/>
          <p:cNvSpPr txBox="1"/>
          <p:nvPr>
            <p:ph idx="2" type="ctrTitle"/>
          </p:nvPr>
        </p:nvSpPr>
        <p:spPr>
          <a:xfrm>
            <a:off x="2971800" y="3182832"/>
            <a:ext cx="3200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b="0" sz="1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354" name="Google Shape;1354;p25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355" name="Google Shape;1355;p25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364" name="Google Shape;1364;p25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25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378" name="Google Shape;1378;p25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25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381" name="Google Shape;1381;p25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25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391" name="Google Shape;1391;p25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5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394" name="Google Shape;1394;p25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25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400" name="Google Shape;1400;p25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25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404" name="Google Shape;1404;p25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25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407" name="Google Shape;1407;p25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25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411" name="Google Shape;1411;p25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25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427" name="Google Shape;1427;p25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25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436" name="Google Shape;1436;p25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25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450" name="Google Shape;1450;p25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IG_NUMBER_1">
    <p:bg>
      <p:bgPr>
        <a:solidFill>
          <a:schemeClr val="accent1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SECTION_HEADER_1">
    <p:bg>
      <p:bgPr>
        <a:solidFill>
          <a:schemeClr val="accent1"/>
        </a:solidFill>
      </p:bgPr>
    </p:bg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8"/>
          <p:cNvSpPr txBox="1"/>
          <p:nvPr>
            <p:ph hasCustomPrompt="1" type="title"/>
          </p:nvPr>
        </p:nvSpPr>
        <p:spPr>
          <a:xfrm>
            <a:off x="920046" y="17070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0" name="Google Shape;1560;p28"/>
          <p:cNvSpPr txBox="1"/>
          <p:nvPr>
            <p:ph idx="1" type="subTitle"/>
          </p:nvPr>
        </p:nvSpPr>
        <p:spPr>
          <a:xfrm>
            <a:off x="2791146" y="17070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1" name="Google Shape;1561;p28"/>
          <p:cNvSpPr txBox="1"/>
          <p:nvPr>
            <p:ph hasCustomPrompt="1" idx="2" type="title"/>
          </p:nvPr>
        </p:nvSpPr>
        <p:spPr>
          <a:xfrm>
            <a:off x="920046" y="251788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2" name="Google Shape;1562;p28"/>
          <p:cNvSpPr txBox="1"/>
          <p:nvPr>
            <p:ph idx="3" type="subTitle"/>
          </p:nvPr>
        </p:nvSpPr>
        <p:spPr>
          <a:xfrm>
            <a:off x="2791146" y="251788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3" name="Google Shape;1563;p28"/>
          <p:cNvSpPr txBox="1"/>
          <p:nvPr>
            <p:ph hasCustomPrompt="1" idx="4" type="title"/>
          </p:nvPr>
        </p:nvSpPr>
        <p:spPr>
          <a:xfrm>
            <a:off x="920046" y="33287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4" name="Google Shape;1564;p28"/>
          <p:cNvSpPr txBox="1"/>
          <p:nvPr>
            <p:ph idx="5" type="subTitle"/>
          </p:nvPr>
        </p:nvSpPr>
        <p:spPr>
          <a:xfrm>
            <a:off x="2791146" y="33287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5" name="Google Shape;1565;p28"/>
          <p:cNvSpPr txBox="1"/>
          <p:nvPr>
            <p:ph idx="6"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566" name="Google Shape;1566;p28"/>
          <p:cNvSpPr/>
          <p:nvPr/>
        </p:nvSpPr>
        <p:spPr>
          <a:xfrm rot="-955344">
            <a:off x="7599432" y="1501397"/>
            <a:ext cx="494404" cy="89709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7" name="Google Shape;1567;p28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1568" name="Google Shape;1568;p28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28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571" name="Google Shape;1571;p28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28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1581" name="Google Shape;1581;p28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28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584" name="Google Shape;1584;p28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28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1587" name="Google Shape;1587;p28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28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591" name="Google Shape;1591;p28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28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1597" name="Google Shape;1597;p28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0" name="Google Shape;1600;p28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8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2" name="Google Shape;1602;p28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603" name="Google Shape;1603;p28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1_1">
    <p:bg>
      <p:bgPr>
        <a:solidFill>
          <a:schemeClr val="accent1"/>
        </a:solidFill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29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1607" name="Google Shape;1607;p2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29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1619" name="Google Shape;1619;p2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4" name="Google Shape;1634;p29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1635" name="Google Shape;1635;p29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29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1638" name="Google Shape;1638;p29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2" name="Google Shape;1642;p29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9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4" name="Google Shape;1644;p29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1645" name="Google Shape;1645;p2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29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1655" name="Google Shape;1655;p29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7" name="Google Shape;1657;p29"/>
          <p:cNvSpPr txBox="1"/>
          <p:nvPr>
            <p:ph type="title"/>
          </p:nvPr>
        </p:nvSpPr>
        <p:spPr>
          <a:xfrm>
            <a:off x="755262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8" name="Google Shape;1658;p29"/>
          <p:cNvSpPr txBox="1"/>
          <p:nvPr>
            <p:ph idx="1" type="subTitle"/>
          </p:nvPr>
        </p:nvSpPr>
        <p:spPr>
          <a:xfrm>
            <a:off x="755262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9" name="Google Shape;1659;p29"/>
          <p:cNvSpPr txBox="1"/>
          <p:nvPr>
            <p:ph idx="2" type="title"/>
          </p:nvPr>
        </p:nvSpPr>
        <p:spPr>
          <a:xfrm>
            <a:off x="3516750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0" name="Google Shape;1660;p29"/>
          <p:cNvSpPr txBox="1"/>
          <p:nvPr>
            <p:ph idx="3" type="subTitle"/>
          </p:nvPr>
        </p:nvSpPr>
        <p:spPr>
          <a:xfrm>
            <a:off x="3516750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1" name="Google Shape;1661;p29"/>
          <p:cNvSpPr txBox="1"/>
          <p:nvPr>
            <p:ph idx="4" type="title"/>
          </p:nvPr>
        </p:nvSpPr>
        <p:spPr>
          <a:xfrm>
            <a:off x="6278238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2" name="Google Shape;1662;p29"/>
          <p:cNvSpPr txBox="1"/>
          <p:nvPr>
            <p:ph idx="5" type="subTitle"/>
          </p:nvPr>
        </p:nvSpPr>
        <p:spPr>
          <a:xfrm>
            <a:off x="6278238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3" name="Google Shape;1663;p29"/>
          <p:cNvSpPr txBox="1"/>
          <p:nvPr>
            <p:ph idx="6" type="title"/>
          </p:nvPr>
        </p:nvSpPr>
        <p:spPr>
          <a:xfrm>
            <a:off x="755262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4" name="Google Shape;1664;p29"/>
          <p:cNvSpPr txBox="1"/>
          <p:nvPr>
            <p:ph idx="7" type="subTitle"/>
          </p:nvPr>
        </p:nvSpPr>
        <p:spPr>
          <a:xfrm>
            <a:off x="755262" y="3731945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5" name="Google Shape;1665;p29"/>
          <p:cNvSpPr txBox="1"/>
          <p:nvPr>
            <p:ph idx="8" type="title"/>
          </p:nvPr>
        </p:nvSpPr>
        <p:spPr>
          <a:xfrm>
            <a:off x="3516750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6" name="Google Shape;1666;p29"/>
          <p:cNvSpPr txBox="1"/>
          <p:nvPr>
            <p:ph idx="9" type="subTitle"/>
          </p:nvPr>
        </p:nvSpPr>
        <p:spPr>
          <a:xfrm>
            <a:off x="3516750" y="3741470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7" name="Google Shape;1667;p29"/>
          <p:cNvSpPr txBox="1"/>
          <p:nvPr>
            <p:ph idx="13" type="title"/>
          </p:nvPr>
        </p:nvSpPr>
        <p:spPr>
          <a:xfrm>
            <a:off x="6278238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8" name="Google Shape;1668;p29"/>
          <p:cNvSpPr txBox="1"/>
          <p:nvPr>
            <p:ph idx="14" type="subTitle"/>
          </p:nvPr>
        </p:nvSpPr>
        <p:spPr>
          <a:xfrm>
            <a:off x="6278238" y="3741470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9" name="Google Shape;1669;p29"/>
          <p:cNvSpPr txBox="1"/>
          <p:nvPr>
            <p:ph idx="15"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idx="1" type="subTitle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6" name="Google Shape;216;p4"/>
          <p:cNvSpPr txBox="1"/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217" name="Google Shape;217;p4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218" name="Google Shape;218;p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4"/>
          <p:cNvSpPr/>
          <p:nvPr/>
        </p:nvSpPr>
        <p:spPr>
          <a:xfrm rot="1184892">
            <a:off x="888716" y="133998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"/>
          <p:cNvSpPr/>
          <p:nvPr/>
        </p:nvSpPr>
        <p:spPr>
          <a:xfrm flipH="1" rot="290954">
            <a:off x="8792626" y="3491026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4"/>
          <p:cNvGrpSpPr/>
          <p:nvPr/>
        </p:nvGrpSpPr>
        <p:grpSpPr>
          <a:xfrm flipH="1" rot="4044333">
            <a:off x="7855938" y="4107598"/>
            <a:ext cx="1234481" cy="919854"/>
            <a:chOff x="1954550" y="2620525"/>
            <a:chExt cx="310850" cy="231625"/>
          </a:xfrm>
        </p:grpSpPr>
        <p:sp>
          <p:nvSpPr>
            <p:cNvPr id="236" name="Google Shape;236;p4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 flipH="1" rot="1012302">
            <a:off x="8582303" y="2740849"/>
            <a:ext cx="417388" cy="653682"/>
            <a:chOff x="683900" y="3612800"/>
            <a:chExt cx="105100" cy="164600"/>
          </a:xfrm>
        </p:grpSpPr>
        <p:sp>
          <p:nvSpPr>
            <p:cNvPr id="246" name="Google Shape;246;p4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flipH="1" rot="-2203129">
            <a:off x="7526524" y="4432354"/>
            <a:ext cx="239083" cy="580024"/>
            <a:chOff x="1282375" y="3450000"/>
            <a:chExt cx="64725" cy="157025"/>
          </a:xfrm>
        </p:grpSpPr>
        <p:sp>
          <p:nvSpPr>
            <p:cNvPr id="249" name="Google Shape;249;p4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253" name="Google Shape;253;p4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4"/>
          <p:cNvSpPr txBox="1"/>
          <p:nvPr>
            <p:ph hasCustomPrompt="1"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4"/>
          <p:cNvGrpSpPr/>
          <p:nvPr/>
        </p:nvGrpSpPr>
        <p:grpSpPr>
          <a:xfrm rot="1596373">
            <a:off x="7444241" y="2827696"/>
            <a:ext cx="881313" cy="1208878"/>
            <a:chOff x="4590425" y="3427675"/>
            <a:chExt cx="214500" cy="294225"/>
          </a:xfrm>
        </p:grpSpPr>
        <p:sp>
          <p:nvSpPr>
            <p:cNvPr id="266" name="Google Shape;266;p4"/>
            <p:cNvSpPr/>
            <p:nvPr/>
          </p:nvSpPr>
          <p:spPr>
            <a:xfrm>
              <a:off x="4677000" y="3443900"/>
              <a:ext cx="11850" cy="14200"/>
            </a:xfrm>
            <a:custGeom>
              <a:rect b="b" l="l" r="r" t="t"/>
              <a:pathLst>
                <a:path extrusionOk="0" h="568" w="474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701575" y="3434675"/>
              <a:ext cx="23525" cy="23025"/>
            </a:xfrm>
            <a:custGeom>
              <a:rect b="b" l="l" r="r" t="t"/>
              <a:pathLst>
                <a:path extrusionOk="0" h="921" w="941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626875" y="3465350"/>
              <a:ext cx="66600" cy="97750"/>
            </a:xfrm>
            <a:custGeom>
              <a:rect b="b" l="l" r="r" t="t"/>
              <a:pathLst>
                <a:path extrusionOk="0" h="3910" w="2664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609475" y="3552050"/>
              <a:ext cx="12025" cy="15800"/>
            </a:xfrm>
            <a:custGeom>
              <a:rect b="b" l="l" r="r" t="t"/>
              <a:pathLst>
                <a:path extrusionOk="0" h="632" w="481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597375" y="3621450"/>
              <a:ext cx="79275" cy="18875"/>
            </a:xfrm>
            <a:custGeom>
              <a:rect b="b" l="l" r="r" t="t"/>
              <a:pathLst>
                <a:path extrusionOk="0" h="755" w="3171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704200" y="3504850"/>
              <a:ext cx="83900" cy="69175"/>
            </a:xfrm>
            <a:custGeom>
              <a:rect b="b" l="l" r="r" t="t"/>
              <a:pathLst>
                <a:path extrusionOk="0" h="2767" w="3356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654575" y="3616750"/>
              <a:ext cx="113075" cy="59350"/>
            </a:xfrm>
            <a:custGeom>
              <a:rect b="b" l="l" r="r" t="t"/>
              <a:pathLst>
                <a:path extrusionOk="0" h="2374" w="4523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660075" y="3675450"/>
              <a:ext cx="87975" cy="46450"/>
            </a:xfrm>
            <a:custGeom>
              <a:rect b="b" l="l" r="r" t="t"/>
              <a:pathLst>
                <a:path extrusionOk="0" h="1858" w="3519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622000" y="3461175"/>
              <a:ext cx="66100" cy="98375"/>
            </a:xfrm>
            <a:custGeom>
              <a:rect b="b" l="l" r="r" t="t"/>
              <a:pathLst>
                <a:path extrusionOk="0" h="3935" w="2644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53250" y="3478600"/>
              <a:ext cx="66275" cy="98475"/>
            </a:xfrm>
            <a:custGeom>
              <a:rect b="b" l="l" r="r" t="t"/>
              <a:pathLst>
                <a:path extrusionOk="0" h="3939" w="2651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48075" y="3513825"/>
              <a:ext cx="142725" cy="153950"/>
            </a:xfrm>
            <a:custGeom>
              <a:rect b="b" l="l" r="r" t="t"/>
              <a:pathLst>
                <a:path extrusionOk="0" h="6158" w="5709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625950" y="3495075"/>
              <a:ext cx="178975" cy="191775"/>
            </a:xfrm>
            <a:custGeom>
              <a:rect b="b" l="l" r="r" t="t"/>
              <a:pathLst>
                <a:path extrusionOk="0" h="7671" w="7159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590425" y="3619600"/>
              <a:ext cx="91150" cy="24000"/>
            </a:xfrm>
            <a:custGeom>
              <a:rect b="b" l="l" r="r" t="t"/>
              <a:pathLst>
                <a:path extrusionOk="0" h="960" w="3646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604350" y="3548450"/>
              <a:ext cx="65900" cy="51950"/>
            </a:xfrm>
            <a:custGeom>
              <a:rect b="b" l="l" r="r" t="t"/>
              <a:pathLst>
                <a:path extrusionOk="0" h="2078" w="2636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71675" y="3427675"/>
              <a:ext cx="65925" cy="61975"/>
            </a:xfrm>
            <a:custGeom>
              <a:rect b="b" l="l" r="r" t="t"/>
              <a:pathLst>
                <a:path extrusionOk="0" h="2479" w="2637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 rot="1386162">
            <a:off x="1966823" y="164215"/>
            <a:ext cx="315166" cy="1059724"/>
            <a:chOff x="2370150" y="2891000"/>
            <a:chExt cx="107125" cy="360200"/>
          </a:xfrm>
        </p:grpSpPr>
        <p:sp>
          <p:nvSpPr>
            <p:cNvPr id="282" name="Google Shape;282;p4"/>
            <p:cNvSpPr/>
            <p:nvPr/>
          </p:nvSpPr>
          <p:spPr>
            <a:xfrm>
              <a:off x="2434000" y="2966475"/>
              <a:ext cx="18600" cy="98125"/>
            </a:xfrm>
            <a:custGeom>
              <a:rect b="b" l="l" r="r" t="t"/>
              <a:pathLst>
                <a:path extrusionOk="0" h="3925" w="744">
                  <a:moveTo>
                    <a:pt x="744" y="3924"/>
                  </a:moveTo>
                  <a:lnTo>
                    <a:pt x="1" y="3541"/>
                  </a:lnTo>
                  <a:lnTo>
                    <a:pt x="198" y="0"/>
                  </a:lnTo>
                  <a:lnTo>
                    <a:pt x="7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438350" y="2947600"/>
              <a:ext cx="36025" cy="25275"/>
            </a:xfrm>
            <a:custGeom>
              <a:rect b="b" l="l" r="r" t="t"/>
              <a:pathLst>
                <a:path extrusionOk="0" h="1011" w="1441">
                  <a:moveTo>
                    <a:pt x="186" y="1"/>
                  </a:moveTo>
                  <a:cubicBezTo>
                    <a:pt x="117" y="291"/>
                    <a:pt x="1" y="848"/>
                    <a:pt x="1" y="848"/>
                  </a:cubicBezTo>
                  <a:cubicBezTo>
                    <a:pt x="1" y="848"/>
                    <a:pt x="546" y="871"/>
                    <a:pt x="744" y="918"/>
                  </a:cubicBezTo>
                  <a:cubicBezTo>
                    <a:pt x="953" y="964"/>
                    <a:pt x="1185" y="1011"/>
                    <a:pt x="1371" y="895"/>
                  </a:cubicBezTo>
                  <a:cubicBezTo>
                    <a:pt x="1394" y="628"/>
                    <a:pt x="1405" y="384"/>
                    <a:pt x="1440" y="128"/>
                  </a:cubicBezTo>
                  <a:cubicBezTo>
                    <a:pt x="1162" y="82"/>
                    <a:pt x="465" y="24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1625" y="3055000"/>
              <a:ext cx="57775" cy="74900"/>
            </a:xfrm>
            <a:custGeom>
              <a:rect b="b" l="l" r="r" t="t"/>
              <a:pathLst>
                <a:path extrusionOk="0" h="2996" w="2311">
                  <a:moveTo>
                    <a:pt x="2264" y="2856"/>
                  </a:moveTo>
                  <a:cubicBezTo>
                    <a:pt x="2241" y="2868"/>
                    <a:pt x="2195" y="2868"/>
                    <a:pt x="2148" y="2879"/>
                  </a:cubicBezTo>
                  <a:cubicBezTo>
                    <a:pt x="1951" y="2972"/>
                    <a:pt x="1742" y="2995"/>
                    <a:pt x="1521" y="2902"/>
                  </a:cubicBezTo>
                  <a:cubicBezTo>
                    <a:pt x="1463" y="2868"/>
                    <a:pt x="1382" y="2879"/>
                    <a:pt x="1312" y="2868"/>
                  </a:cubicBezTo>
                  <a:lnTo>
                    <a:pt x="813" y="2868"/>
                  </a:lnTo>
                  <a:cubicBezTo>
                    <a:pt x="755" y="2868"/>
                    <a:pt x="686" y="2868"/>
                    <a:pt x="628" y="2856"/>
                  </a:cubicBezTo>
                  <a:cubicBezTo>
                    <a:pt x="465" y="2821"/>
                    <a:pt x="302" y="2786"/>
                    <a:pt x="128" y="2751"/>
                  </a:cubicBezTo>
                  <a:cubicBezTo>
                    <a:pt x="70" y="2635"/>
                    <a:pt x="1" y="2508"/>
                    <a:pt x="12" y="2334"/>
                  </a:cubicBezTo>
                  <a:cubicBezTo>
                    <a:pt x="35" y="1591"/>
                    <a:pt x="35" y="871"/>
                    <a:pt x="35" y="128"/>
                  </a:cubicBezTo>
                  <a:cubicBezTo>
                    <a:pt x="35" y="93"/>
                    <a:pt x="47" y="70"/>
                    <a:pt x="47" y="23"/>
                  </a:cubicBezTo>
                  <a:cubicBezTo>
                    <a:pt x="105" y="12"/>
                    <a:pt x="163" y="0"/>
                    <a:pt x="210" y="0"/>
                  </a:cubicBezTo>
                  <a:lnTo>
                    <a:pt x="2044" y="0"/>
                  </a:lnTo>
                  <a:cubicBezTo>
                    <a:pt x="2102" y="0"/>
                    <a:pt x="2160" y="23"/>
                    <a:pt x="2218" y="23"/>
                  </a:cubicBezTo>
                  <a:cubicBezTo>
                    <a:pt x="2299" y="255"/>
                    <a:pt x="2311" y="2612"/>
                    <a:pt x="2264" y="2856"/>
                  </a:cubicBezTo>
                  <a:close/>
                  <a:moveTo>
                    <a:pt x="790" y="1869"/>
                  </a:moveTo>
                  <a:cubicBezTo>
                    <a:pt x="674" y="1869"/>
                    <a:pt x="581" y="1869"/>
                    <a:pt x="511" y="1881"/>
                  </a:cubicBezTo>
                  <a:cubicBezTo>
                    <a:pt x="477" y="1892"/>
                    <a:pt x="442" y="1939"/>
                    <a:pt x="419" y="1985"/>
                  </a:cubicBezTo>
                  <a:cubicBezTo>
                    <a:pt x="419" y="2008"/>
                    <a:pt x="453" y="2066"/>
                    <a:pt x="477" y="2066"/>
                  </a:cubicBezTo>
                  <a:cubicBezTo>
                    <a:pt x="662" y="2113"/>
                    <a:pt x="860" y="2113"/>
                    <a:pt x="1045" y="2055"/>
                  </a:cubicBezTo>
                  <a:cubicBezTo>
                    <a:pt x="1080" y="2043"/>
                    <a:pt x="1103" y="1997"/>
                    <a:pt x="1103" y="1974"/>
                  </a:cubicBezTo>
                  <a:cubicBezTo>
                    <a:pt x="1103" y="1939"/>
                    <a:pt x="1057" y="1881"/>
                    <a:pt x="1045" y="1881"/>
                  </a:cubicBezTo>
                  <a:cubicBezTo>
                    <a:pt x="964" y="1881"/>
                    <a:pt x="860" y="1881"/>
                    <a:pt x="790" y="1869"/>
                  </a:cubicBezTo>
                  <a:close/>
                  <a:moveTo>
                    <a:pt x="802" y="1393"/>
                  </a:moveTo>
                  <a:cubicBezTo>
                    <a:pt x="755" y="1393"/>
                    <a:pt x="709" y="1393"/>
                    <a:pt x="651" y="1405"/>
                  </a:cubicBezTo>
                  <a:cubicBezTo>
                    <a:pt x="593" y="1416"/>
                    <a:pt x="558" y="1451"/>
                    <a:pt x="569" y="1509"/>
                  </a:cubicBezTo>
                  <a:cubicBezTo>
                    <a:pt x="569" y="1532"/>
                    <a:pt x="604" y="1579"/>
                    <a:pt x="651" y="1579"/>
                  </a:cubicBezTo>
                  <a:cubicBezTo>
                    <a:pt x="744" y="1591"/>
                    <a:pt x="825" y="1579"/>
                    <a:pt x="918" y="1579"/>
                  </a:cubicBezTo>
                  <a:cubicBezTo>
                    <a:pt x="953" y="1579"/>
                    <a:pt x="1022" y="1544"/>
                    <a:pt x="999" y="1486"/>
                  </a:cubicBezTo>
                  <a:cubicBezTo>
                    <a:pt x="999" y="1463"/>
                    <a:pt x="941" y="1428"/>
                    <a:pt x="918" y="1416"/>
                  </a:cubicBezTo>
                  <a:cubicBezTo>
                    <a:pt x="883" y="1393"/>
                    <a:pt x="848" y="1393"/>
                    <a:pt x="802" y="1393"/>
                  </a:cubicBezTo>
                  <a:close/>
                  <a:moveTo>
                    <a:pt x="976" y="1045"/>
                  </a:moveTo>
                  <a:cubicBezTo>
                    <a:pt x="929" y="987"/>
                    <a:pt x="918" y="929"/>
                    <a:pt x="871" y="906"/>
                  </a:cubicBezTo>
                  <a:cubicBezTo>
                    <a:pt x="825" y="882"/>
                    <a:pt x="755" y="882"/>
                    <a:pt x="697" y="882"/>
                  </a:cubicBezTo>
                  <a:cubicBezTo>
                    <a:pt x="639" y="882"/>
                    <a:pt x="593" y="906"/>
                    <a:pt x="581" y="964"/>
                  </a:cubicBezTo>
                  <a:cubicBezTo>
                    <a:pt x="569" y="1022"/>
                    <a:pt x="604" y="1068"/>
                    <a:pt x="651" y="1080"/>
                  </a:cubicBezTo>
                  <a:cubicBezTo>
                    <a:pt x="755" y="1080"/>
                    <a:pt x="860" y="1103"/>
                    <a:pt x="976" y="1045"/>
                  </a:cubicBezTo>
                  <a:close/>
                  <a:moveTo>
                    <a:pt x="802" y="255"/>
                  </a:moveTo>
                  <a:cubicBezTo>
                    <a:pt x="755" y="290"/>
                    <a:pt x="697" y="314"/>
                    <a:pt x="674" y="348"/>
                  </a:cubicBezTo>
                  <a:cubicBezTo>
                    <a:pt x="639" y="383"/>
                    <a:pt x="697" y="488"/>
                    <a:pt x="767" y="499"/>
                  </a:cubicBezTo>
                  <a:cubicBezTo>
                    <a:pt x="825" y="522"/>
                    <a:pt x="883" y="499"/>
                    <a:pt x="941" y="488"/>
                  </a:cubicBezTo>
                  <a:cubicBezTo>
                    <a:pt x="976" y="476"/>
                    <a:pt x="999" y="430"/>
                    <a:pt x="999" y="383"/>
                  </a:cubicBezTo>
                  <a:cubicBezTo>
                    <a:pt x="999" y="360"/>
                    <a:pt x="987" y="302"/>
                    <a:pt x="964" y="290"/>
                  </a:cubicBezTo>
                  <a:cubicBezTo>
                    <a:pt x="918" y="290"/>
                    <a:pt x="871" y="290"/>
                    <a:pt x="802" y="2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405550" y="3132200"/>
              <a:ext cx="29050" cy="18600"/>
            </a:xfrm>
            <a:custGeom>
              <a:rect b="b" l="l" r="r" t="t"/>
              <a:pathLst>
                <a:path extrusionOk="0" h="744" w="1162">
                  <a:moveTo>
                    <a:pt x="12" y="511"/>
                  </a:moveTo>
                  <a:cubicBezTo>
                    <a:pt x="1" y="348"/>
                    <a:pt x="1" y="186"/>
                    <a:pt x="24" y="23"/>
                  </a:cubicBezTo>
                  <a:cubicBezTo>
                    <a:pt x="361" y="58"/>
                    <a:pt x="674" y="0"/>
                    <a:pt x="988" y="70"/>
                  </a:cubicBezTo>
                  <a:cubicBezTo>
                    <a:pt x="1162" y="360"/>
                    <a:pt x="1162" y="372"/>
                    <a:pt x="1104" y="697"/>
                  </a:cubicBezTo>
                  <a:cubicBezTo>
                    <a:pt x="999" y="720"/>
                    <a:pt x="872" y="743"/>
                    <a:pt x="779" y="697"/>
                  </a:cubicBezTo>
                  <a:cubicBezTo>
                    <a:pt x="628" y="627"/>
                    <a:pt x="488" y="627"/>
                    <a:pt x="326" y="627"/>
                  </a:cubicBezTo>
                  <a:cubicBezTo>
                    <a:pt x="210" y="639"/>
                    <a:pt x="117" y="604"/>
                    <a:pt x="12" y="51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70150" y="2891000"/>
              <a:ext cx="107125" cy="360200"/>
            </a:xfrm>
            <a:custGeom>
              <a:rect b="b" l="l" r="r" t="t"/>
              <a:pathLst>
                <a:path extrusionOk="0" h="14408" w="4285">
                  <a:moveTo>
                    <a:pt x="2009" y="14408"/>
                  </a:moveTo>
                  <a:cubicBezTo>
                    <a:pt x="1893" y="14315"/>
                    <a:pt x="1904" y="14222"/>
                    <a:pt x="1904" y="14118"/>
                  </a:cubicBezTo>
                  <a:cubicBezTo>
                    <a:pt x="1904" y="13758"/>
                    <a:pt x="1893" y="13409"/>
                    <a:pt x="1893" y="13038"/>
                  </a:cubicBezTo>
                  <a:cubicBezTo>
                    <a:pt x="1893" y="12330"/>
                    <a:pt x="1893" y="11610"/>
                    <a:pt x="1870" y="10890"/>
                  </a:cubicBezTo>
                  <a:cubicBezTo>
                    <a:pt x="1870" y="10774"/>
                    <a:pt x="1893" y="10681"/>
                    <a:pt x="1835" y="10542"/>
                  </a:cubicBezTo>
                  <a:cubicBezTo>
                    <a:pt x="1649" y="10542"/>
                    <a:pt x="1463" y="10519"/>
                    <a:pt x="1289" y="10461"/>
                  </a:cubicBezTo>
                  <a:cubicBezTo>
                    <a:pt x="1173" y="10414"/>
                    <a:pt x="1138" y="10345"/>
                    <a:pt x="1115" y="10240"/>
                  </a:cubicBezTo>
                  <a:lnTo>
                    <a:pt x="1115" y="9938"/>
                  </a:lnTo>
                  <a:cubicBezTo>
                    <a:pt x="1115" y="9834"/>
                    <a:pt x="1103" y="9729"/>
                    <a:pt x="1103" y="9636"/>
                  </a:cubicBezTo>
                  <a:cubicBezTo>
                    <a:pt x="1045" y="9613"/>
                    <a:pt x="987" y="9613"/>
                    <a:pt x="941" y="9602"/>
                  </a:cubicBezTo>
                  <a:cubicBezTo>
                    <a:pt x="848" y="9578"/>
                    <a:pt x="767" y="9520"/>
                    <a:pt x="744" y="9428"/>
                  </a:cubicBezTo>
                  <a:cubicBezTo>
                    <a:pt x="685" y="9265"/>
                    <a:pt x="616" y="9114"/>
                    <a:pt x="616" y="8940"/>
                  </a:cubicBezTo>
                  <a:cubicBezTo>
                    <a:pt x="616" y="7802"/>
                    <a:pt x="616" y="6676"/>
                    <a:pt x="593" y="5527"/>
                  </a:cubicBezTo>
                  <a:cubicBezTo>
                    <a:pt x="593" y="5411"/>
                    <a:pt x="627" y="5283"/>
                    <a:pt x="639" y="5167"/>
                  </a:cubicBezTo>
                  <a:cubicBezTo>
                    <a:pt x="639" y="5132"/>
                    <a:pt x="674" y="5109"/>
                    <a:pt x="674" y="5074"/>
                  </a:cubicBezTo>
                  <a:cubicBezTo>
                    <a:pt x="651" y="4772"/>
                    <a:pt x="744" y="4470"/>
                    <a:pt x="709" y="4157"/>
                  </a:cubicBezTo>
                  <a:cubicBezTo>
                    <a:pt x="697" y="3971"/>
                    <a:pt x="697" y="3797"/>
                    <a:pt x="697" y="3611"/>
                  </a:cubicBezTo>
                  <a:cubicBezTo>
                    <a:pt x="697" y="3507"/>
                    <a:pt x="685" y="3402"/>
                    <a:pt x="685" y="3286"/>
                  </a:cubicBezTo>
                  <a:cubicBezTo>
                    <a:pt x="465" y="3309"/>
                    <a:pt x="291" y="3228"/>
                    <a:pt x="151" y="3101"/>
                  </a:cubicBezTo>
                  <a:cubicBezTo>
                    <a:pt x="105" y="3054"/>
                    <a:pt x="59" y="3019"/>
                    <a:pt x="47" y="2961"/>
                  </a:cubicBezTo>
                  <a:cubicBezTo>
                    <a:pt x="1" y="2706"/>
                    <a:pt x="59" y="2462"/>
                    <a:pt x="163" y="2241"/>
                  </a:cubicBezTo>
                  <a:cubicBezTo>
                    <a:pt x="209" y="2160"/>
                    <a:pt x="279" y="2102"/>
                    <a:pt x="384" y="2102"/>
                  </a:cubicBezTo>
                  <a:cubicBezTo>
                    <a:pt x="674" y="2102"/>
                    <a:pt x="976" y="2102"/>
                    <a:pt x="1266" y="2114"/>
                  </a:cubicBezTo>
                  <a:cubicBezTo>
                    <a:pt x="1336" y="2114"/>
                    <a:pt x="1405" y="2160"/>
                    <a:pt x="1510" y="2183"/>
                  </a:cubicBezTo>
                  <a:cubicBezTo>
                    <a:pt x="1603" y="1951"/>
                    <a:pt x="1545" y="1742"/>
                    <a:pt x="1556" y="1510"/>
                  </a:cubicBezTo>
                  <a:cubicBezTo>
                    <a:pt x="1568" y="1289"/>
                    <a:pt x="1556" y="1057"/>
                    <a:pt x="1556" y="825"/>
                  </a:cubicBezTo>
                  <a:cubicBezTo>
                    <a:pt x="1487" y="825"/>
                    <a:pt x="1440" y="837"/>
                    <a:pt x="1382" y="837"/>
                  </a:cubicBezTo>
                  <a:cubicBezTo>
                    <a:pt x="1336" y="837"/>
                    <a:pt x="1289" y="848"/>
                    <a:pt x="1266" y="825"/>
                  </a:cubicBezTo>
                  <a:cubicBezTo>
                    <a:pt x="1092" y="709"/>
                    <a:pt x="906" y="651"/>
                    <a:pt x="767" y="477"/>
                  </a:cubicBezTo>
                  <a:cubicBezTo>
                    <a:pt x="685" y="361"/>
                    <a:pt x="697" y="233"/>
                    <a:pt x="744" y="94"/>
                  </a:cubicBezTo>
                  <a:cubicBezTo>
                    <a:pt x="755" y="36"/>
                    <a:pt x="813" y="1"/>
                    <a:pt x="871" y="1"/>
                  </a:cubicBezTo>
                  <a:lnTo>
                    <a:pt x="1092" y="1"/>
                  </a:lnTo>
                  <a:lnTo>
                    <a:pt x="2740" y="1"/>
                  </a:lnTo>
                  <a:cubicBezTo>
                    <a:pt x="2903" y="1"/>
                    <a:pt x="3054" y="12"/>
                    <a:pt x="3181" y="94"/>
                  </a:cubicBezTo>
                  <a:cubicBezTo>
                    <a:pt x="3251" y="140"/>
                    <a:pt x="3321" y="152"/>
                    <a:pt x="3414" y="187"/>
                  </a:cubicBezTo>
                  <a:cubicBezTo>
                    <a:pt x="3495" y="210"/>
                    <a:pt x="3553" y="268"/>
                    <a:pt x="3588" y="361"/>
                  </a:cubicBezTo>
                  <a:cubicBezTo>
                    <a:pt x="3634" y="465"/>
                    <a:pt x="3588" y="581"/>
                    <a:pt x="3472" y="605"/>
                  </a:cubicBezTo>
                  <a:cubicBezTo>
                    <a:pt x="3298" y="651"/>
                    <a:pt x="3147" y="721"/>
                    <a:pt x="2996" y="814"/>
                  </a:cubicBezTo>
                  <a:cubicBezTo>
                    <a:pt x="2938" y="837"/>
                    <a:pt x="2856" y="848"/>
                    <a:pt x="2787" y="872"/>
                  </a:cubicBezTo>
                  <a:cubicBezTo>
                    <a:pt x="2729" y="883"/>
                    <a:pt x="2671" y="906"/>
                    <a:pt x="2624" y="930"/>
                  </a:cubicBezTo>
                  <a:cubicBezTo>
                    <a:pt x="2589" y="1162"/>
                    <a:pt x="2566" y="1951"/>
                    <a:pt x="2613" y="2207"/>
                  </a:cubicBezTo>
                  <a:cubicBezTo>
                    <a:pt x="2671" y="2207"/>
                    <a:pt x="2729" y="2218"/>
                    <a:pt x="2787" y="2218"/>
                  </a:cubicBezTo>
                  <a:cubicBezTo>
                    <a:pt x="2996" y="2218"/>
                    <a:pt x="3193" y="2230"/>
                    <a:pt x="3402" y="2218"/>
                  </a:cubicBezTo>
                  <a:cubicBezTo>
                    <a:pt x="3646" y="2207"/>
                    <a:pt x="3878" y="2265"/>
                    <a:pt x="4122" y="2299"/>
                  </a:cubicBezTo>
                  <a:cubicBezTo>
                    <a:pt x="4226" y="2323"/>
                    <a:pt x="4273" y="2381"/>
                    <a:pt x="4273" y="2462"/>
                  </a:cubicBezTo>
                  <a:cubicBezTo>
                    <a:pt x="4273" y="2683"/>
                    <a:pt x="4284" y="2915"/>
                    <a:pt x="4273" y="3135"/>
                  </a:cubicBezTo>
                  <a:cubicBezTo>
                    <a:pt x="4273" y="3286"/>
                    <a:pt x="4168" y="3368"/>
                    <a:pt x="4006" y="3379"/>
                  </a:cubicBezTo>
                  <a:lnTo>
                    <a:pt x="3704" y="3379"/>
                  </a:lnTo>
                  <a:cubicBezTo>
                    <a:pt x="3634" y="3379"/>
                    <a:pt x="3576" y="3391"/>
                    <a:pt x="3483" y="3391"/>
                  </a:cubicBezTo>
                  <a:cubicBezTo>
                    <a:pt x="3483" y="3484"/>
                    <a:pt x="3472" y="3553"/>
                    <a:pt x="3472" y="3611"/>
                  </a:cubicBezTo>
                  <a:lnTo>
                    <a:pt x="3472" y="6363"/>
                  </a:lnTo>
                  <a:cubicBezTo>
                    <a:pt x="3472" y="7349"/>
                    <a:pt x="3460" y="8325"/>
                    <a:pt x="3460" y="9311"/>
                  </a:cubicBezTo>
                  <a:cubicBezTo>
                    <a:pt x="3460" y="9381"/>
                    <a:pt x="3460" y="9462"/>
                    <a:pt x="3437" y="9532"/>
                  </a:cubicBezTo>
                  <a:cubicBezTo>
                    <a:pt x="3425" y="9660"/>
                    <a:pt x="3379" y="9718"/>
                    <a:pt x="3251" y="9718"/>
                  </a:cubicBezTo>
                  <a:cubicBezTo>
                    <a:pt x="3123" y="9718"/>
                    <a:pt x="2996" y="9729"/>
                    <a:pt x="2880" y="9834"/>
                  </a:cubicBezTo>
                  <a:lnTo>
                    <a:pt x="2880" y="10252"/>
                  </a:lnTo>
                  <a:cubicBezTo>
                    <a:pt x="2880" y="10588"/>
                    <a:pt x="2798" y="10646"/>
                    <a:pt x="2485" y="10658"/>
                  </a:cubicBezTo>
                  <a:cubicBezTo>
                    <a:pt x="2427" y="10658"/>
                    <a:pt x="2369" y="10658"/>
                    <a:pt x="2299" y="10681"/>
                  </a:cubicBezTo>
                  <a:cubicBezTo>
                    <a:pt x="2276" y="10681"/>
                    <a:pt x="2253" y="10693"/>
                    <a:pt x="2218" y="10705"/>
                  </a:cubicBezTo>
                  <a:cubicBezTo>
                    <a:pt x="2206" y="10751"/>
                    <a:pt x="2195" y="10809"/>
                    <a:pt x="2195" y="10867"/>
                  </a:cubicBezTo>
                  <a:cubicBezTo>
                    <a:pt x="2195" y="11529"/>
                    <a:pt x="2183" y="12202"/>
                    <a:pt x="2195" y="12852"/>
                  </a:cubicBezTo>
                  <a:cubicBezTo>
                    <a:pt x="2195" y="13154"/>
                    <a:pt x="2218" y="13468"/>
                    <a:pt x="2241" y="13769"/>
                  </a:cubicBezTo>
                  <a:cubicBezTo>
                    <a:pt x="2241" y="13943"/>
                    <a:pt x="2218" y="14118"/>
                    <a:pt x="2206" y="14292"/>
                  </a:cubicBezTo>
                  <a:cubicBezTo>
                    <a:pt x="2183" y="14350"/>
                    <a:pt x="2113" y="14396"/>
                    <a:pt x="2009" y="14408"/>
                  </a:cubicBezTo>
                  <a:close/>
                  <a:moveTo>
                    <a:pt x="3112" y="3217"/>
                  </a:moveTo>
                  <a:lnTo>
                    <a:pt x="2787" y="3217"/>
                  </a:lnTo>
                  <a:lnTo>
                    <a:pt x="1742" y="3217"/>
                  </a:lnTo>
                  <a:cubicBezTo>
                    <a:pt x="1661" y="3217"/>
                    <a:pt x="1568" y="3217"/>
                    <a:pt x="1510" y="3193"/>
                  </a:cubicBezTo>
                  <a:cubicBezTo>
                    <a:pt x="1347" y="3077"/>
                    <a:pt x="1196" y="3112"/>
                    <a:pt x="1022" y="3159"/>
                  </a:cubicBezTo>
                  <a:cubicBezTo>
                    <a:pt x="1022" y="3217"/>
                    <a:pt x="999" y="3275"/>
                    <a:pt x="999" y="3321"/>
                  </a:cubicBezTo>
                  <a:cubicBezTo>
                    <a:pt x="987" y="3925"/>
                    <a:pt x="976" y="4552"/>
                    <a:pt x="964" y="5167"/>
                  </a:cubicBezTo>
                  <a:cubicBezTo>
                    <a:pt x="964" y="5306"/>
                    <a:pt x="929" y="5469"/>
                    <a:pt x="918" y="5608"/>
                  </a:cubicBezTo>
                  <a:cubicBezTo>
                    <a:pt x="906" y="5829"/>
                    <a:pt x="883" y="6061"/>
                    <a:pt x="952" y="6281"/>
                  </a:cubicBezTo>
                  <a:cubicBezTo>
                    <a:pt x="1103" y="6339"/>
                    <a:pt x="1278" y="6305"/>
                    <a:pt x="1440" y="6305"/>
                  </a:cubicBezTo>
                  <a:cubicBezTo>
                    <a:pt x="1475" y="6305"/>
                    <a:pt x="1510" y="6281"/>
                    <a:pt x="1545" y="6247"/>
                  </a:cubicBezTo>
                  <a:cubicBezTo>
                    <a:pt x="1684" y="6154"/>
                    <a:pt x="1707" y="6131"/>
                    <a:pt x="1800" y="6223"/>
                  </a:cubicBezTo>
                  <a:cubicBezTo>
                    <a:pt x="1904" y="6305"/>
                    <a:pt x="2009" y="6328"/>
                    <a:pt x="2113" y="6328"/>
                  </a:cubicBezTo>
                  <a:lnTo>
                    <a:pt x="2961" y="6328"/>
                  </a:lnTo>
                  <a:cubicBezTo>
                    <a:pt x="3019" y="6328"/>
                    <a:pt x="3077" y="6305"/>
                    <a:pt x="3135" y="6305"/>
                  </a:cubicBezTo>
                  <a:cubicBezTo>
                    <a:pt x="3158" y="6038"/>
                    <a:pt x="3158" y="3507"/>
                    <a:pt x="3112" y="3217"/>
                  </a:cubicBezTo>
                  <a:close/>
                  <a:moveTo>
                    <a:pt x="3123" y="9416"/>
                  </a:moveTo>
                  <a:cubicBezTo>
                    <a:pt x="3170" y="9172"/>
                    <a:pt x="3158" y="6815"/>
                    <a:pt x="3112" y="6583"/>
                  </a:cubicBezTo>
                  <a:cubicBezTo>
                    <a:pt x="3054" y="6572"/>
                    <a:pt x="2996" y="6560"/>
                    <a:pt x="2938" y="6560"/>
                  </a:cubicBezTo>
                  <a:lnTo>
                    <a:pt x="1092" y="6560"/>
                  </a:lnTo>
                  <a:cubicBezTo>
                    <a:pt x="1034" y="6560"/>
                    <a:pt x="976" y="6583"/>
                    <a:pt x="929" y="6583"/>
                  </a:cubicBezTo>
                  <a:cubicBezTo>
                    <a:pt x="918" y="6630"/>
                    <a:pt x="918" y="6653"/>
                    <a:pt x="918" y="6688"/>
                  </a:cubicBezTo>
                  <a:cubicBezTo>
                    <a:pt x="918" y="7431"/>
                    <a:pt x="906" y="8151"/>
                    <a:pt x="906" y="8894"/>
                  </a:cubicBezTo>
                  <a:cubicBezTo>
                    <a:pt x="906" y="9056"/>
                    <a:pt x="964" y="9184"/>
                    <a:pt x="1022" y="9311"/>
                  </a:cubicBezTo>
                  <a:cubicBezTo>
                    <a:pt x="1196" y="9358"/>
                    <a:pt x="1347" y="9381"/>
                    <a:pt x="1510" y="9416"/>
                  </a:cubicBezTo>
                  <a:cubicBezTo>
                    <a:pt x="1568" y="9428"/>
                    <a:pt x="1626" y="9428"/>
                    <a:pt x="1695" y="9428"/>
                  </a:cubicBezTo>
                  <a:lnTo>
                    <a:pt x="2195" y="9428"/>
                  </a:lnTo>
                  <a:cubicBezTo>
                    <a:pt x="2264" y="9428"/>
                    <a:pt x="2334" y="9428"/>
                    <a:pt x="2415" y="9451"/>
                  </a:cubicBezTo>
                  <a:cubicBezTo>
                    <a:pt x="2624" y="9555"/>
                    <a:pt x="2822" y="9532"/>
                    <a:pt x="3031" y="9439"/>
                  </a:cubicBezTo>
                  <a:cubicBezTo>
                    <a:pt x="3054" y="9428"/>
                    <a:pt x="3100" y="9428"/>
                    <a:pt x="3123" y="9416"/>
                  </a:cubicBezTo>
                  <a:close/>
                  <a:moveTo>
                    <a:pt x="4006" y="2566"/>
                  </a:moveTo>
                  <a:cubicBezTo>
                    <a:pt x="3808" y="2450"/>
                    <a:pt x="3611" y="2416"/>
                    <a:pt x="3425" y="2439"/>
                  </a:cubicBezTo>
                  <a:lnTo>
                    <a:pt x="1603" y="2439"/>
                  </a:lnTo>
                  <a:cubicBezTo>
                    <a:pt x="1510" y="2439"/>
                    <a:pt x="1417" y="2439"/>
                    <a:pt x="1324" y="2416"/>
                  </a:cubicBezTo>
                  <a:cubicBezTo>
                    <a:pt x="1034" y="2346"/>
                    <a:pt x="778" y="2346"/>
                    <a:pt x="442" y="2392"/>
                  </a:cubicBezTo>
                  <a:cubicBezTo>
                    <a:pt x="337" y="2532"/>
                    <a:pt x="256" y="2694"/>
                    <a:pt x="326" y="2903"/>
                  </a:cubicBezTo>
                  <a:cubicBezTo>
                    <a:pt x="407" y="2984"/>
                    <a:pt x="511" y="3054"/>
                    <a:pt x="639" y="3031"/>
                  </a:cubicBezTo>
                  <a:cubicBezTo>
                    <a:pt x="802" y="2857"/>
                    <a:pt x="802" y="2857"/>
                    <a:pt x="1034" y="2857"/>
                  </a:cubicBezTo>
                  <a:cubicBezTo>
                    <a:pt x="1161" y="2857"/>
                    <a:pt x="1301" y="2857"/>
                    <a:pt x="1428" y="2868"/>
                  </a:cubicBezTo>
                  <a:cubicBezTo>
                    <a:pt x="1730" y="2880"/>
                    <a:pt x="2032" y="2915"/>
                    <a:pt x="2346" y="2926"/>
                  </a:cubicBezTo>
                  <a:cubicBezTo>
                    <a:pt x="2601" y="2938"/>
                    <a:pt x="2880" y="2926"/>
                    <a:pt x="3135" y="2926"/>
                  </a:cubicBezTo>
                  <a:cubicBezTo>
                    <a:pt x="3274" y="2926"/>
                    <a:pt x="3390" y="2926"/>
                    <a:pt x="3460" y="3054"/>
                  </a:cubicBezTo>
                  <a:cubicBezTo>
                    <a:pt x="3472" y="3089"/>
                    <a:pt x="3518" y="3112"/>
                    <a:pt x="3565" y="3112"/>
                  </a:cubicBezTo>
                  <a:cubicBezTo>
                    <a:pt x="3704" y="3112"/>
                    <a:pt x="3866" y="3159"/>
                    <a:pt x="4006" y="3089"/>
                  </a:cubicBezTo>
                  <a:cubicBezTo>
                    <a:pt x="4006" y="3019"/>
                    <a:pt x="4029" y="2938"/>
                    <a:pt x="4029" y="2868"/>
                  </a:cubicBezTo>
                  <a:cubicBezTo>
                    <a:pt x="4006" y="2752"/>
                    <a:pt x="4006" y="2671"/>
                    <a:pt x="4006" y="2566"/>
                  </a:cubicBezTo>
                  <a:close/>
                  <a:moveTo>
                    <a:pt x="1428" y="10159"/>
                  </a:moveTo>
                  <a:cubicBezTo>
                    <a:pt x="1533" y="10240"/>
                    <a:pt x="1626" y="10275"/>
                    <a:pt x="1742" y="10275"/>
                  </a:cubicBezTo>
                  <a:cubicBezTo>
                    <a:pt x="1893" y="10275"/>
                    <a:pt x="2055" y="10275"/>
                    <a:pt x="2195" y="10345"/>
                  </a:cubicBezTo>
                  <a:cubicBezTo>
                    <a:pt x="2288" y="10391"/>
                    <a:pt x="2415" y="10368"/>
                    <a:pt x="2520" y="10345"/>
                  </a:cubicBezTo>
                  <a:cubicBezTo>
                    <a:pt x="2578" y="10020"/>
                    <a:pt x="2578" y="10008"/>
                    <a:pt x="2404" y="9718"/>
                  </a:cubicBezTo>
                  <a:cubicBezTo>
                    <a:pt x="2090" y="9636"/>
                    <a:pt x="1777" y="9695"/>
                    <a:pt x="1440" y="9671"/>
                  </a:cubicBezTo>
                  <a:cubicBezTo>
                    <a:pt x="1417" y="9845"/>
                    <a:pt x="1428" y="9996"/>
                    <a:pt x="1428" y="10159"/>
                  </a:cubicBezTo>
                  <a:close/>
                  <a:moveTo>
                    <a:pt x="2322" y="2149"/>
                  </a:moveTo>
                  <a:lnTo>
                    <a:pt x="2322" y="1359"/>
                  </a:lnTo>
                  <a:cubicBezTo>
                    <a:pt x="2322" y="1162"/>
                    <a:pt x="2299" y="953"/>
                    <a:pt x="2195" y="767"/>
                  </a:cubicBezTo>
                  <a:cubicBezTo>
                    <a:pt x="2079" y="755"/>
                    <a:pt x="1962" y="721"/>
                    <a:pt x="1835" y="790"/>
                  </a:cubicBezTo>
                  <a:lnTo>
                    <a:pt x="1835" y="1464"/>
                  </a:lnTo>
                  <a:cubicBezTo>
                    <a:pt x="1846" y="1696"/>
                    <a:pt x="1788" y="1928"/>
                    <a:pt x="1881" y="2160"/>
                  </a:cubicBezTo>
                  <a:cubicBezTo>
                    <a:pt x="2021" y="2172"/>
                    <a:pt x="2171" y="2183"/>
                    <a:pt x="2322" y="2149"/>
                  </a:cubicBezTo>
                  <a:close/>
                  <a:moveTo>
                    <a:pt x="3123" y="361"/>
                  </a:moveTo>
                  <a:cubicBezTo>
                    <a:pt x="3042" y="256"/>
                    <a:pt x="2926" y="233"/>
                    <a:pt x="2787" y="233"/>
                  </a:cubicBezTo>
                  <a:lnTo>
                    <a:pt x="1161" y="233"/>
                  </a:lnTo>
                  <a:cubicBezTo>
                    <a:pt x="1127" y="233"/>
                    <a:pt x="1080" y="245"/>
                    <a:pt x="1022" y="256"/>
                  </a:cubicBezTo>
                  <a:cubicBezTo>
                    <a:pt x="1138" y="384"/>
                    <a:pt x="1220" y="442"/>
                    <a:pt x="1510" y="558"/>
                  </a:cubicBezTo>
                  <a:cubicBezTo>
                    <a:pt x="1730" y="442"/>
                    <a:pt x="1730" y="442"/>
                    <a:pt x="1974" y="442"/>
                  </a:cubicBezTo>
                  <a:lnTo>
                    <a:pt x="2195" y="442"/>
                  </a:lnTo>
                  <a:cubicBezTo>
                    <a:pt x="2404" y="442"/>
                    <a:pt x="2404" y="442"/>
                    <a:pt x="2578" y="593"/>
                  </a:cubicBezTo>
                  <a:cubicBezTo>
                    <a:pt x="2764" y="581"/>
                    <a:pt x="2961" y="535"/>
                    <a:pt x="3123" y="36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404100" y="3012900"/>
              <a:ext cx="13375" cy="6425"/>
            </a:xfrm>
            <a:custGeom>
              <a:rect b="b" l="l" r="r" t="t"/>
              <a:pathLst>
                <a:path extrusionOk="0" h="257" w="535">
                  <a:moveTo>
                    <a:pt x="303" y="1"/>
                  </a:moveTo>
                  <a:cubicBezTo>
                    <a:pt x="349" y="12"/>
                    <a:pt x="419" y="24"/>
                    <a:pt x="488" y="36"/>
                  </a:cubicBezTo>
                  <a:cubicBezTo>
                    <a:pt x="523" y="36"/>
                    <a:pt x="535" y="82"/>
                    <a:pt x="535" y="117"/>
                  </a:cubicBezTo>
                  <a:cubicBezTo>
                    <a:pt x="535" y="140"/>
                    <a:pt x="512" y="175"/>
                    <a:pt x="488" y="186"/>
                  </a:cubicBezTo>
                  <a:cubicBezTo>
                    <a:pt x="349" y="256"/>
                    <a:pt x="198" y="256"/>
                    <a:pt x="59" y="186"/>
                  </a:cubicBezTo>
                  <a:cubicBezTo>
                    <a:pt x="24" y="175"/>
                    <a:pt x="1" y="117"/>
                    <a:pt x="12" y="82"/>
                  </a:cubicBezTo>
                  <a:cubicBezTo>
                    <a:pt x="12" y="59"/>
                    <a:pt x="59" y="24"/>
                    <a:pt x="94" y="12"/>
                  </a:cubicBezTo>
                  <a:cubicBezTo>
                    <a:pt x="152" y="1"/>
                    <a:pt x="210" y="12"/>
                    <a:pt x="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405850" y="3028300"/>
              <a:ext cx="12800" cy="7850"/>
            </a:xfrm>
            <a:custGeom>
              <a:rect b="b" l="l" r="r" t="t"/>
              <a:pathLst>
                <a:path extrusionOk="0" h="314" w="512">
                  <a:moveTo>
                    <a:pt x="302" y="313"/>
                  </a:moveTo>
                  <a:cubicBezTo>
                    <a:pt x="198" y="313"/>
                    <a:pt x="117" y="232"/>
                    <a:pt x="47" y="163"/>
                  </a:cubicBezTo>
                  <a:cubicBezTo>
                    <a:pt x="0" y="116"/>
                    <a:pt x="24" y="35"/>
                    <a:pt x="82" y="23"/>
                  </a:cubicBezTo>
                  <a:cubicBezTo>
                    <a:pt x="128" y="0"/>
                    <a:pt x="175" y="0"/>
                    <a:pt x="198" y="0"/>
                  </a:cubicBezTo>
                  <a:cubicBezTo>
                    <a:pt x="279" y="35"/>
                    <a:pt x="349" y="58"/>
                    <a:pt x="418" y="104"/>
                  </a:cubicBezTo>
                  <a:cubicBezTo>
                    <a:pt x="465" y="139"/>
                    <a:pt x="511" y="174"/>
                    <a:pt x="476" y="232"/>
                  </a:cubicBezTo>
                  <a:cubicBezTo>
                    <a:pt x="465" y="267"/>
                    <a:pt x="407" y="279"/>
                    <a:pt x="360" y="302"/>
                  </a:cubicBezTo>
                  <a:cubicBezTo>
                    <a:pt x="349" y="313"/>
                    <a:pt x="326" y="290"/>
                    <a:pt x="302" y="31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406150" y="3000125"/>
              <a:ext cx="7850" cy="6425"/>
            </a:xfrm>
            <a:custGeom>
              <a:rect b="b" l="l" r="r" t="t"/>
              <a:pathLst>
                <a:path extrusionOk="0" h="257" w="314">
                  <a:moveTo>
                    <a:pt x="314" y="117"/>
                  </a:moveTo>
                  <a:cubicBezTo>
                    <a:pt x="163" y="245"/>
                    <a:pt x="81" y="256"/>
                    <a:pt x="23" y="187"/>
                  </a:cubicBezTo>
                  <a:cubicBezTo>
                    <a:pt x="0" y="163"/>
                    <a:pt x="0" y="82"/>
                    <a:pt x="12" y="59"/>
                  </a:cubicBezTo>
                  <a:cubicBezTo>
                    <a:pt x="12" y="24"/>
                    <a:pt x="81" y="1"/>
                    <a:pt x="116" y="13"/>
                  </a:cubicBezTo>
                  <a:cubicBezTo>
                    <a:pt x="174" y="24"/>
                    <a:pt x="232" y="71"/>
                    <a:pt x="314" y="11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406725" y="2980100"/>
              <a:ext cx="6125" cy="4400"/>
            </a:xfrm>
            <a:custGeom>
              <a:rect b="b" l="l" r="r" t="t"/>
              <a:pathLst>
                <a:path extrusionOk="0" h="176" w="245">
                  <a:moveTo>
                    <a:pt x="35" y="36"/>
                  </a:moveTo>
                  <a:cubicBezTo>
                    <a:pt x="70" y="36"/>
                    <a:pt x="105" y="1"/>
                    <a:pt x="151" y="12"/>
                  </a:cubicBezTo>
                  <a:cubicBezTo>
                    <a:pt x="198" y="12"/>
                    <a:pt x="244" y="105"/>
                    <a:pt x="198" y="129"/>
                  </a:cubicBezTo>
                  <a:cubicBezTo>
                    <a:pt x="163" y="163"/>
                    <a:pt x="116" y="175"/>
                    <a:pt x="93" y="163"/>
                  </a:cubicBezTo>
                  <a:cubicBezTo>
                    <a:pt x="35" y="163"/>
                    <a:pt x="0" y="105"/>
                    <a:pt x="35" y="3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402075" y="3101725"/>
              <a:ext cx="17150" cy="6400"/>
            </a:xfrm>
            <a:custGeom>
              <a:rect b="b" l="l" r="r" t="t"/>
              <a:pathLst>
                <a:path extrusionOk="0" h="256" w="686">
                  <a:moveTo>
                    <a:pt x="372" y="0"/>
                  </a:moveTo>
                  <a:cubicBezTo>
                    <a:pt x="430" y="0"/>
                    <a:pt x="523" y="12"/>
                    <a:pt x="627" y="23"/>
                  </a:cubicBezTo>
                  <a:cubicBezTo>
                    <a:pt x="662" y="23"/>
                    <a:pt x="685" y="81"/>
                    <a:pt x="685" y="116"/>
                  </a:cubicBezTo>
                  <a:cubicBezTo>
                    <a:pt x="685" y="139"/>
                    <a:pt x="651" y="197"/>
                    <a:pt x="627" y="197"/>
                  </a:cubicBezTo>
                  <a:cubicBezTo>
                    <a:pt x="442" y="256"/>
                    <a:pt x="244" y="244"/>
                    <a:pt x="59" y="221"/>
                  </a:cubicBezTo>
                  <a:cubicBezTo>
                    <a:pt x="35" y="221"/>
                    <a:pt x="1" y="139"/>
                    <a:pt x="1" y="128"/>
                  </a:cubicBezTo>
                  <a:cubicBezTo>
                    <a:pt x="24" y="81"/>
                    <a:pt x="47" y="23"/>
                    <a:pt x="93" y="23"/>
                  </a:cubicBezTo>
                  <a:cubicBezTo>
                    <a:pt x="175" y="0"/>
                    <a:pt x="256" y="12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405850" y="3089825"/>
              <a:ext cx="11625" cy="4650"/>
            </a:xfrm>
            <a:custGeom>
              <a:rect b="b" l="l" r="r" t="t"/>
              <a:pathLst>
                <a:path extrusionOk="0" h="186" w="465">
                  <a:moveTo>
                    <a:pt x="233" y="0"/>
                  </a:moveTo>
                  <a:cubicBezTo>
                    <a:pt x="279" y="0"/>
                    <a:pt x="314" y="0"/>
                    <a:pt x="360" y="12"/>
                  </a:cubicBezTo>
                  <a:cubicBezTo>
                    <a:pt x="395" y="23"/>
                    <a:pt x="453" y="58"/>
                    <a:pt x="453" y="81"/>
                  </a:cubicBezTo>
                  <a:cubicBezTo>
                    <a:pt x="465" y="139"/>
                    <a:pt x="407" y="174"/>
                    <a:pt x="360" y="174"/>
                  </a:cubicBezTo>
                  <a:cubicBezTo>
                    <a:pt x="279" y="186"/>
                    <a:pt x="186" y="186"/>
                    <a:pt x="105" y="174"/>
                  </a:cubicBezTo>
                  <a:cubicBezTo>
                    <a:pt x="70" y="174"/>
                    <a:pt x="24" y="128"/>
                    <a:pt x="12" y="93"/>
                  </a:cubicBezTo>
                  <a:cubicBezTo>
                    <a:pt x="0" y="35"/>
                    <a:pt x="47" y="12"/>
                    <a:pt x="1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405850" y="3076475"/>
              <a:ext cx="10175" cy="6100"/>
            </a:xfrm>
            <a:custGeom>
              <a:rect b="b" l="l" r="r" t="t"/>
              <a:pathLst>
                <a:path extrusionOk="0" h="244" w="407">
                  <a:moveTo>
                    <a:pt x="407" y="186"/>
                  </a:moveTo>
                  <a:cubicBezTo>
                    <a:pt x="291" y="244"/>
                    <a:pt x="186" y="221"/>
                    <a:pt x="82" y="209"/>
                  </a:cubicBezTo>
                  <a:cubicBezTo>
                    <a:pt x="24" y="197"/>
                    <a:pt x="0" y="151"/>
                    <a:pt x="12" y="93"/>
                  </a:cubicBezTo>
                  <a:cubicBezTo>
                    <a:pt x="24" y="35"/>
                    <a:pt x="70" y="0"/>
                    <a:pt x="128" y="0"/>
                  </a:cubicBezTo>
                  <a:cubicBezTo>
                    <a:pt x="186" y="0"/>
                    <a:pt x="256" y="0"/>
                    <a:pt x="302" y="35"/>
                  </a:cubicBezTo>
                  <a:cubicBezTo>
                    <a:pt x="349" y="70"/>
                    <a:pt x="372" y="128"/>
                    <a:pt x="407" y="18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407600" y="3061375"/>
              <a:ext cx="9025" cy="6700"/>
            </a:xfrm>
            <a:custGeom>
              <a:rect b="b" l="l" r="r" t="t"/>
              <a:pathLst>
                <a:path extrusionOk="0" h="268" w="361">
                  <a:moveTo>
                    <a:pt x="163" y="0"/>
                  </a:moveTo>
                  <a:cubicBezTo>
                    <a:pt x="232" y="12"/>
                    <a:pt x="279" y="12"/>
                    <a:pt x="325" y="47"/>
                  </a:cubicBezTo>
                  <a:cubicBezTo>
                    <a:pt x="348" y="59"/>
                    <a:pt x="360" y="117"/>
                    <a:pt x="360" y="151"/>
                  </a:cubicBezTo>
                  <a:cubicBezTo>
                    <a:pt x="360" y="175"/>
                    <a:pt x="337" y="233"/>
                    <a:pt x="302" y="244"/>
                  </a:cubicBezTo>
                  <a:cubicBezTo>
                    <a:pt x="244" y="267"/>
                    <a:pt x="186" y="267"/>
                    <a:pt x="128" y="267"/>
                  </a:cubicBezTo>
                  <a:cubicBezTo>
                    <a:pt x="70" y="244"/>
                    <a:pt x="0" y="151"/>
                    <a:pt x="23" y="105"/>
                  </a:cubicBezTo>
                  <a:cubicBezTo>
                    <a:pt x="58" y="59"/>
                    <a:pt x="116" y="35"/>
                    <a:pt x="16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34000" y="3055000"/>
              <a:ext cx="15700" cy="74300"/>
            </a:xfrm>
            <a:custGeom>
              <a:rect b="b" l="l" r="r" t="t"/>
              <a:pathLst>
                <a:path extrusionOk="0" h="2972" w="628">
                  <a:moveTo>
                    <a:pt x="395" y="0"/>
                  </a:moveTo>
                  <a:lnTo>
                    <a:pt x="1" y="0"/>
                  </a:lnTo>
                  <a:lnTo>
                    <a:pt x="163" y="2972"/>
                  </a:lnTo>
                  <a:cubicBezTo>
                    <a:pt x="268" y="2972"/>
                    <a:pt x="360" y="2926"/>
                    <a:pt x="465" y="2879"/>
                  </a:cubicBezTo>
                  <a:cubicBezTo>
                    <a:pt x="511" y="2868"/>
                    <a:pt x="546" y="2856"/>
                    <a:pt x="581" y="2856"/>
                  </a:cubicBezTo>
                  <a:cubicBezTo>
                    <a:pt x="627" y="2612"/>
                    <a:pt x="616" y="255"/>
                    <a:pt x="569" y="23"/>
                  </a:cubicBezTo>
                  <a:cubicBezTo>
                    <a:pt x="511" y="23"/>
                    <a:pt x="45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 rot="-1269491">
            <a:off x="930130" y="962295"/>
            <a:ext cx="815232" cy="791196"/>
            <a:chOff x="1428925" y="2779850"/>
            <a:chExt cx="216825" cy="210450"/>
          </a:xfrm>
        </p:grpSpPr>
        <p:sp>
          <p:nvSpPr>
            <p:cNvPr id="297" name="Google Shape;297;p4"/>
            <p:cNvSpPr/>
            <p:nvPr/>
          </p:nvSpPr>
          <p:spPr>
            <a:xfrm>
              <a:off x="1434150" y="2835000"/>
              <a:ext cx="200300" cy="149200"/>
            </a:xfrm>
            <a:custGeom>
              <a:rect b="b" l="l" r="r" t="t"/>
              <a:pathLst>
                <a:path extrusionOk="0" h="5968" w="8012">
                  <a:moveTo>
                    <a:pt x="860" y="0"/>
                  </a:moveTo>
                  <a:cubicBezTo>
                    <a:pt x="430" y="1451"/>
                    <a:pt x="372" y="2949"/>
                    <a:pt x="802" y="4365"/>
                  </a:cubicBezTo>
                  <a:cubicBezTo>
                    <a:pt x="918" y="4737"/>
                    <a:pt x="1243" y="4946"/>
                    <a:pt x="1614" y="5027"/>
                  </a:cubicBezTo>
                  <a:cubicBezTo>
                    <a:pt x="3356" y="5341"/>
                    <a:pt x="6119" y="5503"/>
                    <a:pt x="8011" y="5143"/>
                  </a:cubicBezTo>
                  <a:cubicBezTo>
                    <a:pt x="7837" y="5967"/>
                    <a:pt x="3008" y="5793"/>
                    <a:pt x="720" y="5329"/>
                  </a:cubicBezTo>
                  <a:cubicBezTo>
                    <a:pt x="407" y="4760"/>
                    <a:pt x="36" y="3924"/>
                    <a:pt x="36" y="3286"/>
                  </a:cubicBezTo>
                  <a:cubicBezTo>
                    <a:pt x="36" y="2496"/>
                    <a:pt x="1" y="1672"/>
                    <a:pt x="24" y="883"/>
                  </a:cubicBezTo>
                  <a:cubicBezTo>
                    <a:pt x="163" y="650"/>
                    <a:pt x="279" y="383"/>
                    <a:pt x="430" y="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501500" y="2868375"/>
              <a:ext cx="68500" cy="70550"/>
            </a:xfrm>
            <a:custGeom>
              <a:rect b="b" l="l" r="r" t="t"/>
              <a:pathLst>
                <a:path extrusionOk="0" h="2822" w="2740">
                  <a:moveTo>
                    <a:pt x="894" y="1869"/>
                  </a:moveTo>
                  <a:cubicBezTo>
                    <a:pt x="604" y="1893"/>
                    <a:pt x="360" y="1916"/>
                    <a:pt x="93" y="1858"/>
                  </a:cubicBezTo>
                  <a:cubicBezTo>
                    <a:pt x="0" y="1660"/>
                    <a:pt x="12" y="1440"/>
                    <a:pt x="12" y="1219"/>
                  </a:cubicBezTo>
                  <a:cubicBezTo>
                    <a:pt x="279" y="1173"/>
                    <a:pt x="557" y="1161"/>
                    <a:pt x="836" y="1208"/>
                  </a:cubicBezTo>
                  <a:cubicBezTo>
                    <a:pt x="929" y="1138"/>
                    <a:pt x="940" y="1022"/>
                    <a:pt x="940" y="894"/>
                  </a:cubicBezTo>
                  <a:lnTo>
                    <a:pt x="940" y="407"/>
                  </a:lnTo>
                  <a:lnTo>
                    <a:pt x="940" y="93"/>
                  </a:lnTo>
                  <a:cubicBezTo>
                    <a:pt x="1138" y="0"/>
                    <a:pt x="1347" y="35"/>
                    <a:pt x="1544" y="58"/>
                  </a:cubicBezTo>
                  <a:cubicBezTo>
                    <a:pt x="1591" y="58"/>
                    <a:pt x="1649" y="128"/>
                    <a:pt x="1660" y="186"/>
                  </a:cubicBezTo>
                  <a:cubicBezTo>
                    <a:pt x="1707" y="349"/>
                    <a:pt x="1753" y="523"/>
                    <a:pt x="1776" y="697"/>
                  </a:cubicBezTo>
                  <a:cubicBezTo>
                    <a:pt x="1799" y="755"/>
                    <a:pt x="1799" y="813"/>
                    <a:pt x="1799" y="883"/>
                  </a:cubicBezTo>
                  <a:cubicBezTo>
                    <a:pt x="1823" y="1034"/>
                    <a:pt x="1881" y="1080"/>
                    <a:pt x="2032" y="1092"/>
                  </a:cubicBezTo>
                  <a:lnTo>
                    <a:pt x="2519" y="1092"/>
                  </a:lnTo>
                  <a:cubicBezTo>
                    <a:pt x="2693" y="1092"/>
                    <a:pt x="2717" y="1150"/>
                    <a:pt x="2740" y="1324"/>
                  </a:cubicBezTo>
                  <a:lnTo>
                    <a:pt x="2740" y="1695"/>
                  </a:lnTo>
                  <a:cubicBezTo>
                    <a:pt x="2670" y="1719"/>
                    <a:pt x="2612" y="1730"/>
                    <a:pt x="2542" y="1730"/>
                  </a:cubicBezTo>
                  <a:cubicBezTo>
                    <a:pt x="2392" y="1719"/>
                    <a:pt x="2241" y="1684"/>
                    <a:pt x="2101" y="1672"/>
                  </a:cubicBezTo>
                  <a:cubicBezTo>
                    <a:pt x="1985" y="1660"/>
                    <a:pt x="1927" y="1719"/>
                    <a:pt x="1927" y="1835"/>
                  </a:cubicBezTo>
                  <a:lnTo>
                    <a:pt x="1927" y="2473"/>
                  </a:lnTo>
                  <a:cubicBezTo>
                    <a:pt x="1927" y="2566"/>
                    <a:pt x="1939" y="2670"/>
                    <a:pt x="1881" y="2775"/>
                  </a:cubicBezTo>
                  <a:cubicBezTo>
                    <a:pt x="1649" y="2821"/>
                    <a:pt x="1416" y="2798"/>
                    <a:pt x="1184" y="2705"/>
                  </a:cubicBezTo>
                  <a:cubicBezTo>
                    <a:pt x="1126" y="2427"/>
                    <a:pt x="1045" y="2136"/>
                    <a:pt x="894" y="186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-4132237">
            <a:off x="6834586" y="4145005"/>
            <a:ext cx="700435" cy="290105"/>
            <a:chOff x="2333000" y="3750375"/>
            <a:chExt cx="157050" cy="65050"/>
          </a:xfrm>
        </p:grpSpPr>
        <p:sp>
          <p:nvSpPr>
            <p:cNvPr id="302" name="Google Shape;302;p4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idx="1" type="subTitle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9" name="Google Shape;309;p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310" name="Google Shape;310;p5"/>
          <p:cNvGrpSpPr/>
          <p:nvPr/>
        </p:nvGrpSpPr>
        <p:grpSpPr>
          <a:xfrm flipH="1" rot="-1403612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11" name="Google Shape;311;p5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5"/>
          <p:cNvGrpSpPr/>
          <p:nvPr/>
        </p:nvGrpSpPr>
        <p:grpSpPr>
          <a:xfrm flipH="1" rot="1184074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14" name="Google Shape;314;p5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5"/>
          <p:cNvSpPr/>
          <p:nvPr/>
        </p:nvSpPr>
        <p:spPr>
          <a:xfrm rot="-1076836">
            <a:off x="8665835" y="124950"/>
            <a:ext cx="733306" cy="1031368"/>
          </a:xfrm>
          <a:custGeom>
            <a:rect b="b" l="l" r="r" t="t"/>
            <a:pathLst>
              <a:path extrusionOk="0" h="9879" w="7024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3">
    <p:bg>
      <p:bgPr>
        <a:solidFill>
          <a:schemeClr val="accen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6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319" name="Google Shape;319;p6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6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27" name="Google Shape;327;p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6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30" name="Google Shape;330;p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6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340" name="Google Shape;340;p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6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346" name="Google Shape;346;p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350" name="Google Shape;350;p6"/>
            <p:cNvSpPr/>
            <p:nvPr/>
          </p:nvSpPr>
          <p:spPr>
            <a:xfrm>
              <a:off x="1206025" y="3008250"/>
              <a:ext cx="146600" cy="244700"/>
            </a:xfrm>
            <a:custGeom>
              <a:rect b="b" l="l" r="r" t="t"/>
              <a:pathLst>
                <a:path extrusionOk="0" h="9788" w="5864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280625" y="313770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285550" y="3152500"/>
              <a:ext cx="10200" cy="6700"/>
            </a:xfrm>
            <a:custGeom>
              <a:rect b="b" l="l" r="r" t="t"/>
              <a:pathLst>
                <a:path extrusionOk="0" h="268" w="408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282375" y="3103450"/>
              <a:ext cx="9300" cy="9600"/>
            </a:xfrm>
            <a:custGeom>
              <a:rect b="b" l="l" r="r" t="t"/>
              <a:pathLst>
                <a:path extrusionOk="0" h="384" w="372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81200" y="3076750"/>
              <a:ext cx="11925" cy="5825"/>
            </a:xfrm>
            <a:custGeom>
              <a:rect b="b" l="l" r="r" t="t"/>
              <a:pathLst>
                <a:path extrusionOk="0" h="233" w="477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80925" y="3061950"/>
              <a:ext cx="9000" cy="6425"/>
            </a:xfrm>
            <a:custGeom>
              <a:rect b="b" l="l" r="r" t="t"/>
              <a:pathLst>
                <a:path extrusionOk="0" h="257" w="36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82075" y="3091275"/>
              <a:ext cx="8450" cy="6100"/>
            </a:xfrm>
            <a:custGeom>
              <a:rect b="b" l="l" r="r" t="t"/>
              <a:pathLst>
                <a:path extrusionOk="0" h="244" w="338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85550" y="3163250"/>
              <a:ext cx="7575" cy="6400"/>
            </a:xfrm>
            <a:custGeom>
              <a:rect b="b" l="l" r="r" t="t"/>
              <a:pathLst>
                <a:path extrusionOk="0" h="256" w="303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282950" y="3121750"/>
              <a:ext cx="5825" cy="6400"/>
            </a:xfrm>
            <a:custGeom>
              <a:rect b="b" l="l" r="r" t="t"/>
              <a:pathLst>
                <a:path extrusionOk="0" h="256" w="233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90200" y="3178625"/>
              <a:ext cx="6125" cy="4950"/>
            </a:xfrm>
            <a:custGeom>
              <a:rect b="b" l="l" r="r" t="t"/>
              <a:pathLst>
                <a:path extrusionOk="0" h="198" w="245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220825" y="3192850"/>
              <a:ext cx="112925" cy="40650"/>
            </a:xfrm>
            <a:custGeom>
              <a:rect b="b" l="l" r="r" t="t"/>
              <a:pathLst>
                <a:path extrusionOk="0" h="1626" w="4517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6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6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363" name="Google Shape;363;p6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6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373" name="Google Shape;373;p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6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376" name="Google Shape;376;p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6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80" name="Google Shape;380;p6"/>
          <p:cNvSpPr txBox="1"/>
          <p:nvPr>
            <p:ph idx="1" type="subTitle"/>
          </p:nvPr>
        </p:nvSpPr>
        <p:spPr>
          <a:xfrm>
            <a:off x="1958550" y="1540956"/>
            <a:ext cx="5226900" cy="25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AND_BODY_2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/>
          <p:nvPr>
            <p:ph idx="1" type="subTitle"/>
          </p:nvPr>
        </p:nvSpPr>
        <p:spPr>
          <a:xfrm>
            <a:off x="719975" y="1244200"/>
            <a:ext cx="3543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3" name="Google Shape;383;p7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384" name="Google Shape;384;p7"/>
          <p:cNvGrpSpPr/>
          <p:nvPr/>
        </p:nvGrpSpPr>
        <p:grpSpPr>
          <a:xfrm flipH="1" rot="-1403612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85" name="Google Shape;385;p7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7"/>
          <p:cNvGrpSpPr/>
          <p:nvPr/>
        </p:nvGrpSpPr>
        <p:grpSpPr>
          <a:xfrm flipH="1" rot="1184074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88" name="Google Shape;388;p7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7"/>
          <p:cNvSpPr/>
          <p:nvPr/>
        </p:nvSpPr>
        <p:spPr>
          <a:xfrm rot="-1076836">
            <a:off x="8665835" y="124950"/>
            <a:ext cx="733306" cy="1031368"/>
          </a:xfrm>
          <a:custGeom>
            <a:rect b="b" l="l" r="r" t="t"/>
            <a:pathLst>
              <a:path extrusionOk="0" h="9879" w="7024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"/>
          <p:cNvSpPr txBox="1"/>
          <p:nvPr>
            <p:ph idx="2" type="subTitle"/>
          </p:nvPr>
        </p:nvSpPr>
        <p:spPr>
          <a:xfrm>
            <a:off x="4875888" y="1244200"/>
            <a:ext cx="3543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chemeClr val="accen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>
            <p:ph idx="1" type="subTitle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4" name="Google Shape;394;p8"/>
          <p:cNvSpPr txBox="1"/>
          <p:nvPr>
            <p:ph hasCustomPrompt="1"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/>
          <p:nvPr>
            <p:ph idx="2"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96" name="Google Shape;396;p8"/>
          <p:cNvSpPr txBox="1"/>
          <p:nvPr>
            <p:ph idx="3" type="subTitle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97" name="Google Shape;397;p8"/>
          <p:cNvSpPr txBox="1"/>
          <p:nvPr>
            <p:ph idx="4" type="subTitle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8" name="Google Shape;398;p8"/>
          <p:cNvSpPr txBox="1"/>
          <p:nvPr>
            <p:ph hasCustomPrompt="1" idx="5" type="title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/>
          <p:nvPr>
            <p:ph idx="6" type="subTitle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0" name="Google Shape;400;p8"/>
          <p:cNvSpPr txBox="1"/>
          <p:nvPr>
            <p:ph idx="7" type="subTitle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1" name="Google Shape;401;p8"/>
          <p:cNvSpPr txBox="1"/>
          <p:nvPr>
            <p:ph hasCustomPrompt="1" idx="8" type="title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/>
          <p:nvPr>
            <p:ph idx="9" type="subTitle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3" name="Google Shape;403;p8"/>
          <p:cNvSpPr txBox="1"/>
          <p:nvPr>
            <p:ph idx="13" type="subTitle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4" name="Google Shape;404;p8"/>
          <p:cNvSpPr txBox="1"/>
          <p:nvPr>
            <p:ph hasCustomPrompt="1" idx="14" type="title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/>
          <p:nvPr>
            <p:ph idx="15" type="subTitle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6" name="Google Shape;406;p8"/>
          <p:cNvSpPr txBox="1"/>
          <p:nvPr>
            <p:ph idx="16" type="subTitle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7" name="Google Shape;407;p8"/>
          <p:cNvSpPr txBox="1"/>
          <p:nvPr>
            <p:ph hasCustomPrompt="1" idx="17" type="title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/>
          <p:nvPr>
            <p:ph idx="18" type="subTitle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409" name="Google Shape;409;p8"/>
          <p:cNvGrpSpPr/>
          <p:nvPr/>
        </p:nvGrpSpPr>
        <p:grpSpPr>
          <a:xfrm rot="1403612">
            <a:off x="1257787" y="-167799"/>
            <a:ext cx="933827" cy="906562"/>
            <a:chOff x="1428925" y="2779850"/>
            <a:chExt cx="216825" cy="210450"/>
          </a:xfrm>
        </p:grpSpPr>
        <p:sp>
          <p:nvSpPr>
            <p:cNvPr id="410" name="Google Shape;410;p8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116681" y="61445"/>
            <a:ext cx="955214" cy="752646"/>
            <a:chOff x="3402300" y="3827875"/>
            <a:chExt cx="197550" cy="155650"/>
          </a:xfrm>
        </p:grpSpPr>
        <p:sp>
          <p:nvSpPr>
            <p:cNvPr id="413" name="Google Shape;413;p8"/>
            <p:cNvSpPr/>
            <p:nvPr/>
          </p:nvSpPr>
          <p:spPr>
            <a:xfrm>
              <a:off x="3402300" y="3827875"/>
              <a:ext cx="101225" cy="66775"/>
            </a:xfrm>
            <a:custGeom>
              <a:rect b="b" l="l" r="r" t="t"/>
              <a:pathLst>
                <a:path extrusionOk="0" h="2671" w="4049">
                  <a:moveTo>
                    <a:pt x="3181" y="193"/>
                  </a:moveTo>
                  <a:cubicBezTo>
                    <a:pt x="3710" y="193"/>
                    <a:pt x="3879" y="650"/>
                    <a:pt x="3561" y="1034"/>
                  </a:cubicBezTo>
                  <a:cubicBezTo>
                    <a:pt x="3399" y="1219"/>
                    <a:pt x="3213" y="1324"/>
                    <a:pt x="3050" y="1428"/>
                  </a:cubicBezTo>
                  <a:cubicBezTo>
                    <a:pt x="2888" y="1544"/>
                    <a:pt x="2714" y="1649"/>
                    <a:pt x="2563" y="1742"/>
                  </a:cubicBezTo>
                  <a:cubicBezTo>
                    <a:pt x="2586" y="1544"/>
                    <a:pt x="2539" y="1312"/>
                    <a:pt x="2516" y="1208"/>
                  </a:cubicBezTo>
                  <a:cubicBezTo>
                    <a:pt x="2447" y="987"/>
                    <a:pt x="2238" y="697"/>
                    <a:pt x="1994" y="604"/>
                  </a:cubicBezTo>
                  <a:cubicBezTo>
                    <a:pt x="2296" y="430"/>
                    <a:pt x="2702" y="233"/>
                    <a:pt x="3085" y="198"/>
                  </a:cubicBezTo>
                  <a:cubicBezTo>
                    <a:pt x="3118" y="194"/>
                    <a:pt x="3150" y="193"/>
                    <a:pt x="3181" y="193"/>
                  </a:cubicBezTo>
                  <a:close/>
                  <a:moveTo>
                    <a:pt x="1692" y="801"/>
                  </a:moveTo>
                  <a:cubicBezTo>
                    <a:pt x="1808" y="859"/>
                    <a:pt x="1924" y="894"/>
                    <a:pt x="2017" y="975"/>
                  </a:cubicBezTo>
                  <a:cubicBezTo>
                    <a:pt x="2133" y="1080"/>
                    <a:pt x="2226" y="1219"/>
                    <a:pt x="2272" y="1370"/>
                  </a:cubicBezTo>
                  <a:cubicBezTo>
                    <a:pt x="2307" y="1510"/>
                    <a:pt x="2307" y="1660"/>
                    <a:pt x="2272" y="1800"/>
                  </a:cubicBezTo>
                  <a:cubicBezTo>
                    <a:pt x="2249" y="1858"/>
                    <a:pt x="2226" y="1904"/>
                    <a:pt x="2191" y="1962"/>
                  </a:cubicBezTo>
                  <a:cubicBezTo>
                    <a:pt x="1994" y="2067"/>
                    <a:pt x="1808" y="2171"/>
                    <a:pt x="1599" y="2253"/>
                  </a:cubicBezTo>
                  <a:cubicBezTo>
                    <a:pt x="1483" y="2299"/>
                    <a:pt x="1367" y="2369"/>
                    <a:pt x="1239" y="2380"/>
                  </a:cubicBezTo>
                  <a:cubicBezTo>
                    <a:pt x="1143" y="2396"/>
                    <a:pt x="1058" y="2403"/>
                    <a:pt x="983" y="2403"/>
                  </a:cubicBezTo>
                  <a:cubicBezTo>
                    <a:pt x="288" y="2403"/>
                    <a:pt x="455" y="1779"/>
                    <a:pt x="612" y="1591"/>
                  </a:cubicBezTo>
                  <a:cubicBezTo>
                    <a:pt x="891" y="1243"/>
                    <a:pt x="1367" y="987"/>
                    <a:pt x="1541" y="894"/>
                  </a:cubicBezTo>
                  <a:cubicBezTo>
                    <a:pt x="1587" y="859"/>
                    <a:pt x="1634" y="836"/>
                    <a:pt x="1692" y="801"/>
                  </a:cubicBezTo>
                  <a:close/>
                  <a:moveTo>
                    <a:pt x="3179" y="0"/>
                  </a:moveTo>
                  <a:cubicBezTo>
                    <a:pt x="2989" y="0"/>
                    <a:pt x="2805" y="33"/>
                    <a:pt x="2632" y="93"/>
                  </a:cubicBezTo>
                  <a:cubicBezTo>
                    <a:pt x="2238" y="221"/>
                    <a:pt x="1866" y="453"/>
                    <a:pt x="1529" y="639"/>
                  </a:cubicBezTo>
                  <a:cubicBezTo>
                    <a:pt x="1112" y="871"/>
                    <a:pt x="543" y="1208"/>
                    <a:pt x="322" y="1660"/>
                  </a:cubicBezTo>
                  <a:cubicBezTo>
                    <a:pt x="1" y="2339"/>
                    <a:pt x="521" y="2670"/>
                    <a:pt x="1080" y="2670"/>
                  </a:cubicBezTo>
                  <a:cubicBezTo>
                    <a:pt x="1228" y="2670"/>
                    <a:pt x="1379" y="2647"/>
                    <a:pt x="1518" y="2601"/>
                  </a:cubicBezTo>
                  <a:cubicBezTo>
                    <a:pt x="2122" y="2403"/>
                    <a:pt x="2690" y="2032"/>
                    <a:pt x="3213" y="1672"/>
                  </a:cubicBezTo>
                  <a:cubicBezTo>
                    <a:pt x="3526" y="1440"/>
                    <a:pt x="3979" y="1161"/>
                    <a:pt x="4025" y="732"/>
                  </a:cubicBezTo>
                  <a:cubicBezTo>
                    <a:pt x="4049" y="430"/>
                    <a:pt x="3909" y="163"/>
                    <a:pt x="3607" y="58"/>
                  </a:cubicBezTo>
                  <a:cubicBezTo>
                    <a:pt x="3464" y="19"/>
                    <a:pt x="332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59975" y="3883900"/>
              <a:ext cx="63000" cy="99625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-348447" y="597284"/>
            <a:ext cx="794866" cy="917605"/>
            <a:chOff x="3381325" y="3449650"/>
            <a:chExt cx="199700" cy="230525"/>
          </a:xfrm>
        </p:grpSpPr>
        <p:sp>
          <p:nvSpPr>
            <p:cNvPr id="417" name="Google Shape;417;p8"/>
            <p:cNvSpPr/>
            <p:nvPr/>
          </p:nvSpPr>
          <p:spPr>
            <a:xfrm>
              <a:off x="3415575" y="3509525"/>
              <a:ext cx="22075" cy="20200"/>
            </a:xfrm>
            <a:custGeom>
              <a:rect b="b" l="l" r="r" t="t"/>
              <a:pathLst>
                <a:path extrusionOk="0" h="808" w="883">
                  <a:moveTo>
                    <a:pt x="433" y="192"/>
                  </a:moveTo>
                  <a:cubicBezTo>
                    <a:pt x="447" y="192"/>
                    <a:pt x="462" y="193"/>
                    <a:pt x="476" y="196"/>
                  </a:cubicBezTo>
                  <a:cubicBezTo>
                    <a:pt x="522" y="208"/>
                    <a:pt x="557" y="231"/>
                    <a:pt x="592" y="266"/>
                  </a:cubicBezTo>
                  <a:cubicBezTo>
                    <a:pt x="673" y="371"/>
                    <a:pt x="650" y="521"/>
                    <a:pt x="534" y="591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4"/>
                    <a:pt x="209" y="487"/>
                  </a:cubicBezTo>
                  <a:cubicBezTo>
                    <a:pt x="197" y="382"/>
                    <a:pt x="244" y="266"/>
                    <a:pt x="313" y="231"/>
                  </a:cubicBezTo>
                  <a:cubicBezTo>
                    <a:pt x="348" y="205"/>
                    <a:pt x="390" y="192"/>
                    <a:pt x="433" y="192"/>
                  </a:cubicBezTo>
                  <a:close/>
                  <a:moveTo>
                    <a:pt x="414" y="0"/>
                  </a:moveTo>
                  <a:cubicBezTo>
                    <a:pt x="251" y="0"/>
                    <a:pt x="82" y="106"/>
                    <a:pt x="23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0" y="405"/>
                    <a:pt x="0" y="475"/>
                    <a:pt x="23" y="545"/>
                  </a:cubicBezTo>
                  <a:cubicBezTo>
                    <a:pt x="74" y="713"/>
                    <a:pt x="234" y="808"/>
                    <a:pt x="397" y="808"/>
                  </a:cubicBezTo>
                  <a:cubicBezTo>
                    <a:pt x="460" y="808"/>
                    <a:pt x="523" y="794"/>
                    <a:pt x="581" y="765"/>
                  </a:cubicBezTo>
                  <a:cubicBezTo>
                    <a:pt x="778" y="661"/>
                    <a:pt x="882" y="429"/>
                    <a:pt x="766" y="231"/>
                  </a:cubicBezTo>
                  <a:cubicBezTo>
                    <a:pt x="720" y="115"/>
                    <a:pt x="639" y="22"/>
                    <a:pt x="499" y="11"/>
                  </a:cubicBezTo>
                  <a:cubicBezTo>
                    <a:pt x="471" y="4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429500" y="3538950"/>
              <a:ext cx="22375" cy="20150"/>
            </a:xfrm>
            <a:custGeom>
              <a:rect b="b" l="l" r="r" t="t"/>
              <a:pathLst>
                <a:path extrusionOk="0" h="806" w="895">
                  <a:moveTo>
                    <a:pt x="445" y="188"/>
                  </a:moveTo>
                  <a:cubicBezTo>
                    <a:pt x="459" y="188"/>
                    <a:pt x="473" y="189"/>
                    <a:pt x="488" y="192"/>
                  </a:cubicBezTo>
                  <a:cubicBezTo>
                    <a:pt x="523" y="215"/>
                    <a:pt x="569" y="227"/>
                    <a:pt x="604" y="273"/>
                  </a:cubicBezTo>
                  <a:cubicBezTo>
                    <a:pt x="685" y="378"/>
                    <a:pt x="662" y="517"/>
                    <a:pt x="546" y="587"/>
                  </a:cubicBezTo>
                  <a:cubicBezTo>
                    <a:pt x="505" y="615"/>
                    <a:pt x="458" y="629"/>
                    <a:pt x="411" y="629"/>
                  </a:cubicBezTo>
                  <a:cubicBezTo>
                    <a:pt x="325" y="629"/>
                    <a:pt x="243" y="580"/>
                    <a:pt x="221" y="482"/>
                  </a:cubicBezTo>
                  <a:cubicBezTo>
                    <a:pt x="209" y="389"/>
                    <a:pt x="256" y="273"/>
                    <a:pt x="325" y="227"/>
                  </a:cubicBezTo>
                  <a:cubicBezTo>
                    <a:pt x="360" y="201"/>
                    <a:pt x="402" y="188"/>
                    <a:pt x="445" y="188"/>
                  </a:cubicBezTo>
                  <a:close/>
                  <a:moveTo>
                    <a:pt x="443" y="0"/>
                  </a:moveTo>
                  <a:cubicBezTo>
                    <a:pt x="275" y="0"/>
                    <a:pt x="96" y="108"/>
                    <a:pt x="35" y="262"/>
                  </a:cubicBezTo>
                  <a:cubicBezTo>
                    <a:pt x="24" y="285"/>
                    <a:pt x="24" y="320"/>
                    <a:pt x="24" y="331"/>
                  </a:cubicBezTo>
                  <a:cubicBezTo>
                    <a:pt x="0" y="401"/>
                    <a:pt x="0" y="471"/>
                    <a:pt x="35" y="552"/>
                  </a:cubicBezTo>
                  <a:cubicBezTo>
                    <a:pt x="85" y="717"/>
                    <a:pt x="240" y="806"/>
                    <a:pt x="396" y="806"/>
                  </a:cubicBezTo>
                  <a:cubicBezTo>
                    <a:pt x="460" y="806"/>
                    <a:pt x="524" y="791"/>
                    <a:pt x="581" y="761"/>
                  </a:cubicBezTo>
                  <a:cubicBezTo>
                    <a:pt x="790" y="668"/>
                    <a:pt x="894" y="436"/>
                    <a:pt x="778" y="227"/>
                  </a:cubicBezTo>
                  <a:cubicBezTo>
                    <a:pt x="732" y="111"/>
                    <a:pt x="639" y="41"/>
                    <a:pt x="511" y="6"/>
                  </a:cubicBezTo>
                  <a:cubicBezTo>
                    <a:pt x="489" y="2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45175" y="3566975"/>
              <a:ext cx="22075" cy="20100"/>
            </a:xfrm>
            <a:custGeom>
              <a:rect b="b" l="l" r="r" t="t"/>
              <a:pathLst>
                <a:path extrusionOk="0" h="804" w="883">
                  <a:moveTo>
                    <a:pt x="418" y="192"/>
                  </a:moveTo>
                  <a:cubicBezTo>
                    <a:pt x="433" y="192"/>
                    <a:pt x="449" y="194"/>
                    <a:pt x="465" y="197"/>
                  </a:cubicBezTo>
                  <a:cubicBezTo>
                    <a:pt x="511" y="209"/>
                    <a:pt x="557" y="220"/>
                    <a:pt x="581" y="267"/>
                  </a:cubicBezTo>
                  <a:cubicBezTo>
                    <a:pt x="685" y="371"/>
                    <a:pt x="639" y="510"/>
                    <a:pt x="523" y="592"/>
                  </a:cubicBezTo>
                  <a:cubicBezTo>
                    <a:pt x="484" y="615"/>
                    <a:pt x="439" y="627"/>
                    <a:pt x="395" y="627"/>
                  </a:cubicBezTo>
                  <a:cubicBezTo>
                    <a:pt x="307" y="627"/>
                    <a:pt x="225" y="580"/>
                    <a:pt x="209" y="487"/>
                  </a:cubicBezTo>
                  <a:cubicBezTo>
                    <a:pt x="186" y="383"/>
                    <a:pt x="232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26" y="1"/>
                  </a:moveTo>
                  <a:cubicBezTo>
                    <a:pt x="262" y="1"/>
                    <a:pt x="94" y="107"/>
                    <a:pt x="35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35" y="545"/>
                  </a:cubicBezTo>
                  <a:cubicBezTo>
                    <a:pt x="86" y="714"/>
                    <a:pt x="247" y="803"/>
                    <a:pt x="408" y="803"/>
                  </a:cubicBezTo>
                  <a:cubicBezTo>
                    <a:pt x="467" y="803"/>
                    <a:pt x="527" y="791"/>
                    <a:pt x="581" y="766"/>
                  </a:cubicBezTo>
                  <a:cubicBezTo>
                    <a:pt x="790" y="661"/>
                    <a:pt x="882" y="429"/>
                    <a:pt x="766" y="220"/>
                  </a:cubicBezTo>
                  <a:cubicBezTo>
                    <a:pt x="708" y="104"/>
                    <a:pt x="627" y="23"/>
                    <a:pt x="511" y="11"/>
                  </a:cubicBezTo>
                  <a:cubicBezTo>
                    <a:pt x="483" y="4"/>
                    <a:pt x="454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59100" y="3596000"/>
              <a:ext cx="22075" cy="20100"/>
            </a:xfrm>
            <a:custGeom>
              <a:rect b="b" l="l" r="r" t="t"/>
              <a:pathLst>
                <a:path extrusionOk="0" h="804" w="883">
                  <a:moveTo>
                    <a:pt x="418" y="192"/>
                  </a:moveTo>
                  <a:cubicBezTo>
                    <a:pt x="434" y="192"/>
                    <a:pt x="449" y="194"/>
                    <a:pt x="465" y="197"/>
                  </a:cubicBezTo>
                  <a:cubicBezTo>
                    <a:pt x="500" y="209"/>
                    <a:pt x="546" y="220"/>
                    <a:pt x="581" y="267"/>
                  </a:cubicBezTo>
                  <a:cubicBezTo>
                    <a:pt x="674" y="371"/>
                    <a:pt x="639" y="510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6" y="626"/>
                    <a:pt x="221" y="580"/>
                    <a:pt x="198" y="487"/>
                  </a:cubicBezTo>
                  <a:cubicBezTo>
                    <a:pt x="186" y="383"/>
                    <a:pt x="233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4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24" y="545"/>
                  </a:cubicBezTo>
                  <a:cubicBezTo>
                    <a:pt x="74" y="714"/>
                    <a:pt x="236" y="803"/>
                    <a:pt x="401" y="803"/>
                  </a:cubicBezTo>
                  <a:cubicBezTo>
                    <a:pt x="462" y="803"/>
                    <a:pt x="524" y="791"/>
                    <a:pt x="581" y="766"/>
                  </a:cubicBezTo>
                  <a:cubicBezTo>
                    <a:pt x="778" y="661"/>
                    <a:pt x="883" y="429"/>
                    <a:pt x="767" y="220"/>
                  </a:cubicBezTo>
                  <a:cubicBezTo>
                    <a:pt x="709" y="104"/>
                    <a:pt x="616" y="23"/>
                    <a:pt x="500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474475" y="3625025"/>
              <a:ext cx="22375" cy="20100"/>
            </a:xfrm>
            <a:custGeom>
              <a:rect b="b" l="l" r="r" t="t"/>
              <a:pathLst>
                <a:path extrusionOk="0" h="804" w="895">
                  <a:moveTo>
                    <a:pt x="419" y="192"/>
                  </a:moveTo>
                  <a:cubicBezTo>
                    <a:pt x="434" y="192"/>
                    <a:pt x="450" y="194"/>
                    <a:pt x="465" y="197"/>
                  </a:cubicBezTo>
                  <a:cubicBezTo>
                    <a:pt x="512" y="208"/>
                    <a:pt x="558" y="220"/>
                    <a:pt x="581" y="267"/>
                  </a:cubicBezTo>
                  <a:cubicBezTo>
                    <a:pt x="686" y="371"/>
                    <a:pt x="662" y="522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8" y="626"/>
                    <a:pt x="225" y="580"/>
                    <a:pt x="210" y="487"/>
                  </a:cubicBezTo>
                  <a:cubicBezTo>
                    <a:pt x="198" y="383"/>
                    <a:pt x="233" y="267"/>
                    <a:pt x="314" y="220"/>
                  </a:cubicBezTo>
                  <a:cubicBezTo>
                    <a:pt x="340" y="203"/>
                    <a:pt x="378" y="192"/>
                    <a:pt x="419" y="192"/>
                  </a:cubicBezTo>
                  <a:close/>
                  <a:moveTo>
                    <a:pt x="426" y="1"/>
                  </a:moveTo>
                  <a:cubicBezTo>
                    <a:pt x="263" y="1"/>
                    <a:pt x="95" y="107"/>
                    <a:pt x="36" y="255"/>
                  </a:cubicBezTo>
                  <a:cubicBezTo>
                    <a:pt x="24" y="278"/>
                    <a:pt x="24" y="313"/>
                    <a:pt x="24" y="325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6" y="714"/>
                    <a:pt x="248" y="803"/>
                    <a:pt x="408" y="803"/>
                  </a:cubicBezTo>
                  <a:cubicBezTo>
                    <a:pt x="468" y="803"/>
                    <a:pt x="528" y="791"/>
                    <a:pt x="581" y="766"/>
                  </a:cubicBezTo>
                  <a:cubicBezTo>
                    <a:pt x="790" y="661"/>
                    <a:pt x="895" y="429"/>
                    <a:pt x="779" y="220"/>
                  </a:cubicBezTo>
                  <a:cubicBezTo>
                    <a:pt x="732" y="104"/>
                    <a:pt x="628" y="34"/>
                    <a:pt x="512" y="11"/>
                  </a:cubicBezTo>
                  <a:cubicBezTo>
                    <a:pt x="484" y="4"/>
                    <a:pt x="45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469825" y="3481375"/>
              <a:ext cx="22100" cy="20075"/>
            </a:xfrm>
            <a:custGeom>
              <a:rect b="b" l="l" r="r" t="t"/>
              <a:pathLst>
                <a:path extrusionOk="0" h="803" w="884">
                  <a:moveTo>
                    <a:pt x="419" y="192"/>
                  </a:moveTo>
                  <a:cubicBezTo>
                    <a:pt x="434" y="192"/>
                    <a:pt x="450" y="193"/>
                    <a:pt x="465" y="196"/>
                  </a:cubicBezTo>
                  <a:cubicBezTo>
                    <a:pt x="512" y="208"/>
                    <a:pt x="558" y="220"/>
                    <a:pt x="581" y="266"/>
                  </a:cubicBezTo>
                  <a:cubicBezTo>
                    <a:pt x="686" y="370"/>
                    <a:pt x="639" y="510"/>
                    <a:pt x="523" y="591"/>
                  </a:cubicBezTo>
                  <a:cubicBezTo>
                    <a:pt x="485" y="614"/>
                    <a:pt x="440" y="626"/>
                    <a:pt x="396" y="626"/>
                  </a:cubicBezTo>
                  <a:cubicBezTo>
                    <a:pt x="308" y="626"/>
                    <a:pt x="225" y="579"/>
                    <a:pt x="210" y="487"/>
                  </a:cubicBezTo>
                  <a:cubicBezTo>
                    <a:pt x="187" y="382"/>
                    <a:pt x="233" y="266"/>
                    <a:pt x="303" y="220"/>
                  </a:cubicBezTo>
                  <a:cubicBezTo>
                    <a:pt x="337" y="203"/>
                    <a:pt x="377" y="192"/>
                    <a:pt x="419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6" y="254"/>
                  </a:cubicBezTo>
                  <a:cubicBezTo>
                    <a:pt x="13" y="278"/>
                    <a:pt x="13" y="312"/>
                    <a:pt x="13" y="324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7" y="714"/>
                    <a:pt x="248" y="803"/>
                    <a:pt x="408" y="803"/>
                  </a:cubicBezTo>
                  <a:cubicBezTo>
                    <a:pt x="468" y="803"/>
                    <a:pt x="528" y="790"/>
                    <a:pt x="581" y="765"/>
                  </a:cubicBezTo>
                  <a:cubicBezTo>
                    <a:pt x="790" y="661"/>
                    <a:pt x="883" y="428"/>
                    <a:pt x="767" y="220"/>
                  </a:cubicBezTo>
                  <a:cubicBezTo>
                    <a:pt x="709" y="103"/>
                    <a:pt x="628" y="34"/>
                    <a:pt x="512" y="11"/>
                  </a:cubicBezTo>
                  <a:cubicBezTo>
                    <a:pt x="484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3775" y="3510675"/>
              <a:ext cx="22075" cy="20225"/>
            </a:xfrm>
            <a:custGeom>
              <a:rect b="b" l="l" r="r" t="t"/>
              <a:pathLst>
                <a:path extrusionOk="0" h="809" w="883">
                  <a:moveTo>
                    <a:pt x="433" y="192"/>
                  </a:moveTo>
                  <a:cubicBezTo>
                    <a:pt x="447" y="192"/>
                    <a:pt x="462" y="194"/>
                    <a:pt x="476" y="197"/>
                  </a:cubicBezTo>
                  <a:cubicBezTo>
                    <a:pt x="523" y="208"/>
                    <a:pt x="557" y="232"/>
                    <a:pt x="592" y="266"/>
                  </a:cubicBezTo>
                  <a:cubicBezTo>
                    <a:pt x="674" y="371"/>
                    <a:pt x="650" y="534"/>
                    <a:pt x="534" y="592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5"/>
                    <a:pt x="209" y="487"/>
                  </a:cubicBezTo>
                  <a:cubicBezTo>
                    <a:pt x="198" y="383"/>
                    <a:pt x="244" y="266"/>
                    <a:pt x="314" y="232"/>
                  </a:cubicBezTo>
                  <a:cubicBezTo>
                    <a:pt x="348" y="206"/>
                    <a:pt x="390" y="192"/>
                    <a:pt x="433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3" y="255"/>
                  </a:cubicBezTo>
                  <a:cubicBezTo>
                    <a:pt x="12" y="290"/>
                    <a:pt x="12" y="313"/>
                    <a:pt x="12" y="325"/>
                  </a:cubicBezTo>
                  <a:cubicBezTo>
                    <a:pt x="0" y="406"/>
                    <a:pt x="0" y="475"/>
                    <a:pt x="23" y="545"/>
                  </a:cubicBezTo>
                  <a:cubicBezTo>
                    <a:pt x="74" y="713"/>
                    <a:pt x="234" y="808"/>
                    <a:pt x="398" y="808"/>
                  </a:cubicBezTo>
                  <a:cubicBezTo>
                    <a:pt x="460" y="808"/>
                    <a:pt x="523" y="795"/>
                    <a:pt x="581" y="766"/>
                  </a:cubicBezTo>
                  <a:cubicBezTo>
                    <a:pt x="778" y="661"/>
                    <a:pt x="883" y="429"/>
                    <a:pt x="766" y="232"/>
                  </a:cubicBezTo>
                  <a:cubicBezTo>
                    <a:pt x="720" y="116"/>
                    <a:pt x="639" y="34"/>
                    <a:pt x="499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499150" y="3538550"/>
              <a:ext cx="22375" cy="20200"/>
            </a:xfrm>
            <a:custGeom>
              <a:rect b="b" l="l" r="r" t="t"/>
              <a:pathLst>
                <a:path extrusionOk="0" h="808" w="895">
                  <a:moveTo>
                    <a:pt x="422" y="192"/>
                  </a:moveTo>
                  <a:cubicBezTo>
                    <a:pt x="436" y="192"/>
                    <a:pt x="450" y="193"/>
                    <a:pt x="465" y="196"/>
                  </a:cubicBezTo>
                  <a:cubicBezTo>
                    <a:pt x="511" y="208"/>
                    <a:pt x="558" y="231"/>
                    <a:pt x="581" y="266"/>
                  </a:cubicBezTo>
                  <a:cubicBezTo>
                    <a:pt x="685" y="370"/>
                    <a:pt x="662" y="521"/>
                    <a:pt x="523" y="591"/>
                  </a:cubicBezTo>
                  <a:cubicBezTo>
                    <a:pt x="482" y="616"/>
                    <a:pt x="434" y="629"/>
                    <a:pt x="388" y="629"/>
                  </a:cubicBezTo>
                  <a:cubicBezTo>
                    <a:pt x="303" y="629"/>
                    <a:pt x="225" y="584"/>
                    <a:pt x="209" y="487"/>
                  </a:cubicBezTo>
                  <a:cubicBezTo>
                    <a:pt x="198" y="382"/>
                    <a:pt x="233" y="266"/>
                    <a:pt x="314" y="231"/>
                  </a:cubicBezTo>
                  <a:cubicBezTo>
                    <a:pt x="340" y="205"/>
                    <a:pt x="379" y="192"/>
                    <a:pt x="422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5" y="254"/>
                  </a:cubicBezTo>
                  <a:cubicBezTo>
                    <a:pt x="24" y="289"/>
                    <a:pt x="24" y="312"/>
                    <a:pt x="24" y="336"/>
                  </a:cubicBezTo>
                  <a:cubicBezTo>
                    <a:pt x="1" y="405"/>
                    <a:pt x="1" y="475"/>
                    <a:pt x="35" y="545"/>
                  </a:cubicBezTo>
                  <a:cubicBezTo>
                    <a:pt x="86" y="713"/>
                    <a:pt x="246" y="808"/>
                    <a:pt x="405" y="808"/>
                  </a:cubicBezTo>
                  <a:cubicBezTo>
                    <a:pt x="466" y="808"/>
                    <a:pt x="527" y="794"/>
                    <a:pt x="581" y="765"/>
                  </a:cubicBezTo>
                  <a:cubicBezTo>
                    <a:pt x="790" y="661"/>
                    <a:pt x="894" y="429"/>
                    <a:pt x="778" y="231"/>
                  </a:cubicBezTo>
                  <a:cubicBezTo>
                    <a:pt x="732" y="115"/>
                    <a:pt x="639" y="45"/>
                    <a:pt x="511" y="11"/>
                  </a:cubicBezTo>
                  <a:cubicBezTo>
                    <a:pt x="483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13075" y="3567575"/>
              <a:ext cx="22100" cy="20200"/>
            </a:xfrm>
            <a:custGeom>
              <a:rect b="b" l="l" r="r" t="t"/>
              <a:pathLst>
                <a:path extrusionOk="0" h="808" w="884">
                  <a:moveTo>
                    <a:pt x="433" y="192"/>
                  </a:moveTo>
                  <a:cubicBezTo>
                    <a:pt x="448" y="192"/>
                    <a:pt x="462" y="193"/>
                    <a:pt x="477" y="196"/>
                  </a:cubicBezTo>
                  <a:cubicBezTo>
                    <a:pt x="523" y="208"/>
                    <a:pt x="570" y="231"/>
                    <a:pt x="593" y="266"/>
                  </a:cubicBezTo>
                  <a:cubicBezTo>
                    <a:pt x="686" y="370"/>
                    <a:pt x="651" y="521"/>
                    <a:pt x="535" y="591"/>
                  </a:cubicBezTo>
                  <a:cubicBezTo>
                    <a:pt x="494" y="615"/>
                    <a:pt x="446" y="628"/>
                    <a:pt x="400" y="628"/>
                  </a:cubicBezTo>
                  <a:cubicBezTo>
                    <a:pt x="315" y="628"/>
                    <a:pt x="236" y="584"/>
                    <a:pt x="221" y="486"/>
                  </a:cubicBezTo>
                  <a:cubicBezTo>
                    <a:pt x="198" y="382"/>
                    <a:pt x="245" y="266"/>
                    <a:pt x="314" y="231"/>
                  </a:cubicBezTo>
                  <a:cubicBezTo>
                    <a:pt x="349" y="205"/>
                    <a:pt x="390" y="192"/>
                    <a:pt x="433" y="192"/>
                  </a:cubicBezTo>
                  <a:close/>
                  <a:moveTo>
                    <a:pt x="422" y="0"/>
                  </a:moveTo>
                  <a:cubicBezTo>
                    <a:pt x="254" y="0"/>
                    <a:pt x="93" y="106"/>
                    <a:pt x="24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1" y="405"/>
                    <a:pt x="1" y="475"/>
                    <a:pt x="24" y="545"/>
                  </a:cubicBezTo>
                  <a:cubicBezTo>
                    <a:pt x="83" y="713"/>
                    <a:pt x="239" y="808"/>
                    <a:pt x="400" y="808"/>
                  </a:cubicBezTo>
                  <a:cubicBezTo>
                    <a:pt x="461" y="808"/>
                    <a:pt x="524" y="794"/>
                    <a:pt x="581" y="765"/>
                  </a:cubicBezTo>
                  <a:cubicBezTo>
                    <a:pt x="779" y="661"/>
                    <a:pt x="883" y="428"/>
                    <a:pt x="767" y="231"/>
                  </a:cubicBezTo>
                  <a:cubicBezTo>
                    <a:pt x="721" y="115"/>
                    <a:pt x="639" y="45"/>
                    <a:pt x="512" y="10"/>
                  </a:cubicBezTo>
                  <a:cubicBezTo>
                    <a:pt x="482" y="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528750" y="3596975"/>
              <a:ext cx="22075" cy="20175"/>
            </a:xfrm>
            <a:custGeom>
              <a:rect b="b" l="l" r="r" t="t"/>
              <a:pathLst>
                <a:path extrusionOk="0" h="807" w="883">
                  <a:moveTo>
                    <a:pt x="433" y="188"/>
                  </a:moveTo>
                  <a:cubicBezTo>
                    <a:pt x="448" y="188"/>
                    <a:pt x="462" y="190"/>
                    <a:pt x="477" y="193"/>
                  </a:cubicBezTo>
                  <a:cubicBezTo>
                    <a:pt x="523" y="216"/>
                    <a:pt x="558" y="228"/>
                    <a:pt x="593" y="274"/>
                  </a:cubicBezTo>
                  <a:cubicBezTo>
                    <a:pt x="674" y="379"/>
                    <a:pt x="651" y="518"/>
                    <a:pt x="535" y="587"/>
                  </a:cubicBezTo>
                  <a:cubicBezTo>
                    <a:pt x="494" y="616"/>
                    <a:pt x="446" y="630"/>
                    <a:pt x="400" y="630"/>
                  </a:cubicBezTo>
                  <a:cubicBezTo>
                    <a:pt x="314" y="630"/>
                    <a:pt x="232" y="581"/>
                    <a:pt x="210" y="483"/>
                  </a:cubicBezTo>
                  <a:cubicBezTo>
                    <a:pt x="198" y="390"/>
                    <a:pt x="244" y="274"/>
                    <a:pt x="314" y="228"/>
                  </a:cubicBezTo>
                  <a:cubicBezTo>
                    <a:pt x="349" y="201"/>
                    <a:pt x="390" y="188"/>
                    <a:pt x="433" y="188"/>
                  </a:cubicBezTo>
                  <a:close/>
                  <a:moveTo>
                    <a:pt x="432" y="1"/>
                  </a:moveTo>
                  <a:cubicBezTo>
                    <a:pt x="263" y="1"/>
                    <a:pt x="85" y="109"/>
                    <a:pt x="24" y="262"/>
                  </a:cubicBezTo>
                  <a:cubicBezTo>
                    <a:pt x="12" y="286"/>
                    <a:pt x="12" y="320"/>
                    <a:pt x="12" y="332"/>
                  </a:cubicBezTo>
                  <a:cubicBezTo>
                    <a:pt x="1" y="402"/>
                    <a:pt x="1" y="471"/>
                    <a:pt x="24" y="553"/>
                  </a:cubicBezTo>
                  <a:cubicBezTo>
                    <a:pt x="73" y="718"/>
                    <a:pt x="229" y="807"/>
                    <a:pt x="389" y="807"/>
                  </a:cubicBezTo>
                  <a:cubicBezTo>
                    <a:pt x="454" y="807"/>
                    <a:pt x="521" y="792"/>
                    <a:pt x="581" y="762"/>
                  </a:cubicBezTo>
                  <a:cubicBezTo>
                    <a:pt x="778" y="669"/>
                    <a:pt x="883" y="437"/>
                    <a:pt x="767" y="228"/>
                  </a:cubicBezTo>
                  <a:cubicBezTo>
                    <a:pt x="720" y="112"/>
                    <a:pt x="639" y="42"/>
                    <a:pt x="500" y="7"/>
                  </a:cubicBezTo>
                  <a:cubicBezTo>
                    <a:pt x="478" y="3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47700" y="3490275"/>
              <a:ext cx="73350" cy="147650"/>
            </a:xfrm>
            <a:custGeom>
              <a:rect b="b" l="l" r="r" t="t"/>
              <a:pathLst>
                <a:path extrusionOk="0" h="5906" w="2934">
                  <a:moveTo>
                    <a:pt x="103" y="1"/>
                  </a:moveTo>
                  <a:cubicBezTo>
                    <a:pt x="52" y="1"/>
                    <a:pt x="0" y="37"/>
                    <a:pt x="15" y="96"/>
                  </a:cubicBezTo>
                  <a:cubicBezTo>
                    <a:pt x="352" y="1117"/>
                    <a:pt x="921" y="2023"/>
                    <a:pt x="1327" y="3010"/>
                  </a:cubicBezTo>
                  <a:cubicBezTo>
                    <a:pt x="1513" y="3462"/>
                    <a:pt x="1699" y="3927"/>
                    <a:pt x="1884" y="4368"/>
                  </a:cubicBezTo>
                  <a:cubicBezTo>
                    <a:pt x="2105" y="4855"/>
                    <a:pt x="2442" y="5320"/>
                    <a:pt x="2639" y="5831"/>
                  </a:cubicBezTo>
                  <a:cubicBezTo>
                    <a:pt x="2666" y="5884"/>
                    <a:pt x="2708" y="5906"/>
                    <a:pt x="2752" y="5906"/>
                  </a:cubicBezTo>
                  <a:cubicBezTo>
                    <a:pt x="2841" y="5906"/>
                    <a:pt x="2933" y="5812"/>
                    <a:pt x="2894" y="5703"/>
                  </a:cubicBezTo>
                  <a:cubicBezTo>
                    <a:pt x="2523" y="4797"/>
                    <a:pt x="2047" y="3845"/>
                    <a:pt x="1583" y="3010"/>
                  </a:cubicBezTo>
                  <a:cubicBezTo>
                    <a:pt x="1049" y="2058"/>
                    <a:pt x="770" y="978"/>
                    <a:pt x="178" y="38"/>
                  </a:cubicBezTo>
                  <a:cubicBezTo>
                    <a:pt x="161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381325" y="3449650"/>
              <a:ext cx="199700" cy="230525"/>
            </a:xfrm>
            <a:custGeom>
              <a:rect b="b" l="l" r="r" t="t"/>
              <a:pathLst>
                <a:path extrusionOk="0" h="9221" w="7988">
                  <a:moveTo>
                    <a:pt x="4528" y="386"/>
                  </a:moveTo>
                  <a:cubicBezTo>
                    <a:pt x="4853" y="1326"/>
                    <a:pt x="5294" y="2081"/>
                    <a:pt x="5689" y="3009"/>
                  </a:cubicBezTo>
                  <a:cubicBezTo>
                    <a:pt x="5874" y="3462"/>
                    <a:pt x="6316" y="4205"/>
                    <a:pt x="6513" y="4658"/>
                  </a:cubicBezTo>
                  <a:cubicBezTo>
                    <a:pt x="6734" y="5145"/>
                    <a:pt x="7407" y="6318"/>
                    <a:pt x="7593" y="6829"/>
                  </a:cubicBezTo>
                  <a:cubicBezTo>
                    <a:pt x="6734" y="7223"/>
                    <a:pt x="5782" y="7699"/>
                    <a:pt x="5259" y="7990"/>
                  </a:cubicBezTo>
                  <a:cubicBezTo>
                    <a:pt x="4690" y="8315"/>
                    <a:pt x="4110" y="8559"/>
                    <a:pt x="3529" y="8837"/>
                  </a:cubicBezTo>
                  <a:cubicBezTo>
                    <a:pt x="3146" y="7920"/>
                    <a:pt x="2264" y="6086"/>
                    <a:pt x="1800" y="5273"/>
                  </a:cubicBezTo>
                  <a:cubicBezTo>
                    <a:pt x="1266" y="4333"/>
                    <a:pt x="940" y="3346"/>
                    <a:pt x="360" y="2417"/>
                  </a:cubicBezTo>
                  <a:cubicBezTo>
                    <a:pt x="882" y="2173"/>
                    <a:pt x="1382" y="1930"/>
                    <a:pt x="1962" y="1674"/>
                  </a:cubicBezTo>
                  <a:cubicBezTo>
                    <a:pt x="2415" y="1489"/>
                    <a:pt x="3146" y="1059"/>
                    <a:pt x="3599" y="850"/>
                  </a:cubicBezTo>
                  <a:cubicBezTo>
                    <a:pt x="3820" y="746"/>
                    <a:pt x="4168" y="571"/>
                    <a:pt x="4528" y="386"/>
                  </a:cubicBezTo>
                  <a:close/>
                  <a:moveTo>
                    <a:pt x="4585" y="0"/>
                  </a:moveTo>
                  <a:cubicBezTo>
                    <a:pt x="4581" y="0"/>
                    <a:pt x="4578" y="1"/>
                    <a:pt x="4574" y="3"/>
                  </a:cubicBezTo>
                  <a:cubicBezTo>
                    <a:pt x="3692" y="420"/>
                    <a:pt x="2566" y="966"/>
                    <a:pt x="2009" y="1291"/>
                  </a:cubicBezTo>
                  <a:cubicBezTo>
                    <a:pt x="1683" y="1465"/>
                    <a:pt x="1370" y="1628"/>
                    <a:pt x="1045" y="1779"/>
                  </a:cubicBezTo>
                  <a:cubicBezTo>
                    <a:pt x="882" y="1860"/>
                    <a:pt x="708" y="1930"/>
                    <a:pt x="557" y="1999"/>
                  </a:cubicBezTo>
                  <a:cubicBezTo>
                    <a:pt x="465" y="2046"/>
                    <a:pt x="395" y="2069"/>
                    <a:pt x="302" y="2115"/>
                  </a:cubicBezTo>
                  <a:cubicBezTo>
                    <a:pt x="209" y="2162"/>
                    <a:pt x="0" y="2232"/>
                    <a:pt x="58" y="2371"/>
                  </a:cubicBezTo>
                  <a:cubicBezTo>
                    <a:pt x="314" y="3044"/>
                    <a:pt x="650" y="3636"/>
                    <a:pt x="975" y="4298"/>
                  </a:cubicBezTo>
                  <a:cubicBezTo>
                    <a:pt x="987" y="4333"/>
                    <a:pt x="1010" y="4379"/>
                    <a:pt x="1033" y="4426"/>
                  </a:cubicBezTo>
                  <a:cubicBezTo>
                    <a:pt x="1161" y="4681"/>
                    <a:pt x="1277" y="4960"/>
                    <a:pt x="1393" y="5215"/>
                  </a:cubicBezTo>
                  <a:cubicBezTo>
                    <a:pt x="1579" y="5668"/>
                    <a:pt x="2020" y="6411"/>
                    <a:pt x="2218" y="6864"/>
                  </a:cubicBezTo>
                  <a:cubicBezTo>
                    <a:pt x="2438" y="7351"/>
                    <a:pt x="3111" y="8524"/>
                    <a:pt x="3297" y="9034"/>
                  </a:cubicBezTo>
                  <a:cubicBezTo>
                    <a:pt x="3309" y="9081"/>
                    <a:pt x="3355" y="9197"/>
                    <a:pt x="3367" y="9220"/>
                  </a:cubicBezTo>
                  <a:cubicBezTo>
                    <a:pt x="3936" y="8965"/>
                    <a:pt x="4539" y="8663"/>
                    <a:pt x="5155" y="8396"/>
                  </a:cubicBezTo>
                  <a:cubicBezTo>
                    <a:pt x="5596" y="8210"/>
                    <a:pt x="6339" y="7769"/>
                    <a:pt x="6792" y="7572"/>
                  </a:cubicBezTo>
                  <a:cubicBezTo>
                    <a:pt x="7070" y="7456"/>
                    <a:pt x="7987" y="7026"/>
                    <a:pt x="7952" y="6945"/>
                  </a:cubicBezTo>
                  <a:cubicBezTo>
                    <a:pt x="7593" y="6051"/>
                    <a:pt x="6548" y="3903"/>
                    <a:pt x="6072" y="3056"/>
                  </a:cubicBezTo>
                  <a:cubicBezTo>
                    <a:pt x="5536" y="2121"/>
                    <a:pt x="4788" y="0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"/>
          <p:cNvSpPr txBox="1"/>
          <p:nvPr>
            <p:ph idx="1" type="subTitle"/>
          </p:nvPr>
        </p:nvSpPr>
        <p:spPr>
          <a:xfrm>
            <a:off x="1867375" y="2747724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1" name="Google Shape;431;p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2" name="Google Shape;432;p9"/>
          <p:cNvSpPr txBox="1"/>
          <p:nvPr>
            <p:ph idx="2" type="subTitle"/>
          </p:nvPr>
        </p:nvSpPr>
        <p:spPr>
          <a:xfrm>
            <a:off x="2020987" y="2449901"/>
            <a:ext cx="22422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3" name="Google Shape;433;p9"/>
          <p:cNvSpPr txBox="1"/>
          <p:nvPr>
            <p:ph idx="3" type="subTitle"/>
          </p:nvPr>
        </p:nvSpPr>
        <p:spPr>
          <a:xfrm>
            <a:off x="4723770" y="2749161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4" name="Google Shape;434;p9"/>
          <p:cNvSpPr txBox="1"/>
          <p:nvPr>
            <p:ph idx="4" type="subTitle"/>
          </p:nvPr>
        </p:nvSpPr>
        <p:spPr>
          <a:xfrm>
            <a:off x="4877364" y="2449901"/>
            <a:ext cx="22422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435" name="Google Shape;435;p9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436" name="Google Shape;436;p9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9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440" name="Google Shape;440;p9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9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443" name="Google Shape;443;p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9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453" name="Google Shape;453;p9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9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456" name="Google Shape;456;p9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9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462" name="Google Shape;462;p9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9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466" name="Google Shape;466;p9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9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469" name="Google Shape;469;p9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9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473" name="Google Shape;473;p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489" name="Google Shape;489;p9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497" name="Google Shape;497;p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9"/>
          <p:cNvSpPr/>
          <p:nvPr/>
        </p:nvSpPr>
        <p:spPr>
          <a:xfrm flipH="1" rot="-897778">
            <a:off x="825036" y="1701916"/>
            <a:ext cx="540259" cy="223794"/>
          </a:xfrm>
          <a:custGeom>
            <a:rect b="b" l="l" r="r" t="t"/>
            <a:pathLst>
              <a:path extrusionOk="0" h="2602" w="6282">
                <a:moveTo>
                  <a:pt x="3774" y="12"/>
                </a:moveTo>
                <a:cubicBezTo>
                  <a:pt x="4017" y="12"/>
                  <a:pt x="4261" y="24"/>
                  <a:pt x="4505" y="12"/>
                </a:cubicBezTo>
                <a:cubicBezTo>
                  <a:pt x="4842" y="1"/>
                  <a:pt x="5167" y="59"/>
                  <a:pt x="5469" y="152"/>
                </a:cubicBezTo>
                <a:cubicBezTo>
                  <a:pt x="5492" y="175"/>
                  <a:pt x="5527" y="186"/>
                  <a:pt x="5550" y="186"/>
                </a:cubicBezTo>
                <a:cubicBezTo>
                  <a:pt x="5817" y="198"/>
                  <a:pt x="5956" y="361"/>
                  <a:pt x="6072" y="570"/>
                </a:cubicBezTo>
                <a:cubicBezTo>
                  <a:pt x="6177" y="720"/>
                  <a:pt x="6281" y="895"/>
                  <a:pt x="6246" y="1104"/>
                </a:cubicBezTo>
                <a:cubicBezTo>
                  <a:pt x="6235" y="1301"/>
                  <a:pt x="6177" y="1498"/>
                  <a:pt x="6119" y="1696"/>
                </a:cubicBezTo>
                <a:cubicBezTo>
                  <a:pt x="6061" y="1881"/>
                  <a:pt x="5898" y="2021"/>
                  <a:pt x="5747" y="2114"/>
                </a:cubicBezTo>
                <a:cubicBezTo>
                  <a:pt x="5701" y="2148"/>
                  <a:pt x="5631" y="2160"/>
                  <a:pt x="5585" y="2206"/>
                </a:cubicBezTo>
                <a:cubicBezTo>
                  <a:pt x="5515" y="2276"/>
                  <a:pt x="5422" y="2288"/>
                  <a:pt x="5318" y="2264"/>
                </a:cubicBezTo>
                <a:cubicBezTo>
                  <a:pt x="5225" y="2218"/>
                  <a:pt x="5120" y="2253"/>
                  <a:pt x="5016" y="2264"/>
                </a:cubicBezTo>
                <a:cubicBezTo>
                  <a:pt x="4842" y="2288"/>
                  <a:pt x="4679" y="2346"/>
                  <a:pt x="4505" y="2381"/>
                </a:cubicBezTo>
                <a:cubicBezTo>
                  <a:pt x="4412" y="2392"/>
                  <a:pt x="4296" y="2404"/>
                  <a:pt x="4180" y="2404"/>
                </a:cubicBezTo>
                <a:cubicBezTo>
                  <a:pt x="4017" y="2404"/>
                  <a:pt x="3866" y="2404"/>
                  <a:pt x="3727" y="2450"/>
                </a:cubicBezTo>
                <a:cubicBezTo>
                  <a:pt x="3553" y="2497"/>
                  <a:pt x="3367" y="2508"/>
                  <a:pt x="3170" y="2508"/>
                </a:cubicBezTo>
                <a:cubicBezTo>
                  <a:pt x="3054" y="2508"/>
                  <a:pt x="2926" y="2508"/>
                  <a:pt x="2810" y="2555"/>
                </a:cubicBezTo>
                <a:cubicBezTo>
                  <a:pt x="2740" y="2578"/>
                  <a:pt x="2647" y="2578"/>
                  <a:pt x="2566" y="2578"/>
                </a:cubicBezTo>
                <a:cubicBezTo>
                  <a:pt x="2171" y="2578"/>
                  <a:pt x="1765" y="2601"/>
                  <a:pt x="1370" y="2578"/>
                </a:cubicBezTo>
                <a:cubicBezTo>
                  <a:pt x="1022" y="2578"/>
                  <a:pt x="720" y="2462"/>
                  <a:pt x="430" y="2276"/>
                </a:cubicBezTo>
                <a:cubicBezTo>
                  <a:pt x="360" y="2230"/>
                  <a:pt x="302" y="2172"/>
                  <a:pt x="256" y="2102"/>
                </a:cubicBezTo>
                <a:cubicBezTo>
                  <a:pt x="117" y="1847"/>
                  <a:pt x="1" y="1568"/>
                  <a:pt x="35" y="1266"/>
                </a:cubicBezTo>
                <a:cubicBezTo>
                  <a:pt x="59" y="1162"/>
                  <a:pt x="93" y="1045"/>
                  <a:pt x="151" y="953"/>
                </a:cubicBezTo>
                <a:cubicBezTo>
                  <a:pt x="291" y="767"/>
                  <a:pt x="442" y="593"/>
                  <a:pt x="662" y="477"/>
                </a:cubicBezTo>
                <a:cubicBezTo>
                  <a:pt x="778" y="419"/>
                  <a:pt x="906" y="372"/>
                  <a:pt x="1022" y="303"/>
                </a:cubicBezTo>
                <a:cubicBezTo>
                  <a:pt x="1161" y="210"/>
                  <a:pt x="1301" y="175"/>
                  <a:pt x="1463" y="186"/>
                </a:cubicBezTo>
                <a:lnTo>
                  <a:pt x="1521" y="186"/>
                </a:lnTo>
                <a:cubicBezTo>
                  <a:pt x="1754" y="105"/>
                  <a:pt x="1986" y="105"/>
                  <a:pt x="2218" y="117"/>
                </a:cubicBezTo>
                <a:cubicBezTo>
                  <a:pt x="2241" y="117"/>
                  <a:pt x="2276" y="117"/>
                  <a:pt x="2299" y="105"/>
                </a:cubicBezTo>
                <a:cubicBezTo>
                  <a:pt x="2473" y="1"/>
                  <a:pt x="2659" y="24"/>
                  <a:pt x="2845" y="24"/>
                </a:cubicBezTo>
                <a:cubicBezTo>
                  <a:pt x="3147" y="12"/>
                  <a:pt x="3460" y="12"/>
                  <a:pt x="3774" y="12"/>
                </a:cubicBezTo>
                <a:close/>
                <a:moveTo>
                  <a:pt x="3263" y="2218"/>
                </a:moveTo>
                <a:cubicBezTo>
                  <a:pt x="3321" y="2055"/>
                  <a:pt x="3379" y="1916"/>
                  <a:pt x="3437" y="1788"/>
                </a:cubicBezTo>
                <a:cubicBezTo>
                  <a:pt x="3541" y="1568"/>
                  <a:pt x="3541" y="1162"/>
                  <a:pt x="3448" y="918"/>
                </a:cubicBezTo>
                <a:cubicBezTo>
                  <a:pt x="3402" y="813"/>
                  <a:pt x="3390" y="697"/>
                  <a:pt x="3321" y="604"/>
                </a:cubicBezTo>
                <a:cubicBezTo>
                  <a:pt x="3135" y="361"/>
                  <a:pt x="2856" y="244"/>
                  <a:pt x="2566" y="337"/>
                </a:cubicBezTo>
                <a:cubicBezTo>
                  <a:pt x="2357" y="395"/>
                  <a:pt x="2160" y="395"/>
                  <a:pt x="1951" y="407"/>
                </a:cubicBezTo>
                <a:cubicBezTo>
                  <a:pt x="1916" y="407"/>
                  <a:pt x="1846" y="407"/>
                  <a:pt x="1812" y="419"/>
                </a:cubicBezTo>
                <a:cubicBezTo>
                  <a:pt x="1649" y="488"/>
                  <a:pt x="1487" y="465"/>
                  <a:pt x="1336" y="511"/>
                </a:cubicBezTo>
                <a:cubicBezTo>
                  <a:pt x="1173" y="546"/>
                  <a:pt x="1022" y="686"/>
                  <a:pt x="871" y="720"/>
                </a:cubicBezTo>
                <a:cubicBezTo>
                  <a:pt x="709" y="767"/>
                  <a:pt x="604" y="871"/>
                  <a:pt x="500" y="987"/>
                </a:cubicBezTo>
                <a:cubicBezTo>
                  <a:pt x="384" y="1104"/>
                  <a:pt x="302" y="1243"/>
                  <a:pt x="326" y="1417"/>
                </a:cubicBezTo>
                <a:cubicBezTo>
                  <a:pt x="360" y="1626"/>
                  <a:pt x="418" y="1847"/>
                  <a:pt x="546" y="2021"/>
                </a:cubicBezTo>
                <a:cubicBezTo>
                  <a:pt x="558" y="2032"/>
                  <a:pt x="581" y="2044"/>
                  <a:pt x="593" y="2044"/>
                </a:cubicBezTo>
                <a:cubicBezTo>
                  <a:pt x="836" y="2206"/>
                  <a:pt x="1115" y="2276"/>
                  <a:pt x="1405" y="2288"/>
                </a:cubicBezTo>
                <a:cubicBezTo>
                  <a:pt x="1777" y="2323"/>
                  <a:pt x="2160" y="2311"/>
                  <a:pt x="2531" y="2311"/>
                </a:cubicBezTo>
                <a:cubicBezTo>
                  <a:pt x="2578" y="2311"/>
                  <a:pt x="2624" y="2311"/>
                  <a:pt x="2647" y="2288"/>
                </a:cubicBezTo>
                <a:cubicBezTo>
                  <a:pt x="2856" y="2218"/>
                  <a:pt x="3042" y="2218"/>
                  <a:pt x="3263" y="2218"/>
                </a:cubicBezTo>
                <a:close/>
                <a:moveTo>
                  <a:pt x="3518" y="314"/>
                </a:moveTo>
                <a:cubicBezTo>
                  <a:pt x="3541" y="361"/>
                  <a:pt x="3541" y="395"/>
                  <a:pt x="3553" y="419"/>
                </a:cubicBezTo>
                <a:cubicBezTo>
                  <a:pt x="3774" y="895"/>
                  <a:pt x="3774" y="895"/>
                  <a:pt x="3774" y="1417"/>
                </a:cubicBezTo>
                <a:cubicBezTo>
                  <a:pt x="3774" y="1614"/>
                  <a:pt x="3750" y="1788"/>
                  <a:pt x="3657" y="1939"/>
                </a:cubicBezTo>
                <a:cubicBezTo>
                  <a:pt x="3611" y="2021"/>
                  <a:pt x="3565" y="2090"/>
                  <a:pt x="3623" y="2195"/>
                </a:cubicBezTo>
                <a:cubicBezTo>
                  <a:pt x="3692" y="2172"/>
                  <a:pt x="3785" y="2160"/>
                  <a:pt x="3855" y="2160"/>
                </a:cubicBezTo>
                <a:cubicBezTo>
                  <a:pt x="4145" y="2172"/>
                  <a:pt x="4412" y="2055"/>
                  <a:pt x="4702" y="2055"/>
                </a:cubicBezTo>
                <a:cubicBezTo>
                  <a:pt x="4760" y="2055"/>
                  <a:pt x="4830" y="2044"/>
                  <a:pt x="4876" y="1997"/>
                </a:cubicBezTo>
                <a:cubicBezTo>
                  <a:pt x="5016" y="1916"/>
                  <a:pt x="5178" y="1905"/>
                  <a:pt x="5318" y="1928"/>
                </a:cubicBezTo>
                <a:cubicBezTo>
                  <a:pt x="5469" y="1963"/>
                  <a:pt x="5550" y="1881"/>
                  <a:pt x="5654" y="1847"/>
                </a:cubicBezTo>
                <a:cubicBezTo>
                  <a:pt x="5782" y="1788"/>
                  <a:pt x="5817" y="1672"/>
                  <a:pt x="5863" y="1556"/>
                </a:cubicBezTo>
                <a:cubicBezTo>
                  <a:pt x="5898" y="1417"/>
                  <a:pt x="5933" y="1301"/>
                  <a:pt x="5956" y="1173"/>
                </a:cubicBezTo>
                <a:cubicBezTo>
                  <a:pt x="5979" y="1104"/>
                  <a:pt x="5956" y="1022"/>
                  <a:pt x="5933" y="976"/>
                </a:cubicBezTo>
                <a:cubicBezTo>
                  <a:pt x="5898" y="883"/>
                  <a:pt x="5840" y="813"/>
                  <a:pt x="5817" y="720"/>
                </a:cubicBezTo>
                <a:cubicBezTo>
                  <a:pt x="5782" y="639"/>
                  <a:pt x="5724" y="593"/>
                  <a:pt x="5643" y="558"/>
                </a:cubicBezTo>
                <a:cubicBezTo>
                  <a:pt x="5376" y="442"/>
                  <a:pt x="5109" y="361"/>
                  <a:pt x="4830" y="349"/>
                </a:cubicBezTo>
                <a:cubicBezTo>
                  <a:pt x="4389" y="291"/>
                  <a:pt x="3959" y="314"/>
                  <a:pt x="3518" y="31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9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510" name="Google Shape;510;p9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TWO_COLUMNS_2">
    <p:bg>
      <p:bgPr>
        <a:solidFill>
          <a:schemeClr val="accen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"/>
          <p:cNvSpPr txBox="1"/>
          <p:nvPr>
            <p:ph idx="1" type="subTitle"/>
          </p:nvPr>
        </p:nvSpPr>
        <p:spPr>
          <a:xfrm>
            <a:off x="3297300" y="1957675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1" name="Google Shape;521;p10"/>
          <p:cNvSpPr txBox="1"/>
          <p:nvPr>
            <p:ph type="ctrTitle"/>
          </p:nvPr>
        </p:nvSpPr>
        <p:spPr>
          <a:xfrm>
            <a:off x="2674350" y="723533"/>
            <a:ext cx="3795300" cy="10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Neucha"/>
              <a:buNone/>
              <a:defRPr b="1" sz="6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22" name="Google Shape;522;p10"/>
          <p:cNvSpPr txBox="1"/>
          <p:nvPr>
            <p:ph idx="2" type="subTitle"/>
          </p:nvPr>
        </p:nvSpPr>
        <p:spPr>
          <a:xfrm>
            <a:off x="2295450" y="1659850"/>
            <a:ext cx="45531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523" name="Google Shape;523;p10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524" name="Google Shape;524;p10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 flipH="1" rot="-1425117">
            <a:off x="6752048" y="4272006"/>
            <a:ext cx="870560" cy="1160758"/>
            <a:chOff x="2957300" y="3608175"/>
            <a:chExt cx="231325" cy="310850"/>
          </a:xfrm>
        </p:grpSpPr>
        <p:sp>
          <p:nvSpPr>
            <p:cNvPr id="533" name="Google Shape;533;p10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547" name="Google Shape;547;p10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10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550" name="Google Shape;550;p10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10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560" name="Google Shape;560;p10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0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563" name="Google Shape;563;p10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0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569" name="Google Shape;569;p10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0"/>
          <p:cNvGrpSpPr/>
          <p:nvPr/>
        </p:nvGrpSpPr>
        <p:grpSpPr>
          <a:xfrm flipH="1" rot="-1302591">
            <a:off x="6190469" y="4653389"/>
            <a:ext cx="378569" cy="592888"/>
            <a:chOff x="683900" y="3612800"/>
            <a:chExt cx="105100" cy="164600"/>
          </a:xfrm>
        </p:grpSpPr>
        <p:sp>
          <p:nvSpPr>
            <p:cNvPr id="573" name="Google Shape;573;p10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0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576" name="Google Shape;576;p10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0"/>
          <p:cNvGrpSpPr/>
          <p:nvPr/>
        </p:nvGrpSpPr>
        <p:grpSpPr>
          <a:xfrm flipH="1" rot="291899">
            <a:off x="7579818" y="3216215"/>
            <a:ext cx="590935" cy="1096310"/>
            <a:chOff x="2369275" y="3344925"/>
            <a:chExt cx="160525" cy="297800"/>
          </a:xfrm>
        </p:grpSpPr>
        <p:sp>
          <p:nvSpPr>
            <p:cNvPr id="580" name="Google Shape;580;p10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10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596" name="Google Shape;596;p10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0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605" name="Google Shape;605;p10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0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619" name="Google Shape;619;p10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10"/>
          <p:cNvSpPr txBox="1"/>
          <p:nvPr/>
        </p:nvSpPr>
        <p:spPr>
          <a:xfrm>
            <a:off x="2994450" y="3953875"/>
            <a:ext cx="3155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b="1" sz="4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eeexplore.ieee.org/abstract/document/8740989" TargetMode="External"/><Relationship Id="rId4" Type="http://schemas.openxmlformats.org/officeDocument/2006/relationships/hyperlink" Target="https://ieeexplore.ieee.org/abstract/document/9122958" TargetMode="External"/><Relationship Id="rId5" Type="http://schemas.openxmlformats.org/officeDocument/2006/relationships/hyperlink" Target="https://www.irjet.net/archives/V7/i5/IRJET-V7I5579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fedesoriano/heart-failure-predic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30"/>
          <p:cNvSpPr txBox="1"/>
          <p:nvPr>
            <p:ph type="ctrTitle"/>
          </p:nvPr>
        </p:nvSpPr>
        <p:spPr>
          <a:xfrm>
            <a:off x="1766675" y="2165625"/>
            <a:ext cx="59904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Prediction Of Heart Disease </a:t>
            </a:r>
            <a:endParaRPr sz="4300"/>
          </a:p>
        </p:txBody>
      </p:sp>
      <p:sp>
        <p:nvSpPr>
          <p:cNvPr id="1675" name="Google Shape;1675;p30"/>
          <p:cNvSpPr txBox="1"/>
          <p:nvPr>
            <p:ph idx="1" type="subTitle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</a:t>
            </a:r>
            <a:endParaRPr b="0" sz="1800"/>
          </a:p>
        </p:txBody>
      </p:sp>
      <p:grpSp>
        <p:nvGrpSpPr>
          <p:cNvPr id="1676" name="Google Shape;1676;p30"/>
          <p:cNvGrpSpPr/>
          <p:nvPr/>
        </p:nvGrpSpPr>
        <p:grpSpPr>
          <a:xfrm>
            <a:off x="3914089" y="1107877"/>
            <a:ext cx="1327215" cy="1147186"/>
            <a:chOff x="4447325" y="3140175"/>
            <a:chExt cx="249425" cy="215600"/>
          </a:xfrm>
        </p:grpSpPr>
        <p:sp>
          <p:nvSpPr>
            <p:cNvPr id="1677" name="Google Shape;1677;p30"/>
            <p:cNvSpPr/>
            <p:nvPr/>
          </p:nvSpPr>
          <p:spPr>
            <a:xfrm>
              <a:off x="4450525" y="3145250"/>
              <a:ext cx="213350" cy="123275"/>
            </a:xfrm>
            <a:custGeom>
              <a:rect b="b" l="l" r="r" t="t"/>
              <a:pathLst>
                <a:path extrusionOk="0" h="4931" w="8534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4447325" y="3140175"/>
              <a:ext cx="249425" cy="215600"/>
            </a:xfrm>
            <a:custGeom>
              <a:rect b="b" l="l" r="r" t="t"/>
              <a:pathLst>
                <a:path extrusionOk="0" h="8624" w="9977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9"/>
          <p:cNvSpPr txBox="1"/>
          <p:nvPr>
            <p:ph type="ctrTitle"/>
          </p:nvPr>
        </p:nvSpPr>
        <p:spPr>
          <a:xfrm>
            <a:off x="817650" y="15157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Results(Cont..)</a:t>
            </a:r>
            <a:endParaRPr/>
          </a:p>
        </p:txBody>
      </p:sp>
      <p:pic>
        <p:nvPicPr>
          <p:cNvPr id="1731" name="Google Shape;17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1422350"/>
            <a:ext cx="46577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40"/>
          <p:cNvSpPr txBox="1"/>
          <p:nvPr>
            <p:ph idx="1" type="subTitle"/>
          </p:nvPr>
        </p:nvSpPr>
        <p:spPr>
          <a:xfrm>
            <a:off x="633151" y="178319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Eliminate few features and check the performance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Age and sex reduction from dataset</a:t>
            </a:r>
            <a:endParaRPr sz="1500"/>
          </a:p>
        </p:txBody>
      </p:sp>
      <p:sp>
        <p:nvSpPr>
          <p:cNvPr id="1737" name="Google Shape;1737;p40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reduction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41"/>
          <p:cNvSpPr txBox="1"/>
          <p:nvPr>
            <p:ph idx="1" type="subTitle"/>
          </p:nvPr>
        </p:nvSpPr>
        <p:spPr>
          <a:xfrm>
            <a:off x="1826325" y="1699600"/>
            <a:ext cx="53445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Gone through the problem statement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Explored various research papers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Looked into the process and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 up with satisfactory results</a:t>
            </a:r>
            <a:endParaRPr/>
          </a:p>
        </p:txBody>
      </p:sp>
      <p:sp>
        <p:nvSpPr>
          <p:cNvPr id="1743" name="Google Shape;1743;p41"/>
          <p:cNvSpPr txBox="1"/>
          <p:nvPr>
            <p:ph type="ctrTitle"/>
          </p:nvPr>
        </p:nvSpPr>
        <p:spPr>
          <a:xfrm>
            <a:off x="2340025" y="8477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42"/>
          <p:cNvSpPr txBox="1"/>
          <p:nvPr>
            <p:ph type="ctrTitle"/>
          </p:nvPr>
        </p:nvSpPr>
        <p:spPr>
          <a:xfrm>
            <a:off x="864725" y="1602675"/>
            <a:ext cx="67239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"/>
          <p:cNvSpPr txBox="1"/>
          <p:nvPr>
            <p:ph idx="1" type="subTitle"/>
          </p:nvPr>
        </p:nvSpPr>
        <p:spPr>
          <a:xfrm>
            <a:off x="1105250" y="620770"/>
            <a:ext cx="49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Basavaraj K Channur - 19bcs018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Vishwas Reddy - 19bcs034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Datla Tarun Anjaneya Varma - 19bcs036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Priyam Keshwa - 19bcs052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Mopada Yaswanth - 19bcs073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2"/>
          <p:cNvSpPr txBox="1"/>
          <p:nvPr>
            <p:ph idx="1" type="subTitle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Build a Model for Heart disease prediction using Hybrid Machine learning techniques. (Binary Classification). Apply Ml algorithms on the data and predict whether the patient is having a heart disease.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89" name="Google Shape;1689;p32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33"/>
          <p:cNvSpPr txBox="1"/>
          <p:nvPr>
            <p:ph idx="1" type="subTitle"/>
          </p:nvPr>
        </p:nvSpPr>
        <p:spPr>
          <a:xfrm>
            <a:off x="720001" y="158424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 whether a person is suffering from heart disease or not.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 the patterns in the dataset and identify the relations among the features.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health professional enters the input value from the patients health report. The data is fed into the model which predicts the probability of having a heart disease.</a:t>
            </a:r>
            <a:endParaRPr sz="1500"/>
          </a:p>
        </p:txBody>
      </p:sp>
      <p:sp>
        <p:nvSpPr>
          <p:cNvPr id="1695" name="Google Shape;1695;p33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34"/>
          <p:cNvSpPr txBox="1"/>
          <p:nvPr>
            <p:ph idx="1" type="subTitle"/>
          </p:nvPr>
        </p:nvSpPr>
        <p:spPr>
          <a:xfrm>
            <a:off x="719975" y="1254000"/>
            <a:ext cx="77040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ANN’s are being used in medical field over the past few years. It has been tested even for this problem statement.</a:t>
            </a:r>
            <a:endParaRPr sz="15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D7E6B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500"/>
              <a:buChar char="●"/>
            </a:pPr>
            <a:r>
              <a:rPr lang="en" sz="1500" u="sng">
                <a:solidFill>
                  <a:srgbClr val="A61C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Effective Heart Disease Prediction Using Hybrid Machine Learning Techniques | IEEE Journals &amp; Magazine</a:t>
            </a:r>
            <a:r>
              <a:rPr lang="en" sz="1500">
                <a:solidFill>
                  <a:srgbClr val="A61C00"/>
                </a:solidFill>
              </a:rPr>
              <a:t>**</a:t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61C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500"/>
              <a:buChar char="●"/>
            </a:pPr>
            <a:r>
              <a:rPr lang="en" sz="1500" u="sng">
                <a:solidFill>
                  <a:srgbClr val="A61C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Heart Disease Prediction Using Machine Learning Algorithms | IEEE Conference Publication</a:t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61C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61C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500"/>
              <a:buChar char="●"/>
            </a:pPr>
            <a:r>
              <a:rPr lang="en" sz="1500" u="sng">
                <a:solidFill>
                  <a:srgbClr val="A61C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LITERATURE SURVEY OF PREDICTING HEART DISEASE</a:t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01" name="Google Shape;1701;p34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(Contd.)</a:t>
            </a:r>
            <a:endParaRPr/>
          </a:p>
        </p:txBody>
      </p:sp>
      <p:sp>
        <p:nvSpPr>
          <p:cNvPr id="1707" name="Google Shape;1707;p35"/>
          <p:cNvSpPr txBox="1"/>
          <p:nvPr/>
        </p:nvSpPr>
        <p:spPr>
          <a:xfrm>
            <a:off x="1158325" y="1519675"/>
            <a:ext cx="7141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The large amount of data that is available over the years has never been used efficiently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New approaches that have been used by us turned to perform better.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CNNs have been used and were able to generate features with various positions in the testing phase of the patients.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6"/>
          <p:cNvSpPr txBox="1"/>
          <p:nvPr>
            <p:ph idx="1" type="subTitle"/>
          </p:nvPr>
        </p:nvSpPr>
        <p:spPr>
          <a:xfrm>
            <a:off x="720001" y="159489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Source from UCI Machine Learning repository. Combined various datasets to form a final large dataset.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Obtained from ECG scans and converted to csv format. Dataset is almost cleaned and readily available in kaggle.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Let’s look into the dataset and its features.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A61C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https://www.kaggle.com/datasets/fedesoriano/heart-failure-prediction</a:t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13" name="Google Shape;1713;p36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7"/>
          <p:cNvSpPr txBox="1"/>
          <p:nvPr>
            <p:ph idx="1" type="subTitle"/>
          </p:nvPr>
        </p:nvSpPr>
        <p:spPr>
          <a:xfrm>
            <a:off x="720001" y="137439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Identify the </a:t>
            </a:r>
            <a:r>
              <a:rPr lang="en" sz="1500"/>
              <a:t>r</a:t>
            </a:r>
            <a:r>
              <a:rPr lang="en" sz="1500"/>
              <a:t>equired </a:t>
            </a:r>
            <a:r>
              <a:rPr lang="en" sz="1500"/>
              <a:t>packages</a:t>
            </a:r>
            <a:r>
              <a:rPr lang="en" sz="1500"/>
              <a:t> and understand the dataset.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Preprocessing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Training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Prediction of heart disease using the trained Models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HRFLM(proposed method)</a:t>
            </a:r>
            <a:endParaRPr sz="1500"/>
          </a:p>
        </p:txBody>
      </p:sp>
      <p:sp>
        <p:nvSpPr>
          <p:cNvPr id="1719" name="Google Shape;1719;p37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8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25" name="Google Shape;17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5" y="1208750"/>
            <a:ext cx="8672351" cy="367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