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9800" y="685800"/>
            <a:ext cx="5555615" cy="142875"/>
          </a:xfrm>
          <a:custGeom>
            <a:avLst/>
            <a:gdLst/>
            <a:ahLst/>
            <a:cxnLst/>
            <a:rect l="l" t="t" r="r" b="b"/>
            <a:pathLst>
              <a:path w="5555615" h="142875">
                <a:moveTo>
                  <a:pt x="5555097" y="142495"/>
                </a:moveTo>
                <a:lnTo>
                  <a:pt x="0" y="142495"/>
                </a:lnTo>
                <a:lnTo>
                  <a:pt x="0" y="0"/>
                </a:lnTo>
                <a:lnTo>
                  <a:pt x="5555097" y="0"/>
                </a:lnTo>
                <a:lnTo>
                  <a:pt x="5555097" y="142495"/>
                </a:lnTo>
                <a:close/>
              </a:path>
            </a:pathLst>
          </a:custGeom>
          <a:solidFill>
            <a:srgbClr val="4553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2063220" y="680464"/>
            <a:ext cx="5555615" cy="147955"/>
          </a:xfrm>
          <a:custGeom>
            <a:avLst/>
            <a:gdLst/>
            <a:ahLst/>
            <a:cxnLst/>
            <a:rect l="l" t="t" r="r" b="b"/>
            <a:pathLst>
              <a:path w="5555615" h="147955">
                <a:moveTo>
                  <a:pt x="5555211" y="147830"/>
                </a:moveTo>
                <a:lnTo>
                  <a:pt x="0" y="147830"/>
                </a:lnTo>
                <a:lnTo>
                  <a:pt x="0" y="0"/>
                </a:lnTo>
                <a:lnTo>
                  <a:pt x="5555211" y="0"/>
                </a:lnTo>
                <a:lnTo>
                  <a:pt x="5555211" y="147830"/>
                </a:lnTo>
                <a:close/>
              </a:path>
            </a:pathLst>
          </a:custGeom>
          <a:solidFill>
            <a:srgbClr val="959E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362744" y="685800"/>
            <a:ext cx="5554980" cy="137160"/>
          </a:xfrm>
          <a:custGeom>
            <a:avLst/>
            <a:gdLst/>
            <a:ahLst/>
            <a:cxnLst/>
            <a:rect l="l" t="t" r="r" b="b"/>
            <a:pathLst>
              <a:path w="5554980" h="137159">
                <a:moveTo>
                  <a:pt x="5554979" y="137159"/>
                </a:moveTo>
                <a:lnTo>
                  <a:pt x="0" y="137159"/>
                </a:lnTo>
                <a:lnTo>
                  <a:pt x="0" y="0"/>
                </a:lnTo>
                <a:lnTo>
                  <a:pt x="5554979" y="0"/>
                </a:lnTo>
                <a:lnTo>
                  <a:pt x="5554979" y="137159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727503" y="9656864"/>
            <a:ext cx="1685924" cy="5516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21503" y="4077572"/>
            <a:ext cx="3244992" cy="665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7652" y="2478691"/>
            <a:ext cx="16672694" cy="542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68677" y="2641647"/>
            <a:ext cx="505587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" b="1">
                <a:latin typeface="Arial"/>
                <a:cs typeface="Arial"/>
              </a:rPr>
              <a:t>KEY</a:t>
            </a:r>
            <a:r>
              <a:rPr dirty="0" sz="5400" spc="-80" b="1">
                <a:latin typeface="Arial"/>
                <a:cs typeface="Arial"/>
              </a:rPr>
              <a:t> </a:t>
            </a:r>
            <a:r>
              <a:rPr dirty="0" sz="5400" b="1">
                <a:latin typeface="Arial"/>
                <a:cs typeface="Arial"/>
              </a:rPr>
              <a:t>LOGGERS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9667" y="1470201"/>
            <a:ext cx="64611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>
                <a:solidFill>
                  <a:srgbClr val="1381AB"/>
                </a:solidFill>
              </a:rPr>
              <a:t>CAPSTONE</a:t>
            </a:r>
            <a:r>
              <a:rPr dirty="0" sz="4800" spc="-25">
                <a:solidFill>
                  <a:srgbClr val="1381AB"/>
                </a:solidFill>
              </a:rPr>
              <a:t> </a:t>
            </a:r>
            <a:r>
              <a:rPr dirty="0" sz="4800" spc="-5">
                <a:solidFill>
                  <a:srgbClr val="1381AB"/>
                </a:solidFill>
              </a:rPr>
              <a:t>PROJECT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669800" y="4628645"/>
            <a:ext cx="16944975" cy="5007610"/>
          </a:xfrm>
          <a:prstGeom prst="rect">
            <a:avLst/>
          </a:prstGeom>
          <a:solidFill>
            <a:srgbClr val="45535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3926204">
              <a:lnSpc>
                <a:spcPct val="100000"/>
              </a:lnSpc>
              <a:spcBef>
                <a:spcPts val="1730"/>
              </a:spcBef>
            </a:pPr>
            <a:r>
              <a:rPr dirty="0" sz="3000" spc="-5" b="1">
                <a:solidFill>
                  <a:srgbClr val="FFFFFF"/>
                </a:solidFill>
                <a:latin typeface="Arial"/>
                <a:cs typeface="Arial"/>
              </a:rPr>
              <a:t>Presented</a:t>
            </a:r>
            <a:r>
              <a:rPr dirty="0" sz="30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5" b="1">
                <a:solidFill>
                  <a:srgbClr val="FFFFFF"/>
                </a:solidFill>
                <a:latin typeface="Arial"/>
                <a:cs typeface="Arial"/>
              </a:rPr>
              <a:t>By:</a:t>
            </a:r>
            <a:endParaRPr sz="3000">
              <a:latin typeface="Arial"/>
              <a:cs typeface="Arial"/>
            </a:endParaRPr>
          </a:p>
          <a:p>
            <a:pPr marL="4032250">
              <a:lnSpc>
                <a:spcPct val="100000"/>
              </a:lnSpc>
            </a:pPr>
            <a:r>
              <a:rPr dirty="0" sz="3000" spc="-5" b="1">
                <a:solidFill>
                  <a:srgbClr val="FFFFFF"/>
                </a:solidFill>
                <a:latin typeface="Arial"/>
                <a:cs typeface="Arial"/>
              </a:rPr>
              <a:t>Priya</a:t>
            </a:r>
            <a:r>
              <a:rPr dirty="0" sz="30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3000">
              <a:latin typeface="Arial"/>
              <a:cs typeface="Arial"/>
            </a:endParaRPr>
          </a:p>
          <a:p>
            <a:pPr marL="4138295" marR="2360930">
              <a:lnSpc>
                <a:spcPct val="100000"/>
              </a:lnSpc>
            </a:pPr>
            <a:r>
              <a:rPr dirty="0" sz="3000" b="1">
                <a:solidFill>
                  <a:srgbClr val="FFFFFF"/>
                </a:solidFill>
                <a:latin typeface="Arial"/>
                <a:cs typeface="Arial"/>
              </a:rPr>
              <a:t>Sri</a:t>
            </a:r>
            <a:r>
              <a:rPr dirty="0" sz="30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5" b="1">
                <a:solidFill>
                  <a:srgbClr val="FFFFFF"/>
                </a:solidFill>
                <a:latin typeface="Arial"/>
                <a:cs typeface="Arial"/>
              </a:rPr>
              <a:t>Bharathi</a:t>
            </a:r>
            <a:r>
              <a:rPr dirty="0" sz="30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b="1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dirty="0" sz="30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b="1">
                <a:solidFill>
                  <a:srgbClr val="FFFFFF"/>
                </a:solidFill>
                <a:latin typeface="Arial"/>
                <a:cs typeface="Arial"/>
              </a:rPr>
              <a:t>College</a:t>
            </a:r>
            <a:r>
              <a:rPr dirty="0" sz="30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b="1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30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b="1">
                <a:solidFill>
                  <a:srgbClr val="FFFFFF"/>
                </a:solidFill>
                <a:latin typeface="Arial"/>
                <a:cs typeface="Arial"/>
              </a:rPr>
              <a:t>Women,</a:t>
            </a:r>
            <a:r>
              <a:rPr dirty="0" sz="30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b="1">
                <a:solidFill>
                  <a:srgbClr val="FFFFFF"/>
                </a:solidFill>
                <a:latin typeface="Arial"/>
                <a:cs typeface="Arial"/>
              </a:rPr>
              <a:t>Pudukkottai </a:t>
            </a:r>
            <a:r>
              <a:rPr dirty="0" sz="3000" spc="-8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5" b="1">
                <a:solidFill>
                  <a:srgbClr val="FFFFFF"/>
                </a:solidFill>
                <a:latin typeface="Arial"/>
                <a:cs typeface="Arial"/>
              </a:rPr>
              <a:t>CSE</a:t>
            </a:r>
            <a:endParaRPr sz="3000">
              <a:latin typeface="Arial"/>
              <a:cs typeface="Arial"/>
            </a:endParaRPr>
          </a:p>
          <a:p>
            <a:pPr marL="3926204">
              <a:lnSpc>
                <a:spcPct val="100000"/>
              </a:lnSpc>
            </a:pPr>
            <a:r>
              <a:rPr dirty="0" sz="3000" spc="-5" b="1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dirty="0" sz="30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5" b="1">
                <a:solidFill>
                  <a:srgbClr val="FFFFFF"/>
                </a:solidFill>
                <a:latin typeface="Arial"/>
                <a:cs typeface="Arial"/>
              </a:rPr>
              <a:t>Name:</a:t>
            </a:r>
            <a:r>
              <a:rPr dirty="0" sz="30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5" b="1">
                <a:solidFill>
                  <a:srgbClr val="FFFFFF"/>
                </a:solidFill>
                <a:latin typeface="Arial"/>
                <a:cs typeface="Arial"/>
              </a:rPr>
              <a:t>au912621104018</a:t>
            </a:r>
            <a:endParaRPr sz="3000">
              <a:latin typeface="Arial"/>
              <a:cs typeface="Arial"/>
            </a:endParaRPr>
          </a:p>
          <a:p>
            <a:pPr marL="3926204">
              <a:lnSpc>
                <a:spcPct val="100000"/>
              </a:lnSpc>
            </a:pPr>
            <a:r>
              <a:rPr dirty="0" sz="3000" spc="-5" b="1">
                <a:solidFill>
                  <a:srgbClr val="FFFFFF"/>
                </a:solidFill>
                <a:latin typeface="Arial"/>
                <a:cs typeface="Arial"/>
              </a:rPr>
              <a:t>NM</a:t>
            </a:r>
            <a:r>
              <a:rPr dirty="0" sz="300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b="1">
                <a:solidFill>
                  <a:srgbClr val="FFFFFF"/>
                </a:solidFill>
                <a:latin typeface="Arial"/>
                <a:cs typeface="Arial"/>
              </a:rPr>
              <a:t>ID:</a:t>
            </a:r>
            <a:r>
              <a:rPr dirty="0" sz="300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5" b="1">
                <a:solidFill>
                  <a:srgbClr val="FFFFFF"/>
                </a:solidFill>
                <a:latin typeface="Arial"/>
                <a:cs typeface="Arial"/>
              </a:rPr>
              <a:t>00CC3F4006F454EB2E94655877B8644D</a:t>
            </a:r>
            <a:endParaRPr sz="3000">
              <a:latin typeface="Arial"/>
              <a:cs typeface="Arial"/>
            </a:endParaRPr>
          </a:p>
          <a:p>
            <a:pPr marL="3926204">
              <a:lnSpc>
                <a:spcPct val="100000"/>
              </a:lnSpc>
            </a:pPr>
            <a:r>
              <a:rPr dirty="0" sz="3000" b="1">
                <a:solidFill>
                  <a:srgbClr val="FFFFFF"/>
                </a:solidFill>
                <a:latin typeface="Arial"/>
                <a:cs typeface="Arial"/>
              </a:rPr>
              <a:t>Zone:14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39" y="1204594"/>
            <a:ext cx="16583025" cy="7670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75" b="1">
                <a:latin typeface="Tahoma"/>
                <a:cs typeface="Tahoma"/>
              </a:rPr>
              <a:t>T</a:t>
            </a:r>
            <a:r>
              <a:rPr dirty="0" sz="3600" spc="-165" b="1">
                <a:latin typeface="Tahoma"/>
                <a:cs typeface="Tahoma"/>
              </a:rPr>
              <a:t>r</a:t>
            </a:r>
            <a:r>
              <a:rPr dirty="0" sz="3600" spc="-365" b="1">
                <a:latin typeface="Tahoma"/>
                <a:cs typeface="Tahoma"/>
              </a:rPr>
              <a:t>a</a:t>
            </a:r>
            <a:r>
              <a:rPr dirty="0" sz="3600" spc="-160" b="1">
                <a:latin typeface="Tahoma"/>
                <a:cs typeface="Tahoma"/>
              </a:rPr>
              <a:t>i</a:t>
            </a:r>
            <a:r>
              <a:rPr dirty="0" sz="3600" spc="-385" b="1">
                <a:latin typeface="Tahoma"/>
                <a:cs typeface="Tahoma"/>
              </a:rPr>
              <a:t>n</a:t>
            </a:r>
            <a:r>
              <a:rPr dirty="0" sz="3600" spc="-160" b="1">
                <a:latin typeface="Tahoma"/>
                <a:cs typeface="Tahoma"/>
              </a:rPr>
              <a:t>i</a:t>
            </a:r>
            <a:r>
              <a:rPr dirty="0" sz="3600" spc="-385" b="1">
                <a:latin typeface="Tahoma"/>
                <a:cs typeface="Tahoma"/>
              </a:rPr>
              <a:t>n</a:t>
            </a:r>
            <a:r>
              <a:rPr dirty="0" sz="3600" spc="-415" b="1">
                <a:latin typeface="Tahoma"/>
                <a:cs typeface="Tahoma"/>
              </a:rPr>
              <a:t>g</a:t>
            </a:r>
            <a:r>
              <a:rPr dirty="0" sz="3600" spc="-270" b="1">
                <a:latin typeface="Tahoma"/>
                <a:cs typeface="Tahoma"/>
              </a:rPr>
              <a:t> </a:t>
            </a:r>
            <a:r>
              <a:rPr dirty="0" sz="3600" spc="-250" b="1">
                <a:latin typeface="Tahoma"/>
                <a:cs typeface="Tahoma"/>
              </a:rPr>
              <a:t>P</a:t>
            </a:r>
            <a:r>
              <a:rPr dirty="0" sz="3600" spc="-165" b="1">
                <a:latin typeface="Tahoma"/>
                <a:cs typeface="Tahoma"/>
              </a:rPr>
              <a:t>r</a:t>
            </a:r>
            <a:r>
              <a:rPr dirty="0" sz="3600" spc="-430" b="1">
                <a:latin typeface="Tahoma"/>
                <a:cs typeface="Tahoma"/>
              </a:rPr>
              <a:t>o</a:t>
            </a:r>
            <a:r>
              <a:rPr dirty="0" sz="3600" spc="-250" b="1">
                <a:latin typeface="Tahoma"/>
                <a:cs typeface="Tahoma"/>
              </a:rPr>
              <a:t>c</a:t>
            </a:r>
            <a:r>
              <a:rPr dirty="0" sz="3600" spc="-400" b="1">
                <a:latin typeface="Tahoma"/>
                <a:cs typeface="Tahoma"/>
              </a:rPr>
              <a:t>e</a:t>
            </a:r>
            <a:r>
              <a:rPr dirty="0" sz="3600" spc="-295" b="1">
                <a:latin typeface="Tahoma"/>
                <a:cs typeface="Tahoma"/>
              </a:rPr>
              <a:t>ss</a:t>
            </a:r>
            <a:r>
              <a:rPr dirty="0" sz="3600" spc="-480" b="1">
                <a:latin typeface="Tahoma"/>
                <a:cs typeface="Tahoma"/>
              </a:rPr>
              <a:t>:</a:t>
            </a:r>
            <a:endParaRPr sz="3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ahoma"/>
              <a:cs typeface="Tahoma"/>
            </a:endParaRPr>
          </a:p>
          <a:p>
            <a:pPr marL="370205" indent="-358140">
              <a:lnSpc>
                <a:spcPts val="4300"/>
              </a:lnSpc>
              <a:buAutoNum type="arabicPeriod"/>
              <a:tabLst>
                <a:tab pos="370840" algn="l"/>
              </a:tabLst>
            </a:pPr>
            <a:r>
              <a:rPr dirty="0" sz="3600" spc="-114">
                <a:latin typeface="Trebuchet MS"/>
                <a:cs typeface="Trebuchet MS"/>
              </a:rPr>
              <a:t>Collecting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85">
                <a:latin typeface="Trebuchet MS"/>
                <a:cs typeface="Trebuchet MS"/>
              </a:rPr>
              <a:t>a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14">
                <a:latin typeface="Trebuchet MS"/>
                <a:cs typeface="Trebuchet MS"/>
              </a:rPr>
              <a:t>diverse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00">
                <a:latin typeface="Trebuchet MS"/>
                <a:cs typeface="Trebuchet MS"/>
              </a:rPr>
              <a:t>dataset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35">
                <a:latin typeface="Trebuchet MS"/>
                <a:cs typeface="Trebuchet MS"/>
              </a:rPr>
              <a:t>of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40">
                <a:latin typeface="Trebuchet MS"/>
                <a:cs typeface="Trebuchet MS"/>
              </a:rPr>
              <a:t>normal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35">
                <a:latin typeface="Trebuchet MS"/>
                <a:cs typeface="Trebuchet MS"/>
              </a:rPr>
              <a:t>user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35">
                <a:latin typeface="Trebuchet MS"/>
                <a:cs typeface="Trebuchet MS"/>
              </a:rPr>
              <a:t>behavior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and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35">
                <a:latin typeface="Trebuchet MS"/>
                <a:cs typeface="Trebuchet MS"/>
              </a:rPr>
              <a:t>known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200">
                <a:latin typeface="Trebuchet MS"/>
                <a:cs typeface="Trebuchet MS"/>
              </a:rPr>
              <a:t>key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65">
                <a:latin typeface="Trebuchet MS"/>
                <a:cs typeface="Trebuchet MS"/>
              </a:rPr>
              <a:t>logger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204">
                <a:latin typeface="Trebuchet MS"/>
                <a:cs typeface="Trebuchet MS"/>
              </a:rPr>
              <a:t>activity.</a:t>
            </a:r>
            <a:endParaRPr sz="3600">
              <a:latin typeface="Trebuchet MS"/>
              <a:cs typeface="Trebuchet MS"/>
            </a:endParaRPr>
          </a:p>
          <a:p>
            <a:pPr marL="425450" indent="-413384">
              <a:lnSpc>
                <a:spcPts val="4275"/>
              </a:lnSpc>
              <a:buAutoNum type="arabicPeriod"/>
              <a:tabLst>
                <a:tab pos="426084" algn="l"/>
              </a:tabLst>
            </a:pPr>
            <a:r>
              <a:rPr dirty="0" sz="3600" spc="-80">
                <a:latin typeface="Trebuchet MS"/>
                <a:cs typeface="Trebuchet MS"/>
              </a:rPr>
              <a:t>Extracting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45">
                <a:latin typeface="Trebuchet MS"/>
                <a:cs typeface="Trebuchet MS"/>
              </a:rPr>
              <a:t>relevant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85">
                <a:latin typeface="Trebuchet MS"/>
                <a:cs typeface="Trebuchet MS"/>
              </a:rPr>
              <a:t>features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40">
                <a:latin typeface="Trebuchet MS"/>
                <a:cs typeface="Trebuchet MS"/>
              </a:rPr>
              <a:t>from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the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45">
                <a:latin typeface="Trebuchet MS"/>
                <a:cs typeface="Trebuchet MS"/>
              </a:rPr>
              <a:t>collected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229">
                <a:latin typeface="Trebuchet MS"/>
                <a:cs typeface="Trebuchet MS"/>
              </a:rPr>
              <a:t>data.</a:t>
            </a:r>
            <a:endParaRPr sz="3600">
              <a:latin typeface="Trebuchet MS"/>
              <a:cs typeface="Trebuchet MS"/>
            </a:endParaRPr>
          </a:p>
          <a:p>
            <a:pPr marL="12700" marR="1439545">
              <a:lnSpc>
                <a:spcPts val="4280"/>
              </a:lnSpc>
              <a:spcBef>
                <a:spcPts val="150"/>
              </a:spcBef>
              <a:buAutoNum type="arabicPeriod"/>
              <a:tabLst>
                <a:tab pos="423545" algn="l"/>
              </a:tabLst>
            </a:pPr>
            <a:r>
              <a:rPr dirty="0" sz="3600" spc="-105">
                <a:latin typeface="Trebuchet MS"/>
                <a:cs typeface="Trebuchet MS"/>
              </a:rPr>
              <a:t>Training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85">
                <a:latin typeface="Trebuchet MS"/>
                <a:cs typeface="Trebuchet MS"/>
              </a:rPr>
              <a:t>a</a:t>
            </a:r>
            <a:r>
              <a:rPr dirty="0" sz="3600" spc="-355">
                <a:latin typeface="Trebuchet MS"/>
                <a:cs typeface="Trebuchet MS"/>
              </a:rPr>
              <a:t> </a:t>
            </a:r>
            <a:r>
              <a:rPr dirty="0" sz="3600" spc="-90">
                <a:latin typeface="Trebuchet MS"/>
                <a:cs typeface="Trebuchet MS"/>
              </a:rPr>
              <a:t>behavior-based</a:t>
            </a:r>
            <a:r>
              <a:rPr dirty="0" sz="3600" spc="-355">
                <a:latin typeface="Trebuchet MS"/>
                <a:cs typeface="Trebuchet MS"/>
              </a:rPr>
              <a:t> </a:t>
            </a:r>
            <a:r>
              <a:rPr dirty="0" sz="3600" spc="-170">
                <a:latin typeface="Trebuchet MS"/>
                <a:cs typeface="Trebuchet MS"/>
              </a:rPr>
              <a:t>anomaly</a:t>
            </a:r>
            <a:r>
              <a:rPr dirty="0" sz="3600" spc="-355">
                <a:latin typeface="Trebuchet MS"/>
                <a:cs typeface="Trebuchet MS"/>
              </a:rPr>
              <a:t> </a:t>
            </a:r>
            <a:r>
              <a:rPr dirty="0" sz="3600" spc="-125">
                <a:latin typeface="Trebuchet MS"/>
                <a:cs typeface="Trebuchet MS"/>
              </a:rPr>
              <a:t>detection</a:t>
            </a:r>
            <a:r>
              <a:rPr dirty="0" sz="3600" spc="-355">
                <a:latin typeface="Trebuchet MS"/>
                <a:cs typeface="Trebuchet MS"/>
              </a:rPr>
              <a:t> </a:t>
            </a:r>
            <a:r>
              <a:rPr dirty="0" sz="3600" spc="-185">
                <a:latin typeface="Trebuchet MS"/>
                <a:cs typeface="Trebuchet MS"/>
              </a:rPr>
              <a:t>model</a:t>
            </a:r>
            <a:r>
              <a:rPr dirty="0" sz="3600" spc="-355">
                <a:latin typeface="Trebuchet MS"/>
                <a:cs typeface="Trebuchet MS"/>
              </a:rPr>
              <a:t> </a:t>
            </a:r>
            <a:r>
              <a:rPr dirty="0" sz="3600" spc="-15">
                <a:latin typeface="Trebuchet MS"/>
                <a:cs typeface="Trebuchet MS"/>
              </a:rPr>
              <a:t>using</a:t>
            </a:r>
            <a:r>
              <a:rPr dirty="0" sz="3600" spc="-355">
                <a:latin typeface="Trebuchet MS"/>
                <a:cs typeface="Trebuchet MS"/>
              </a:rPr>
              <a:t> </a:t>
            </a:r>
            <a:r>
              <a:rPr dirty="0" sz="3600" spc="-85">
                <a:latin typeface="Trebuchet MS"/>
                <a:cs typeface="Trebuchet MS"/>
              </a:rPr>
              <a:t>supervised</a:t>
            </a:r>
            <a:r>
              <a:rPr dirty="0" sz="3600" spc="-355">
                <a:latin typeface="Trebuchet MS"/>
                <a:cs typeface="Trebuchet MS"/>
              </a:rPr>
              <a:t> </a:t>
            </a:r>
            <a:r>
              <a:rPr dirty="0" sz="3600" spc="-100">
                <a:latin typeface="Trebuchet MS"/>
                <a:cs typeface="Trebuchet MS"/>
              </a:rPr>
              <a:t>learning </a:t>
            </a:r>
            <a:r>
              <a:rPr dirty="0" sz="3600" spc="-1070">
                <a:latin typeface="Trebuchet MS"/>
                <a:cs typeface="Trebuchet MS"/>
              </a:rPr>
              <a:t> </a:t>
            </a:r>
            <a:r>
              <a:rPr dirty="0" sz="3600" spc="-135">
                <a:latin typeface="Trebuchet MS"/>
                <a:cs typeface="Trebuchet MS"/>
              </a:rPr>
              <a:t>techniques.</a:t>
            </a:r>
            <a:endParaRPr sz="3600">
              <a:latin typeface="Trebuchet MS"/>
              <a:cs typeface="Trebuchet MS"/>
            </a:endParaRPr>
          </a:p>
          <a:p>
            <a:pPr marL="429895" indent="-417830">
              <a:lnSpc>
                <a:spcPts val="4110"/>
              </a:lnSpc>
              <a:buAutoNum type="arabicPeriod"/>
              <a:tabLst>
                <a:tab pos="430530" algn="l"/>
              </a:tabLst>
            </a:pPr>
            <a:r>
              <a:rPr dirty="0" sz="3600" spc="-125">
                <a:latin typeface="Trebuchet MS"/>
                <a:cs typeface="Trebuchet MS"/>
              </a:rPr>
              <a:t>Validating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and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55">
                <a:latin typeface="Trebuchet MS"/>
                <a:cs typeface="Trebuchet MS"/>
              </a:rPr>
              <a:t>tuning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the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trained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85">
                <a:latin typeface="Trebuchet MS"/>
                <a:cs typeface="Trebuchet MS"/>
              </a:rPr>
              <a:t>model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10">
                <a:latin typeface="Trebuchet MS"/>
                <a:cs typeface="Trebuchet MS"/>
              </a:rPr>
              <a:t>to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80">
                <a:latin typeface="Trebuchet MS"/>
                <a:cs typeface="Trebuchet MS"/>
              </a:rPr>
              <a:t>optimize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65">
                <a:latin typeface="Trebuchet MS"/>
                <a:cs typeface="Trebuchet MS"/>
              </a:rPr>
              <a:t>performance.</a:t>
            </a:r>
            <a:endParaRPr sz="3600">
              <a:latin typeface="Trebuchet MS"/>
              <a:cs typeface="Trebuchet MS"/>
            </a:endParaRPr>
          </a:p>
          <a:p>
            <a:pPr marL="12700" marR="5080">
              <a:lnSpc>
                <a:spcPts val="4280"/>
              </a:lnSpc>
              <a:spcBef>
                <a:spcPts val="155"/>
              </a:spcBef>
              <a:buAutoNum type="arabicPeriod"/>
              <a:tabLst>
                <a:tab pos="434975" algn="l"/>
              </a:tabLst>
            </a:pPr>
            <a:r>
              <a:rPr dirty="0" sz="3600" spc="-60">
                <a:latin typeface="Trebuchet MS"/>
                <a:cs typeface="Trebuchet MS"/>
              </a:rPr>
              <a:t>Integrating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and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25">
                <a:latin typeface="Trebuchet MS"/>
                <a:cs typeface="Trebuchet MS"/>
              </a:rPr>
              <a:t>deploying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the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85">
                <a:latin typeface="Trebuchet MS"/>
                <a:cs typeface="Trebuchet MS"/>
              </a:rPr>
              <a:t>model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10">
                <a:latin typeface="Trebuchet MS"/>
                <a:cs typeface="Trebuchet MS"/>
              </a:rPr>
              <a:t>into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95">
                <a:latin typeface="Trebuchet MS"/>
                <a:cs typeface="Trebuchet MS"/>
              </a:rPr>
              <a:t>existing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00">
                <a:latin typeface="Trebuchet MS"/>
                <a:cs typeface="Trebuchet MS"/>
              </a:rPr>
              <a:t>cybersecurity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55">
                <a:latin typeface="Trebuchet MS"/>
                <a:cs typeface="Trebuchet MS"/>
              </a:rPr>
              <a:t>systems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95">
                <a:latin typeface="Trebuchet MS"/>
                <a:cs typeface="Trebuchet MS"/>
              </a:rPr>
              <a:t>for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14">
                <a:latin typeface="Trebuchet MS"/>
                <a:cs typeface="Trebuchet MS"/>
              </a:rPr>
              <a:t>real-time </a:t>
            </a:r>
            <a:r>
              <a:rPr dirty="0" sz="3600" spc="-1070">
                <a:latin typeface="Trebuchet MS"/>
                <a:cs typeface="Trebuchet MS"/>
              </a:rPr>
              <a:t> </a:t>
            </a:r>
            <a:r>
              <a:rPr dirty="0" sz="3600" spc="-100">
                <a:latin typeface="Trebuchet MS"/>
                <a:cs typeface="Trebuchet MS"/>
              </a:rPr>
              <a:t>monitoring</a:t>
            </a:r>
            <a:r>
              <a:rPr dirty="0" sz="3600" spc="-375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and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14">
                <a:latin typeface="Trebuchet MS"/>
                <a:cs typeface="Trebuchet MS"/>
              </a:rPr>
              <a:t>response.</a:t>
            </a:r>
            <a:endParaRPr sz="3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3600" spc="125" b="1">
                <a:latin typeface="Trebuchet MS"/>
                <a:cs typeface="Trebuchet MS"/>
              </a:rPr>
              <a:t>P</a:t>
            </a:r>
            <a:r>
              <a:rPr dirty="0" sz="3600" spc="-195" b="1">
                <a:latin typeface="Trebuchet MS"/>
                <a:cs typeface="Trebuchet MS"/>
              </a:rPr>
              <a:t>r</a:t>
            </a:r>
            <a:r>
              <a:rPr dirty="0" sz="3600" spc="-225" b="1">
                <a:latin typeface="Trebuchet MS"/>
                <a:cs typeface="Trebuchet MS"/>
              </a:rPr>
              <a:t>e</a:t>
            </a:r>
            <a:r>
              <a:rPr dirty="0" sz="3600" spc="-80" b="1">
                <a:latin typeface="Trebuchet MS"/>
                <a:cs typeface="Trebuchet MS"/>
              </a:rPr>
              <a:t>d</a:t>
            </a:r>
            <a:r>
              <a:rPr dirty="0" sz="3600" spc="-155" b="1">
                <a:latin typeface="Trebuchet MS"/>
                <a:cs typeface="Trebuchet MS"/>
              </a:rPr>
              <a:t>i</a:t>
            </a:r>
            <a:r>
              <a:rPr dirty="0" sz="3600" spc="-105" b="1">
                <a:latin typeface="Trebuchet MS"/>
                <a:cs typeface="Trebuchet MS"/>
              </a:rPr>
              <a:t>c</a:t>
            </a:r>
            <a:r>
              <a:rPr dirty="0" sz="3600" spc="-75" b="1">
                <a:latin typeface="Trebuchet MS"/>
                <a:cs typeface="Trebuchet MS"/>
              </a:rPr>
              <a:t>t</a:t>
            </a:r>
            <a:r>
              <a:rPr dirty="0" sz="3600" spc="-155" b="1">
                <a:latin typeface="Trebuchet MS"/>
                <a:cs typeface="Trebuchet MS"/>
              </a:rPr>
              <a:t>i</a:t>
            </a:r>
            <a:r>
              <a:rPr dirty="0" sz="3600" spc="-135" b="1">
                <a:latin typeface="Trebuchet MS"/>
                <a:cs typeface="Trebuchet MS"/>
              </a:rPr>
              <a:t>o</a:t>
            </a:r>
            <a:r>
              <a:rPr dirty="0" sz="3600" spc="-215" b="1">
                <a:latin typeface="Trebuchet MS"/>
                <a:cs typeface="Trebuchet MS"/>
              </a:rPr>
              <a:t>n</a:t>
            </a:r>
            <a:r>
              <a:rPr dirty="0" sz="3600" spc="-140" b="1">
                <a:latin typeface="Trebuchet MS"/>
                <a:cs typeface="Trebuchet MS"/>
              </a:rPr>
              <a:t> </a:t>
            </a:r>
            <a:r>
              <a:rPr dirty="0" sz="3600" spc="125" b="1">
                <a:latin typeface="Trebuchet MS"/>
                <a:cs typeface="Trebuchet MS"/>
              </a:rPr>
              <a:t>P</a:t>
            </a:r>
            <a:r>
              <a:rPr dirty="0" sz="3600" spc="-195" b="1">
                <a:latin typeface="Trebuchet MS"/>
                <a:cs typeface="Trebuchet MS"/>
              </a:rPr>
              <a:t>r</a:t>
            </a:r>
            <a:r>
              <a:rPr dirty="0" sz="3600" spc="-135" b="1">
                <a:latin typeface="Trebuchet MS"/>
                <a:cs typeface="Trebuchet MS"/>
              </a:rPr>
              <a:t>o</a:t>
            </a:r>
            <a:r>
              <a:rPr dirty="0" sz="3600" spc="-105" b="1">
                <a:latin typeface="Trebuchet MS"/>
                <a:cs typeface="Trebuchet MS"/>
              </a:rPr>
              <a:t>c</a:t>
            </a:r>
            <a:r>
              <a:rPr dirty="0" sz="3600" spc="-225" b="1">
                <a:latin typeface="Trebuchet MS"/>
                <a:cs typeface="Trebuchet MS"/>
              </a:rPr>
              <a:t>e</a:t>
            </a:r>
            <a:r>
              <a:rPr dirty="0" sz="3600" spc="75" b="1">
                <a:latin typeface="Trebuchet MS"/>
                <a:cs typeface="Trebuchet MS"/>
              </a:rPr>
              <a:t>ss</a:t>
            </a:r>
            <a:r>
              <a:rPr dirty="0" sz="3600" spc="-395" b="1">
                <a:latin typeface="Trebuchet MS"/>
                <a:cs typeface="Trebuchet MS"/>
              </a:rPr>
              <a:t>:</a:t>
            </a:r>
            <a:endParaRPr sz="3600">
              <a:latin typeface="Trebuchet MS"/>
              <a:cs typeface="Trebuchet MS"/>
            </a:endParaRPr>
          </a:p>
          <a:p>
            <a:pPr marL="295275" indent="-283210">
              <a:lnSpc>
                <a:spcPts val="4295"/>
              </a:lnSpc>
              <a:spcBef>
                <a:spcPts val="4230"/>
              </a:spcBef>
              <a:buSzPct val="97222"/>
              <a:buAutoNum type="arabicPeriod"/>
              <a:tabLst>
                <a:tab pos="295910" algn="l"/>
              </a:tabLst>
            </a:pPr>
            <a:r>
              <a:rPr dirty="0" sz="3600" spc="-60">
                <a:latin typeface="Trebuchet MS"/>
                <a:cs typeface="Trebuchet MS"/>
              </a:rPr>
              <a:t>Real-time</a:t>
            </a:r>
            <a:r>
              <a:rPr dirty="0" sz="3600" spc="-145">
                <a:latin typeface="Trebuchet MS"/>
                <a:cs typeface="Trebuchet MS"/>
              </a:rPr>
              <a:t> </a:t>
            </a:r>
            <a:r>
              <a:rPr dirty="0" sz="3600" spc="-80">
                <a:latin typeface="Trebuchet MS"/>
                <a:cs typeface="Trebuchet MS"/>
              </a:rPr>
              <a:t>monitoring</a:t>
            </a:r>
            <a:r>
              <a:rPr dirty="0" sz="3600" spc="-140">
                <a:latin typeface="Trebuchet MS"/>
                <a:cs typeface="Trebuchet MS"/>
              </a:rPr>
              <a:t> </a:t>
            </a:r>
            <a:r>
              <a:rPr dirty="0" sz="3600" spc="-30">
                <a:latin typeface="Trebuchet MS"/>
                <a:cs typeface="Trebuchet MS"/>
              </a:rPr>
              <a:t>of</a:t>
            </a:r>
            <a:r>
              <a:rPr dirty="0" sz="3600" spc="-140">
                <a:latin typeface="Trebuchet MS"/>
                <a:cs typeface="Trebuchet MS"/>
              </a:rPr>
              <a:t> </a:t>
            </a:r>
            <a:r>
              <a:rPr dirty="0" sz="3600" spc="-15">
                <a:latin typeface="Trebuchet MS"/>
                <a:cs typeface="Trebuchet MS"/>
              </a:rPr>
              <a:t>system</a:t>
            </a:r>
            <a:r>
              <a:rPr dirty="0" sz="3600" spc="-145">
                <a:latin typeface="Trebuchet MS"/>
                <a:cs typeface="Trebuchet MS"/>
              </a:rPr>
              <a:t> </a:t>
            </a:r>
            <a:r>
              <a:rPr dirty="0" sz="3600" spc="-20">
                <a:latin typeface="Trebuchet MS"/>
                <a:cs typeface="Trebuchet MS"/>
              </a:rPr>
              <a:t>and</a:t>
            </a:r>
            <a:r>
              <a:rPr dirty="0" sz="3600" spc="-140">
                <a:latin typeface="Trebuchet MS"/>
                <a:cs typeface="Trebuchet MS"/>
              </a:rPr>
              <a:t> </a:t>
            </a:r>
            <a:r>
              <a:rPr dirty="0" sz="3600" spc="-30">
                <a:latin typeface="Trebuchet MS"/>
                <a:cs typeface="Trebuchet MS"/>
              </a:rPr>
              <a:t>user</a:t>
            </a:r>
            <a:r>
              <a:rPr dirty="0" sz="3600" spc="-140">
                <a:latin typeface="Trebuchet MS"/>
                <a:cs typeface="Trebuchet MS"/>
              </a:rPr>
              <a:t> </a:t>
            </a:r>
            <a:r>
              <a:rPr dirty="0" sz="3600" spc="-110">
                <a:latin typeface="Trebuchet MS"/>
                <a:cs typeface="Trebuchet MS"/>
              </a:rPr>
              <a:t>behavior.</a:t>
            </a:r>
            <a:endParaRPr sz="3600">
              <a:latin typeface="Trebuchet MS"/>
              <a:cs typeface="Trebuchet MS"/>
            </a:endParaRPr>
          </a:p>
          <a:p>
            <a:pPr marL="443865" indent="-431800">
              <a:lnSpc>
                <a:spcPts val="4300"/>
              </a:lnSpc>
              <a:buSzPct val="97222"/>
              <a:buAutoNum type="arabicPeriod"/>
              <a:tabLst>
                <a:tab pos="444500" algn="l"/>
              </a:tabLst>
            </a:pPr>
            <a:r>
              <a:rPr dirty="0" sz="3600" spc="-50">
                <a:latin typeface="Trebuchet MS"/>
                <a:cs typeface="Trebuchet MS"/>
              </a:rPr>
              <a:t>Extraction</a:t>
            </a:r>
            <a:r>
              <a:rPr dirty="0" sz="3600" spc="-145">
                <a:latin typeface="Trebuchet MS"/>
                <a:cs typeface="Trebuchet MS"/>
              </a:rPr>
              <a:t> </a:t>
            </a:r>
            <a:r>
              <a:rPr dirty="0" sz="3600" spc="-30">
                <a:latin typeface="Trebuchet MS"/>
                <a:cs typeface="Trebuchet MS"/>
              </a:rPr>
              <a:t>of</a:t>
            </a:r>
            <a:r>
              <a:rPr dirty="0" sz="3600" spc="-140">
                <a:latin typeface="Trebuchet MS"/>
                <a:cs typeface="Trebuchet MS"/>
              </a:rPr>
              <a:t> </a:t>
            </a:r>
            <a:r>
              <a:rPr dirty="0" sz="3600" spc="-110">
                <a:latin typeface="Trebuchet MS"/>
                <a:cs typeface="Trebuchet MS"/>
              </a:rPr>
              <a:t>relevant</a:t>
            </a:r>
            <a:r>
              <a:rPr dirty="0" sz="3600" spc="-145">
                <a:latin typeface="Trebuchet MS"/>
                <a:cs typeface="Trebuchet MS"/>
              </a:rPr>
              <a:t> </a:t>
            </a:r>
            <a:r>
              <a:rPr dirty="0" sz="3600" spc="-50">
                <a:latin typeface="Trebuchet MS"/>
                <a:cs typeface="Trebuchet MS"/>
              </a:rPr>
              <a:t>features</a:t>
            </a:r>
            <a:r>
              <a:rPr dirty="0" sz="3600" spc="-140">
                <a:latin typeface="Trebuchet MS"/>
                <a:cs typeface="Trebuchet MS"/>
              </a:rPr>
              <a:t> </a:t>
            </a:r>
            <a:r>
              <a:rPr dirty="0" sz="3600" spc="-70">
                <a:latin typeface="Trebuchet MS"/>
                <a:cs typeface="Trebuchet MS"/>
              </a:rPr>
              <a:t>from</a:t>
            </a:r>
            <a:r>
              <a:rPr dirty="0" sz="3600" spc="-140">
                <a:latin typeface="Trebuchet MS"/>
                <a:cs typeface="Trebuchet MS"/>
              </a:rPr>
              <a:t> </a:t>
            </a:r>
            <a:r>
              <a:rPr dirty="0" sz="3600" spc="-80">
                <a:latin typeface="Trebuchet MS"/>
                <a:cs typeface="Trebuchet MS"/>
              </a:rPr>
              <a:t>monitored</a:t>
            </a:r>
            <a:r>
              <a:rPr dirty="0" sz="3600" spc="-145">
                <a:latin typeface="Trebuchet MS"/>
                <a:cs typeface="Trebuchet MS"/>
              </a:rPr>
              <a:t> </a:t>
            </a:r>
            <a:r>
              <a:rPr dirty="0" sz="3600" spc="-110">
                <a:latin typeface="Trebuchet MS"/>
                <a:cs typeface="Trebuchet MS"/>
              </a:rPr>
              <a:t>data.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3190" y="1604644"/>
            <a:ext cx="14502130" cy="328866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827405">
              <a:lnSpc>
                <a:spcPts val="4280"/>
              </a:lnSpc>
              <a:spcBef>
                <a:spcPts val="275"/>
              </a:spcBef>
              <a:buAutoNum type="arabicPeriod" startAt="3"/>
              <a:tabLst>
                <a:tab pos="423545" algn="l"/>
              </a:tabLst>
            </a:pPr>
            <a:r>
              <a:rPr dirty="0" sz="3600" spc="-140">
                <a:latin typeface="Trebuchet MS"/>
                <a:cs typeface="Trebuchet MS"/>
              </a:rPr>
              <a:t>Utilization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35">
                <a:latin typeface="Trebuchet MS"/>
                <a:cs typeface="Trebuchet MS"/>
              </a:rPr>
              <a:t>of</a:t>
            </a:r>
            <a:r>
              <a:rPr dirty="0" sz="3600" spc="-355">
                <a:latin typeface="Trebuchet MS"/>
                <a:cs typeface="Trebuchet MS"/>
              </a:rPr>
              <a:t> </a:t>
            </a:r>
            <a:r>
              <a:rPr dirty="0" sz="3600" spc="-90">
                <a:latin typeface="Trebuchet MS"/>
                <a:cs typeface="Trebuchet MS"/>
              </a:rPr>
              <a:t>behavior-based</a:t>
            </a:r>
            <a:r>
              <a:rPr dirty="0" sz="3600" spc="-355">
                <a:latin typeface="Trebuchet MS"/>
                <a:cs typeface="Trebuchet MS"/>
              </a:rPr>
              <a:t> </a:t>
            </a:r>
            <a:r>
              <a:rPr dirty="0" sz="3600" spc="-170">
                <a:latin typeface="Trebuchet MS"/>
                <a:cs typeface="Trebuchet MS"/>
              </a:rPr>
              <a:t>anomaly</a:t>
            </a:r>
            <a:r>
              <a:rPr dirty="0" sz="3600" spc="-355">
                <a:latin typeface="Trebuchet MS"/>
                <a:cs typeface="Trebuchet MS"/>
              </a:rPr>
              <a:t> </a:t>
            </a:r>
            <a:r>
              <a:rPr dirty="0" sz="3600" spc="-125">
                <a:latin typeface="Trebuchet MS"/>
                <a:cs typeface="Trebuchet MS"/>
              </a:rPr>
              <a:t>detection</a:t>
            </a:r>
            <a:r>
              <a:rPr dirty="0" sz="3600" spc="-355">
                <a:latin typeface="Trebuchet MS"/>
                <a:cs typeface="Trebuchet MS"/>
              </a:rPr>
              <a:t> </a:t>
            </a:r>
            <a:r>
              <a:rPr dirty="0" sz="3600" spc="-90">
                <a:latin typeface="Trebuchet MS"/>
                <a:cs typeface="Trebuchet MS"/>
              </a:rPr>
              <a:t>algorithms</a:t>
            </a:r>
            <a:r>
              <a:rPr dirty="0" sz="3600" spc="-355">
                <a:latin typeface="Trebuchet MS"/>
                <a:cs typeface="Trebuchet MS"/>
              </a:rPr>
              <a:t> </a:t>
            </a:r>
            <a:r>
              <a:rPr dirty="0" sz="3600" spc="-110">
                <a:latin typeface="Trebuchet MS"/>
                <a:cs typeface="Trebuchet MS"/>
              </a:rPr>
              <a:t>to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45">
                <a:latin typeface="Trebuchet MS"/>
                <a:cs typeface="Trebuchet MS"/>
              </a:rPr>
              <a:t>identify </a:t>
            </a:r>
            <a:r>
              <a:rPr dirty="0" sz="3600" spc="-1065">
                <a:latin typeface="Trebuchet MS"/>
                <a:cs typeface="Trebuchet MS"/>
              </a:rPr>
              <a:t> </a:t>
            </a:r>
            <a:r>
              <a:rPr dirty="0" sz="3600" spc="-140">
                <a:latin typeface="Trebuchet MS"/>
                <a:cs typeface="Trebuchet MS"/>
              </a:rPr>
              <a:t>abnormal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75">
                <a:latin typeface="Trebuchet MS"/>
                <a:cs typeface="Trebuchet MS"/>
              </a:rPr>
              <a:t>patterns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45">
                <a:latin typeface="Trebuchet MS"/>
                <a:cs typeface="Trebuchet MS"/>
              </a:rPr>
              <a:t>indicative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35">
                <a:latin typeface="Trebuchet MS"/>
                <a:cs typeface="Trebuchet MS"/>
              </a:rPr>
              <a:t>of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200">
                <a:latin typeface="Trebuchet MS"/>
                <a:cs typeface="Trebuchet MS"/>
              </a:rPr>
              <a:t>key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65">
                <a:latin typeface="Trebuchet MS"/>
                <a:cs typeface="Trebuchet MS"/>
              </a:rPr>
              <a:t>logger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204">
                <a:latin typeface="Trebuchet MS"/>
                <a:cs typeface="Trebuchet MS"/>
              </a:rPr>
              <a:t>activity.</a:t>
            </a:r>
            <a:endParaRPr sz="3600">
              <a:latin typeface="Trebuchet MS"/>
              <a:cs typeface="Trebuchet MS"/>
            </a:endParaRPr>
          </a:p>
          <a:p>
            <a:pPr marL="429895" indent="-417830">
              <a:lnSpc>
                <a:spcPts val="4110"/>
              </a:lnSpc>
              <a:buAutoNum type="arabicPeriod" startAt="3"/>
              <a:tabLst>
                <a:tab pos="430530" algn="l"/>
              </a:tabLst>
            </a:pPr>
            <a:r>
              <a:rPr dirty="0" sz="3600" spc="-130">
                <a:latin typeface="Trebuchet MS"/>
                <a:cs typeface="Trebuchet MS"/>
              </a:rPr>
              <a:t>Generation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35">
                <a:latin typeface="Trebuchet MS"/>
                <a:cs typeface="Trebuchet MS"/>
              </a:rPr>
              <a:t>of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90">
                <a:latin typeface="Trebuchet MS"/>
                <a:cs typeface="Trebuchet MS"/>
              </a:rPr>
              <a:t>alerts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50">
                <a:latin typeface="Trebuchet MS"/>
                <a:cs typeface="Trebuchet MS"/>
              </a:rPr>
              <a:t>when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35">
                <a:latin typeface="Trebuchet MS"/>
                <a:cs typeface="Trebuchet MS"/>
              </a:rPr>
              <a:t>suspicious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50">
                <a:latin typeface="Trebuchet MS"/>
                <a:cs typeface="Trebuchet MS"/>
              </a:rPr>
              <a:t>activity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30">
                <a:latin typeface="Trebuchet MS"/>
                <a:cs typeface="Trebuchet MS"/>
              </a:rPr>
              <a:t>is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90">
                <a:latin typeface="Trebuchet MS"/>
                <a:cs typeface="Trebuchet MS"/>
              </a:rPr>
              <a:t>detected.</a:t>
            </a:r>
            <a:endParaRPr sz="3600">
              <a:latin typeface="Trebuchet MS"/>
              <a:cs typeface="Trebuchet MS"/>
            </a:endParaRPr>
          </a:p>
          <a:p>
            <a:pPr marL="434340" indent="-422275">
              <a:lnSpc>
                <a:spcPts val="4275"/>
              </a:lnSpc>
              <a:buAutoNum type="arabicPeriod" startAt="3"/>
              <a:tabLst>
                <a:tab pos="434975" algn="l"/>
              </a:tabLst>
            </a:pPr>
            <a:r>
              <a:rPr dirty="0" sz="3600" spc="15">
                <a:latin typeface="Trebuchet MS"/>
                <a:cs typeface="Trebuchet MS"/>
              </a:rPr>
              <a:t>I</a:t>
            </a:r>
            <a:r>
              <a:rPr dirty="0" sz="3600" spc="-50">
                <a:latin typeface="Trebuchet MS"/>
                <a:cs typeface="Trebuchet MS"/>
              </a:rPr>
              <a:t>n</a:t>
            </a:r>
            <a:r>
              <a:rPr dirty="0" sz="3600" spc="-170">
                <a:latin typeface="Trebuchet MS"/>
                <a:cs typeface="Trebuchet MS"/>
              </a:rPr>
              <a:t>i</a:t>
            </a:r>
            <a:r>
              <a:rPr dirty="0" sz="3600" spc="-85">
                <a:latin typeface="Trebuchet MS"/>
                <a:cs typeface="Trebuchet MS"/>
              </a:rPr>
              <a:t>t</a:t>
            </a:r>
            <a:r>
              <a:rPr dirty="0" sz="3600" spc="-170">
                <a:latin typeface="Trebuchet MS"/>
                <a:cs typeface="Trebuchet MS"/>
              </a:rPr>
              <a:t>i</a:t>
            </a:r>
            <a:r>
              <a:rPr dirty="0" sz="3600" spc="-155">
                <a:latin typeface="Trebuchet MS"/>
                <a:cs typeface="Trebuchet MS"/>
              </a:rPr>
              <a:t>a</a:t>
            </a:r>
            <a:r>
              <a:rPr dirty="0" sz="3600" spc="-85">
                <a:latin typeface="Trebuchet MS"/>
                <a:cs typeface="Trebuchet MS"/>
              </a:rPr>
              <a:t>t</a:t>
            </a:r>
            <a:r>
              <a:rPr dirty="0" sz="3600" spc="-170">
                <a:latin typeface="Trebuchet MS"/>
                <a:cs typeface="Trebuchet MS"/>
              </a:rPr>
              <a:t>i</a:t>
            </a:r>
            <a:r>
              <a:rPr dirty="0" sz="3600" spc="-105">
                <a:latin typeface="Trebuchet MS"/>
                <a:cs typeface="Trebuchet MS"/>
              </a:rPr>
              <a:t>o</a:t>
            </a:r>
            <a:r>
              <a:rPr dirty="0" sz="3600" spc="-80">
                <a:latin typeface="Trebuchet MS"/>
                <a:cs typeface="Trebuchet MS"/>
              </a:rPr>
              <a:t>n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05">
                <a:latin typeface="Trebuchet MS"/>
                <a:cs typeface="Trebuchet MS"/>
              </a:rPr>
              <a:t>o</a:t>
            </a:r>
            <a:r>
              <a:rPr dirty="0" sz="3600" spc="-165">
                <a:latin typeface="Trebuchet MS"/>
                <a:cs typeface="Trebuchet MS"/>
              </a:rPr>
              <a:t>f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20">
                <a:latin typeface="Trebuchet MS"/>
                <a:cs typeface="Trebuchet MS"/>
              </a:rPr>
              <a:t>r</a:t>
            </a:r>
            <a:r>
              <a:rPr dirty="0" sz="3600" spc="-190">
                <a:latin typeface="Trebuchet MS"/>
                <a:cs typeface="Trebuchet MS"/>
              </a:rPr>
              <a:t>e</a:t>
            </a:r>
            <a:r>
              <a:rPr dirty="0" sz="3600" spc="135">
                <a:latin typeface="Trebuchet MS"/>
                <a:cs typeface="Trebuchet MS"/>
              </a:rPr>
              <a:t>s</a:t>
            </a:r>
            <a:r>
              <a:rPr dirty="0" sz="3600" spc="-125">
                <a:latin typeface="Trebuchet MS"/>
                <a:cs typeface="Trebuchet MS"/>
              </a:rPr>
              <a:t>p</a:t>
            </a:r>
            <a:r>
              <a:rPr dirty="0" sz="3600" spc="-105">
                <a:latin typeface="Trebuchet MS"/>
                <a:cs typeface="Trebuchet MS"/>
              </a:rPr>
              <a:t>o</a:t>
            </a:r>
            <a:r>
              <a:rPr dirty="0" sz="3600" spc="-50">
                <a:latin typeface="Trebuchet MS"/>
                <a:cs typeface="Trebuchet MS"/>
              </a:rPr>
              <a:t>n</a:t>
            </a:r>
            <a:r>
              <a:rPr dirty="0" sz="3600" spc="135">
                <a:latin typeface="Trebuchet MS"/>
                <a:cs typeface="Trebuchet MS"/>
              </a:rPr>
              <a:t>s</a:t>
            </a:r>
            <a:r>
              <a:rPr dirty="0" sz="3600" spc="-220">
                <a:latin typeface="Trebuchet MS"/>
                <a:cs typeface="Trebuchet MS"/>
              </a:rPr>
              <a:t>e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55">
                <a:latin typeface="Trebuchet MS"/>
                <a:cs typeface="Trebuchet MS"/>
              </a:rPr>
              <a:t>a</a:t>
            </a:r>
            <a:r>
              <a:rPr dirty="0" sz="3600" spc="-80">
                <a:latin typeface="Trebuchet MS"/>
                <a:cs typeface="Trebuchet MS"/>
              </a:rPr>
              <a:t>c</a:t>
            </a:r>
            <a:r>
              <a:rPr dirty="0" sz="3600" spc="-85">
                <a:latin typeface="Trebuchet MS"/>
                <a:cs typeface="Trebuchet MS"/>
              </a:rPr>
              <a:t>t</a:t>
            </a:r>
            <a:r>
              <a:rPr dirty="0" sz="3600" spc="-170">
                <a:latin typeface="Trebuchet MS"/>
                <a:cs typeface="Trebuchet MS"/>
              </a:rPr>
              <a:t>i</a:t>
            </a:r>
            <a:r>
              <a:rPr dirty="0" sz="3600" spc="-105">
                <a:latin typeface="Trebuchet MS"/>
                <a:cs typeface="Trebuchet MS"/>
              </a:rPr>
              <a:t>o</a:t>
            </a:r>
            <a:r>
              <a:rPr dirty="0" sz="3600" spc="-50">
                <a:latin typeface="Trebuchet MS"/>
                <a:cs typeface="Trebuchet MS"/>
              </a:rPr>
              <a:t>n</a:t>
            </a:r>
            <a:r>
              <a:rPr dirty="0" sz="3600" spc="105">
                <a:latin typeface="Trebuchet MS"/>
                <a:cs typeface="Trebuchet MS"/>
              </a:rPr>
              <a:t>s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85">
                <a:latin typeface="Trebuchet MS"/>
                <a:cs typeface="Trebuchet MS"/>
              </a:rPr>
              <a:t>t</a:t>
            </a:r>
            <a:r>
              <a:rPr dirty="0" sz="3600" spc="-135">
                <a:latin typeface="Trebuchet MS"/>
                <a:cs typeface="Trebuchet MS"/>
              </a:rPr>
              <a:t>o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280">
                <a:latin typeface="Trebuchet MS"/>
                <a:cs typeface="Trebuchet MS"/>
              </a:rPr>
              <a:t>m</a:t>
            </a:r>
            <a:r>
              <a:rPr dirty="0" sz="3600" spc="-170">
                <a:latin typeface="Trebuchet MS"/>
                <a:cs typeface="Trebuchet MS"/>
              </a:rPr>
              <a:t>i</a:t>
            </a:r>
            <a:r>
              <a:rPr dirty="0" sz="3600" spc="-85">
                <a:latin typeface="Trebuchet MS"/>
                <a:cs typeface="Trebuchet MS"/>
              </a:rPr>
              <a:t>t</a:t>
            </a:r>
            <a:r>
              <a:rPr dirty="0" sz="3600" spc="-170">
                <a:latin typeface="Trebuchet MS"/>
                <a:cs typeface="Trebuchet MS"/>
              </a:rPr>
              <a:t>i</a:t>
            </a:r>
            <a:r>
              <a:rPr dirty="0" sz="3600" spc="75">
                <a:latin typeface="Trebuchet MS"/>
                <a:cs typeface="Trebuchet MS"/>
              </a:rPr>
              <a:t>g</a:t>
            </a:r>
            <a:r>
              <a:rPr dirty="0" sz="3600" spc="-155">
                <a:latin typeface="Trebuchet MS"/>
                <a:cs typeface="Trebuchet MS"/>
              </a:rPr>
              <a:t>a</a:t>
            </a:r>
            <a:r>
              <a:rPr dirty="0" sz="3600" spc="-85">
                <a:latin typeface="Trebuchet MS"/>
                <a:cs typeface="Trebuchet MS"/>
              </a:rPr>
              <a:t>t</a:t>
            </a:r>
            <a:r>
              <a:rPr dirty="0" sz="3600" spc="-220">
                <a:latin typeface="Trebuchet MS"/>
                <a:cs typeface="Trebuchet MS"/>
              </a:rPr>
              <a:t>e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85">
                <a:latin typeface="Trebuchet MS"/>
                <a:cs typeface="Trebuchet MS"/>
              </a:rPr>
              <a:t>t</a:t>
            </a:r>
            <a:r>
              <a:rPr dirty="0" sz="3600" spc="-50">
                <a:latin typeface="Trebuchet MS"/>
                <a:cs typeface="Trebuchet MS"/>
              </a:rPr>
              <a:t>h</a:t>
            </a:r>
            <a:r>
              <a:rPr dirty="0" sz="3600" spc="-220">
                <a:latin typeface="Trebuchet MS"/>
                <a:cs typeface="Trebuchet MS"/>
              </a:rPr>
              <a:t>e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70">
                <a:latin typeface="Trebuchet MS"/>
                <a:cs typeface="Trebuchet MS"/>
              </a:rPr>
              <a:t>k</a:t>
            </a:r>
            <a:r>
              <a:rPr dirty="0" sz="3600" spc="-190">
                <a:latin typeface="Trebuchet MS"/>
                <a:cs typeface="Trebuchet MS"/>
              </a:rPr>
              <a:t>e</a:t>
            </a:r>
            <a:r>
              <a:rPr dirty="0" sz="3600" spc="-250">
                <a:latin typeface="Trebuchet MS"/>
                <a:cs typeface="Trebuchet MS"/>
              </a:rPr>
              <a:t>y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204">
                <a:latin typeface="Trebuchet MS"/>
                <a:cs typeface="Trebuchet MS"/>
              </a:rPr>
              <a:t>l</a:t>
            </a:r>
            <a:r>
              <a:rPr dirty="0" sz="3600" spc="-105">
                <a:latin typeface="Trebuchet MS"/>
                <a:cs typeface="Trebuchet MS"/>
              </a:rPr>
              <a:t>o</a:t>
            </a:r>
            <a:r>
              <a:rPr dirty="0" sz="3600" spc="75">
                <a:latin typeface="Trebuchet MS"/>
                <a:cs typeface="Trebuchet MS"/>
              </a:rPr>
              <a:t>gg</a:t>
            </a:r>
            <a:r>
              <a:rPr dirty="0" sz="3600" spc="-190">
                <a:latin typeface="Trebuchet MS"/>
                <a:cs typeface="Trebuchet MS"/>
              </a:rPr>
              <a:t>e</a:t>
            </a:r>
            <a:r>
              <a:rPr dirty="0" sz="3600" spc="-50">
                <a:latin typeface="Trebuchet MS"/>
                <a:cs typeface="Trebuchet MS"/>
              </a:rPr>
              <a:t>r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85">
                <a:latin typeface="Trebuchet MS"/>
                <a:cs typeface="Trebuchet MS"/>
              </a:rPr>
              <a:t>t</a:t>
            </a:r>
            <a:r>
              <a:rPr dirty="0" sz="3600" spc="-50">
                <a:latin typeface="Trebuchet MS"/>
                <a:cs typeface="Trebuchet MS"/>
              </a:rPr>
              <a:t>h</a:t>
            </a:r>
            <a:r>
              <a:rPr dirty="0" sz="3600" spc="-20">
                <a:latin typeface="Trebuchet MS"/>
                <a:cs typeface="Trebuchet MS"/>
              </a:rPr>
              <a:t>r</a:t>
            </a:r>
            <a:r>
              <a:rPr dirty="0" sz="3600" spc="-190">
                <a:latin typeface="Trebuchet MS"/>
                <a:cs typeface="Trebuchet MS"/>
              </a:rPr>
              <a:t>e</a:t>
            </a:r>
            <a:r>
              <a:rPr dirty="0" sz="3600" spc="-155">
                <a:latin typeface="Trebuchet MS"/>
                <a:cs typeface="Trebuchet MS"/>
              </a:rPr>
              <a:t>a</a:t>
            </a:r>
            <a:r>
              <a:rPr dirty="0" sz="3600" spc="-85">
                <a:latin typeface="Trebuchet MS"/>
                <a:cs typeface="Trebuchet MS"/>
              </a:rPr>
              <a:t>t</a:t>
            </a:r>
            <a:r>
              <a:rPr dirty="0" sz="3600" spc="-640">
                <a:latin typeface="Trebuchet MS"/>
                <a:cs typeface="Trebuchet MS"/>
              </a:rPr>
              <a:t>.</a:t>
            </a:r>
            <a:endParaRPr sz="3600">
              <a:latin typeface="Trebuchet MS"/>
              <a:cs typeface="Trebuchet MS"/>
            </a:endParaRPr>
          </a:p>
          <a:p>
            <a:pPr marL="12700" marR="5080">
              <a:lnSpc>
                <a:spcPts val="4280"/>
              </a:lnSpc>
              <a:spcBef>
                <a:spcPts val="110"/>
              </a:spcBef>
              <a:buAutoNum type="arabicPeriod" startAt="3"/>
              <a:tabLst>
                <a:tab pos="439420" algn="l"/>
              </a:tabLst>
            </a:pPr>
            <a:r>
              <a:rPr dirty="0" sz="3600" spc="-85">
                <a:latin typeface="Trebuchet MS"/>
                <a:cs typeface="Trebuchet MS"/>
              </a:rPr>
              <a:t>Incorporation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35">
                <a:latin typeface="Trebuchet MS"/>
                <a:cs typeface="Trebuchet MS"/>
              </a:rPr>
              <a:t>of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50">
                <a:latin typeface="Trebuchet MS"/>
                <a:cs typeface="Trebuchet MS"/>
              </a:rPr>
              <a:t>feedback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40">
                <a:latin typeface="Trebuchet MS"/>
                <a:cs typeface="Trebuchet MS"/>
              </a:rPr>
              <a:t>from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55">
                <a:latin typeface="Trebuchet MS"/>
                <a:cs typeface="Trebuchet MS"/>
              </a:rPr>
              <a:t>response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75">
                <a:latin typeface="Trebuchet MS"/>
                <a:cs typeface="Trebuchet MS"/>
              </a:rPr>
              <a:t>actions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10">
                <a:latin typeface="Trebuchet MS"/>
                <a:cs typeface="Trebuchet MS"/>
              </a:rPr>
              <a:t>to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65">
                <a:latin typeface="Trebuchet MS"/>
                <a:cs typeface="Trebuchet MS"/>
              </a:rPr>
              <a:t>improve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25">
                <a:latin typeface="Trebuchet MS"/>
                <a:cs typeface="Trebuchet MS"/>
              </a:rPr>
              <a:t>detection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and </a:t>
            </a:r>
            <a:r>
              <a:rPr dirty="0" sz="3600" spc="-1070">
                <a:latin typeface="Trebuchet MS"/>
                <a:cs typeface="Trebuchet MS"/>
              </a:rPr>
              <a:t> </a:t>
            </a:r>
            <a:r>
              <a:rPr dirty="0" sz="3600" spc="-125">
                <a:latin typeface="Trebuchet MS"/>
                <a:cs typeface="Trebuchet MS"/>
              </a:rPr>
              <a:t>mitigation</a:t>
            </a:r>
            <a:r>
              <a:rPr dirty="0" sz="3600" spc="-375">
                <a:latin typeface="Trebuchet MS"/>
                <a:cs typeface="Trebuchet MS"/>
              </a:rPr>
              <a:t> </a:t>
            </a:r>
            <a:r>
              <a:rPr dirty="0" sz="3600" spc="-110">
                <a:latin typeface="Trebuchet MS"/>
                <a:cs typeface="Trebuchet MS"/>
              </a:rPr>
              <a:t>strategies.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527" y="779530"/>
            <a:ext cx="15810865" cy="3926840"/>
          </a:xfrm>
          <a:prstGeom prst="rect"/>
        </p:spPr>
        <p:txBody>
          <a:bodyPr wrap="square" lIns="0" tIns="189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dirty="0" sz="5900" spc="15">
                <a:solidFill>
                  <a:srgbClr val="1BACE3"/>
                </a:solidFill>
              </a:rPr>
              <a:t>Result</a:t>
            </a:r>
            <a:endParaRPr sz="5900"/>
          </a:p>
          <a:p>
            <a:pPr marL="12700" marR="5080">
              <a:lnSpc>
                <a:spcPts val="4280"/>
              </a:lnSpc>
              <a:spcBef>
                <a:spcPts val="944"/>
              </a:spcBef>
            </a:pPr>
            <a:r>
              <a:rPr dirty="0" sz="3600" spc="-175" b="0">
                <a:solidFill>
                  <a:srgbClr val="000000"/>
                </a:solidFill>
                <a:latin typeface="Trebuchet MS"/>
                <a:cs typeface="Trebuchet MS"/>
              </a:rPr>
              <a:t>The </a:t>
            </a:r>
            <a:r>
              <a:rPr dirty="0" sz="3600" spc="-70" b="0">
                <a:solidFill>
                  <a:srgbClr val="000000"/>
                </a:solidFill>
                <a:latin typeface="Trebuchet MS"/>
                <a:cs typeface="Trebuchet MS"/>
              </a:rPr>
              <a:t>result </a:t>
            </a:r>
            <a:r>
              <a:rPr dirty="0" sz="3600" spc="-135" b="0">
                <a:solidFill>
                  <a:srgbClr val="000000"/>
                </a:solidFill>
                <a:latin typeface="Trebuchet MS"/>
                <a:cs typeface="Trebuchet MS"/>
              </a:rPr>
              <a:t>of </a:t>
            </a:r>
            <a:r>
              <a:rPr dirty="0" sz="3600" spc="-145" b="0">
                <a:solidFill>
                  <a:srgbClr val="000000"/>
                </a:solidFill>
                <a:latin typeface="Trebuchet MS"/>
                <a:cs typeface="Trebuchet MS"/>
              </a:rPr>
              <a:t>implementing </a:t>
            </a:r>
            <a:r>
              <a:rPr dirty="0" sz="3600" spc="-120" b="0">
                <a:solidFill>
                  <a:srgbClr val="000000"/>
                </a:solidFill>
                <a:latin typeface="Trebuchet MS"/>
                <a:cs typeface="Trebuchet MS"/>
              </a:rPr>
              <a:t>the </a:t>
            </a:r>
            <a:r>
              <a:rPr dirty="0" sz="3600" spc="-100" b="0">
                <a:solidFill>
                  <a:srgbClr val="000000"/>
                </a:solidFill>
                <a:latin typeface="Trebuchet MS"/>
                <a:cs typeface="Trebuchet MS"/>
              </a:rPr>
              <a:t>described </a:t>
            </a:r>
            <a:r>
              <a:rPr dirty="0" sz="3600" spc="-105" b="0">
                <a:solidFill>
                  <a:srgbClr val="000000"/>
                </a:solidFill>
                <a:latin typeface="Trebuchet MS"/>
                <a:cs typeface="Trebuchet MS"/>
              </a:rPr>
              <a:t>approach </a:t>
            </a:r>
            <a:r>
              <a:rPr dirty="0" sz="3600" spc="-30" b="0">
                <a:solidFill>
                  <a:srgbClr val="000000"/>
                </a:solidFill>
                <a:latin typeface="Trebuchet MS"/>
                <a:cs typeface="Trebuchet MS"/>
              </a:rPr>
              <a:t>is </a:t>
            </a:r>
            <a:r>
              <a:rPr dirty="0" sz="3600" spc="-185" b="0">
                <a:solidFill>
                  <a:srgbClr val="000000"/>
                </a:solidFill>
                <a:latin typeface="Trebuchet MS"/>
                <a:cs typeface="Trebuchet MS"/>
              </a:rPr>
              <a:t>a </a:t>
            </a:r>
            <a:r>
              <a:rPr dirty="0" sz="3600" spc="-45" b="0">
                <a:solidFill>
                  <a:srgbClr val="000000"/>
                </a:solidFill>
                <a:latin typeface="Trebuchet MS"/>
                <a:cs typeface="Trebuchet MS"/>
              </a:rPr>
              <a:t>robust </a:t>
            </a:r>
            <a:r>
              <a:rPr dirty="0" sz="3600" spc="-90" b="0">
                <a:solidFill>
                  <a:srgbClr val="000000"/>
                </a:solidFill>
                <a:latin typeface="Trebuchet MS"/>
                <a:cs typeface="Trebuchet MS"/>
              </a:rPr>
              <a:t>system </a:t>
            </a:r>
            <a:r>
              <a:rPr dirty="0" sz="3600" spc="-150" b="0">
                <a:solidFill>
                  <a:srgbClr val="000000"/>
                </a:solidFill>
                <a:latin typeface="Trebuchet MS"/>
                <a:cs typeface="Trebuchet MS"/>
              </a:rPr>
              <a:t>capable </a:t>
            </a:r>
            <a:r>
              <a:rPr dirty="0" sz="3600" spc="-135" b="0">
                <a:solidFill>
                  <a:srgbClr val="000000"/>
                </a:solidFill>
                <a:latin typeface="Trebuchet MS"/>
                <a:cs typeface="Trebuchet MS"/>
              </a:rPr>
              <a:t>of </a:t>
            </a:r>
            <a:r>
              <a:rPr dirty="0" sz="3600" spc="-13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-170" b="0">
                <a:solidFill>
                  <a:srgbClr val="000000"/>
                </a:solidFill>
                <a:latin typeface="Trebuchet MS"/>
                <a:cs typeface="Trebuchet MS"/>
              </a:rPr>
              <a:t>effectively</a:t>
            </a:r>
            <a:r>
              <a:rPr dirty="0" sz="3600" spc="-36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-105" b="0">
                <a:solidFill>
                  <a:srgbClr val="000000"/>
                </a:solidFill>
                <a:latin typeface="Trebuchet MS"/>
                <a:cs typeface="Trebuchet MS"/>
              </a:rPr>
              <a:t>detecting</a:t>
            </a:r>
            <a:r>
              <a:rPr dirty="0" sz="3600" spc="-36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-120" b="0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dirty="0" sz="3600" spc="-36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-105" b="0">
                <a:solidFill>
                  <a:srgbClr val="000000"/>
                </a:solidFill>
                <a:latin typeface="Trebuchet MS"/>
                <a:cs typeface="Trebuchet MS"/>
              </a:rPr>
              <a:t>mitigating</a:t>
            </a:r>
            <a:r>
              <a:rPr dirty="0" sz="3600" spc="-36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-200" b="0">
                <a:solidFill>
                  <a:srgbClr val="000000"/>
                </a:solidFill>
                <a:latin typeface="Trebuchet MS"/>
                <a:cs typeface="Trebuchet MS"/>
              </a:rPr>
              <a:t>key</a:t>
            </a:r>
            <a:r>
              <a:rPr dirty="0" sz="3600" spc="-36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-65" b="0">
                <a:solidFill>
                  <a:srgbClr val="000000"/>
                </a:solidFill>
                <a:latin typeface="Trebuchet MS"/>
                <a:cs typeface="Trebuchet MS"/>
              </a:rPr>
              <a:t>logger</a:t>
            </a:r>
            <a:r>
              <a:rPr dirty="0" sz="3600" spc="-36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-150" b="0">
                <a:solidFill>
                  <a:srgbClr val="000000"/>
                </a:solidFill>
                <a:latin typeface="Trebuchet MS"/>
                <a:cs typeface="Trebuchet MS"/>
              </a:rPr>
              <a:t>activity</a:t>
            </a:r>
            <a:r>
              <a:rPr dirty="0" sz="3600" spc="-36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-125" b="0">
                <a:solidFill>
                  <a:srgbClr val="000000"/>
                </a:solidFill>
                <a:latin typeface="Trebuchet MS"/>
                <a:cs typeface="Trebuchet MS"/>
              </a:rPr>
              <a:t>in</a:t>
            </a:r>
            <a:r>
              <a:rPr dirty="0" sz="3600" spc="-36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-165" b="0">
                <a:solidFill>
                  <a:srgbClr val="000000"/>
                </a:solidFill>
                <a:latin typeface="Trebuchet MS"/>
                <a:cs typeface="Trebuchet MS"/>
              </a:rPr>
              <a:t>real-time.</a:t>
            </a:r>
            <a:r>
              <a:rPr dirty="0" sz="3600" spc="-36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-20" b="0">
                <a:solidFill>
                  <a:srgbClr val="000000"/>
                </a:solidFill>
                <a:latin typeface="Trebuchet MS"/>
                <a:cs typeface="Trebuchet MS"/>
              </a:rPr>
              <a:t>By</a:t>
            </a:r>
            <a:r>
              <a:rPr dirty="0" sz="3600" spc="-36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-85" b="0">
                <a:solidFill>
                  <a:srgbClr val="000000"/>
                </a:solidFill>
                <a:latin typeface="Trebuchet MS"/>
                <a:cs typeface="Trebuchet MS"/>
              </a:rPr>
              <a:t>continuously </a:t>
            </a:r>
            <a:r>
              <a:rPr dirty="0" sz="3600" spc="-107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-100" b="0">
                <a:solidFill>
                  <a:srgbClr val="000000"/>
                </a:solidFill>
                <a:latin typeface="Trebuchet MS"/>
                <a:cs typeface="Trebuchet MS"/>
              </a:rPr>
              <a:t>monitoring </a:t>
            </a:r>
            <a:r>
              <a:rPr dirty="0" sz="3600" spc="-90" b="0">
                <a:solidFill>
                  <a:srgbClr val="000000"/>
                </a:solidFill>
                <a:latin typeface="Trebuchet MS"/>
                <a:cs typeface="Trebuchet MS"/>
              </a:rPr>
              <a:t>system </a:t>
            </a:r>
            <a:r>
              <a:rPr dirty="0" sz="3600" spc="-120" b="0">
                <a:solidFill>
                  <a:srgbClr val="000000"/>
                </a:solidFill>
                <a:latin typeface="Trebuchet MS"/>
                <a:cs typeface="Trebuchet MS"/>
              </a:rPr>
              <a:t>and </a:t>
            </a:r>
            <a:r>
              <a:rPr dirty="0" sz="3600" spc="-35" b="0">
                <a:solidFill>
                  <a:srgbClr val="000000"/>
                </a:solidFill>
                <a:latin typeface="Trebuchet MS"/>
                <a:cs typeface="Trebuchet MS"/>
              </a:rPr>
              <a:t>user </a:t>
            </a:r>
            <a:r>
              <a:rPr dirty="0" sz="3600" spc="-185" b="0">
                <a:solidFill>
                  <a:srgbClr val="000000"/>
                </a:solidFill>
                <a:latin typeface="Trebuchet MS"/>
                <a:cs typeface="Trebuchet MS"/>
              </a:rPr>
              <a:t>behavior, </a:t>
            </a:r>
            <a:r>
              <a:rPr dirty="0" sz="3600" spc="-110" b="0">
                <a:solidFill>
                  <a:srgbClr val="000000"/>
                </a:solidFill>
                <a:latin typeface="Trebuchet MS"/>
                <a:cs typeface="Trebuchet MS"/>
              </a:rPr>
              <a:t>extracting </a:t>
            </a:r>
            <a:r>
              <a:rPr dirty="0" sz="3600" spc="-145" b="0">
                <a:solidFill>
                  <a:srgbClr val="000000"/>
                </a:solidFill>
                <a:latin typeface="Trebuchet MS"/>
                <a:cs typeface="Trebuchet MS"/>
              </a:rPr>
              <a:t>relevant features, </a:t>
            </a:r>
            <a:r>
              <a:rPr dirty="0" sz="3600" spc="-120" b="0">
                <a:solidFill>
                  <a:srgbClr val="000000"/>
                </a:solidFill>
                <a:latin typeface="Trebuchet MS"/>
                <a:cs typeface="Trebuchet MS"/>
              </a:rPr>
              <a:t>and </a:t>
            </a:r>
            <a:r>
              <a:rPr dirty="0" sz="3600" spc="-125" b="0">
                <a:solidFill>
                  <a:srgbClr val="000000"/>
                </a:solidFill>
                <a:latin typeface="Trebuchet MS"/>
                <a:cs typeface="Trebuchet MS"/>
              </a:rPr>
              <a:t>utilizing </a:t>
            </a:r>
            <a:r>
              <a:rPr dirty="0" sz="3600" spc="-12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-90" b="0">
                <a:solidFill>
                  <a:srgbClr val="000000"/>
                </a:solidFill>
                <a:latin typeface="Trebuchet MS"/>
                <a:cs typeface="Trebuchet MS"/>
              </a:rPr>
              <a:t>behavior-based </a:t>
            </a:r>
            <a:r>
              <a:rPr dirty="0" sz="3600" spc="-170" b="0">
                <a:solidFill>
                  <a:srgbClr val="000000"/>
                </a:solidFill>
                <a:latin typeface="Trebuchet MS"/>
                <a:cs typeface="Trebuchet MS"/>
              </a:rPr>
              <a:t>anomaly </a:t>
            </a:r>
            <a:r>
              <a:rPr dirty="0" sz="3600" spc="-125" b="0">
                <a:solidFill>
                  <a:srgbClr val="000000"/>
                </a:solidFill>
                <a:latin typeface="Trebuchet MS"/>
                <a:cs typeface="Trebuchet MS"/>
              </a:rPr>
              <a:t>detection </a:t>
            </a:r>
            <a:r>
              <a:rPr dirty="0" sz="3600" spc="-135" b="0">
                <a:solidFill>
                  <a:srgbClr val="000000"/>
                </a:solidFill>
                <a:latin typeface="Trebuchet MS"/>
                <a:cs typeface="Trebuchet MS"/>
              </a:rPr>
              <a:t>algorithms, </a:t>
            </a:r>
            <a:r>
              <a:rPr dirty="0" sz="3600" spc="-120" b="0">
                <a:solidFill>
                  <a:srgbClr val="000000"/>
                </a:solidFill>
                <a:latin typeface="Trebuchet MS"/>
                <a:cs typeface="Trebuchet MS"/>
              </a:rPr>
              <a:t>the </a:t>
            </a:r>
            <a:r>
              <a:rPr dirty="0" sz="3600" spc="-90" b="0">
                <a:solidFill>
                  <a:srgbClr val="000000"/>
                </a:solidFill>
                <a:latin typeface="Trebuchet MS"/>
                <a:cs typeface="Trebuchet MS"/>
              </a:rPr>
              <a:t>system </a:t>
            </a:r>
            <a:r>
              <a:rPr dirty="0" sz="3600" spc="-105" b="0">
                <a:solidFill>
                  <a:srgbClr val="000000"/>
                </a:solidFill>
                <a:latin typeface="Trebuchet MS"/>
                <a:cs typeface="Trebuchet MS"/>
              </a:rPr>
              <a:t>can </a:t>
            </a:r>
            <a:r>
              <a:rPr dirty="0" sz="3600" spc="-145" b="0">
                <a:solidFill>
                  <a:srgbClr val="000000"/>
                </a:solidFill>
                <a:latin typeface="Trebuchet MS"/>
                <a:cs typeface="Trebuchet MS"/>
              </a:rPr>
              <a:t>identify </a:t>
            </a:r>
            <a:r>
              <a:rPr dirty="0" sz="3600" spc="-140" b="0">
                <a:solidFill>
                  <a:srgbClr val="000000"/>
                </a:solidFill>
                <a:latin typeface="Trebuchet MS"/>
                <a:cs typeface="Trebuchet MS"/>
              </a:rPr>
              <a:t>abnormal </a:t>
            </a:r>
            <a:r>
              <a:rPr dirty="0" sz="3600" spc="-13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-125" b="0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dirty="0" sz="3600" spc="-155" b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3600" spc="-85" b="0">
                <a:solidFill>
                  <a:srgbClr val="000000"/>
                </a:solidFill>
                <a:latin typeface="Trebuchet MS"/>
                <a:cs typeface="Trebuchet MS"/>
              </a:rPr>
              <a:t>tt</a:t>
            </a:r>
            <a:r>
              <a:rPr dirty="0" sz="3600" spc="-190" b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3600" spc="-20" b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3600" spc="-50" b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3600" spc="105" b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dirty="0" sz="3600" spc="-37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-170" b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3600" spc="-50" b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3600" spc="-125" b="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dirty="0" sz="3600" spc="-170" b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3600" spc="-80" b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dirty="0" sz="3600" spc="-155" b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3600" spc="-85" b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3600" spc="-170" b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3600" spc="-225" b="0">
                <a:solidFill>
                  <a:srgbClr val="000000"/>
                </a:solidFill>
                <a:latin typeface="Trebuchet MS"/>
                <a:cs typeface="Trebuchet MS"/>
              </a:rPr>
              <a:t>v</a:t>
            </a:r>
            <a:r>
              <a:rPr dirty="0" sz="3600" spc="-220" b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3600" spc="-37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-105" b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3600" spc="-165" b="0">
                <a:solidFill>
                  <a:srgbClr val="000000"/>
                </a:solidFill>
                <a:latin typeface="Trebuchet MS"/>
                <a:cs typeface="Trebuchet MS"/>
              </a:rPr>
              <a:t>f</a:t>
            </a:r>
            <a:r>
              <a:rPr dirty="0" sz="3600" spc="-37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-170" b="0">
                <a:solidFill>
                  <a:srgbClr val="000000"/>
                </a:solidFill>
                <a:latin typeface="Trebuchet MS"/>
                <a:cs typeface="Trebuchet MS"/>
              </a:rPr>
              <a:t>k</a:t>
            </a:r>
            <a:r>
              <a:rPr dirty="0" sz="3600" spc="-190" b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3600" spc="-250" b="0">
                <a:solidFill>
                  <a:srgbClr val="000000"/>
                </a:solidFill>
                <a:latin typeface="Trebuchet MS"/>
                <a:cs typeface="Trebuchet MS"/>
              </a:rPr>
              <a:t>y</a:t>
            </a:r>
            <a:r>
              <a:rPr dirty="0" sz="3600" spc="-37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-204" b="0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dirty="0" sz="3600" spc="-105" b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3600" spc="75" b="0">
                <a:solidFill>
                  <a:srgbClr val="000000"/>
                </a:solidFill>
                <a:latin typeface="Trebuchet MS"/>
                <a:cs typeface="Trebuchet MS"/>
              </a:rPr>
              <a:t>gg</a:t>
            </a:r>
            <a:r>
              <a:rPr dirty="0" sz="3600" spc="-190" b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3600" spc="-50" b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3600" spc="-37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-155" b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3600" spc="-80" b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dirty="0" sz="3600" spc="-85" b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3600" spc="-170" b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3600" spc="-225" b="0">
                <a:solidFill>
                  <a:srgbClr val="000000"/>
                </a:solidFill>
                <a:latin typeface="Trebuchet MS"/>
                <a:cs typeface="Trebuchet MS"/>
              </a:rPr>
              <a:t>v</a:t>
            </a:r>
            <a:r>
              <a:rPr dirty="0" sz="3600" spc="-170" b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3600" spc="-85" b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3600" spc="-250" b="0">
                <a:solidFill>
                  <a:srgbClr val="000000"/>
                </a:solidFill>
                <a:latin typeface="Trebuchet MS"/>
                <a:cs typeface="Trebuchet MS"/>
              </a:rPr>
              <a:t>y</a:t>
            </a:r>
            <a:r>
              <a:rPr dirty="0" sz="3600" spc="-37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-275" b="0">
                <a:solidFill>
                  <a:srgbClr val="000000"/>
                </a:solidFill>
                <a:latin typeface="Trebuchet MS"/>
                <a:cs typeface="Trebuchet MS"/>
              </a:rPr>
              <a:t>w</a:t>
            </a:r>
            <a:r>
              <a:rPr dirty="0" sz="3600" spc="-170" b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3600" spc="-85" b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3600" spc="-80" b="0">
                <a:solidFill>
                  <a:srgbClr val="000000"/>
                </a:solidFill>
                <a:latin typeface="Trebuchet MS"/>
                <a:cs typeface="Trebuchet MS"/>
              </a:rPr>
              <a:t>h</a:t>
            </a:r>
            <a:r>
              <a:rPr dirty="0" sz="3600" spc="-37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-50" b="0">
                <a:solidFill>
                  <a:srgbClr val="000000"/>
                </a:solidFill>
                <a:latin typeface="Trebuchet MS"/>
                <a:cs typeface="Trebuchet MS"/>
              </a:rPr>
              <a:t>h</a:t>
            </a:r>
            <a:r>
              <a:rPr dirty="0" sz="3600" spc="-170" b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3600" spc="75" b="0">
                <a:solidFill>
                  <a:srgbClr val="000000"/>
                </a:solidFill>
                <a:latin typeface="Trebuchet MS"/>
                <a:cs typeface="Trebuchet MS"/>
              </a:rPr>
              <a:t>g</a:t>
            </a:r>
            <a:r>
              <a:rPr dirty="0" sz="3600" spc="-80" b="0">
                <a:solidFill>
                  <a:srgbClr val="000000"/>
                </a:solidFill>
                <a:latin typeface="Trebuchet MS"/>
                <a:cs typeface="Trebuchet MS"/>
              </a:rPr>
              <a:t>h</a:t>
            </a:r>
            <a:r>
              <a:rPr dirty="0" sz="3600" spc="-37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-155" b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3600" spc="-80" b="0">
                <a:solidFill>
                  <a:srgbClr val="000000"/>
                </a:solidFill>
                <a:latin typeface="Trebuchet MS"/>
                <a:cs typeface="Trebuchet MS"/>
              </a:rPr>
              <a:t>cc</a:t>
            </a:r>
            <a:r>
              <a:rPr dirty="0" sz="3600" spc="-30" b="0">
                <a:solidFill>
                  <a:srgbClr val="000000"/>
                </a:solidFill>
                <a:latin typeface="Trebuchet MS"/>
                <a:cs typeface="Trebuchet MS"/>
              </a:rPr>
              <a:t>u</a:t>
            </a:r>
            <a:r>
              <a:rPr dirty="0" sz="3600" spc="-20" b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3600" spc="-155" b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3600" spc="-80" b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dirty="0" sz="3600" spc="-220" b="0">
                <a:solidFill>
                  <a:srgbClr val="000000"/>
                </a:solidFill>
                <a:latin typeface="Trebuchet MS"/>
                <a:cs typeface="Trebuchet MS"/>
              </a:rPr>
              <a:t>y</a:t>
            </a:r>
            <a:r>
              <a:rPr dirty="0" sz="3600" spc="-640" b="0">
                <a:solidFill>
                  <a:srgbClr val="000000"/>
                </a:solidFill>
                <a:latin typeface="Trebuchet MS"/>
                <a:cs typeface="Trebuchet MS"/>
              </a:rPr>
              <a:t>.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0527" y="5217776"/>
            <a:ext cx="16152494" cy="274574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 marR="5080">
              <a:lnSpc>
                <a:spcPts val="4270"/>
              </a:lnSpc>
              <a:spcBef>
                <a:spcPts val="270"/>
              </a:spcBef>
            </a:pPr>
            <a:r>
              <a:rPr dirty="0" sz="3600" spc="15">
                <a:latin typeface="Trebuchet MS"/>
                <a:cs typeface="Trebuchet MS"/>
              </a:rPr>
              <a:t>As </a:t>
            </a:r>
            <a:r>
              <a:rPr dirty="0" sz="3600" spc="-185">
                <a:latin typeface="Trebuchet MS"/>
                <a:cs typeface="Trebuchet MS"/>
              </a:rPr>
              <a:t>a </a:t>
            </a:r>
            <a:r>
              <a:rPr dirty="0" sz="3600" spc="-150">
                <a:latin typeface="Trebuchet MS"/>
                <a:cs typeface="Trebuchet MS"/>
              </a:rPr>
              <a:t>result, </a:t>
            </a:r>
            <a:r>
              <a:rPr dirty="0" sz="3600" spc="-90">
                <a:latin typeface="Trebuchet MS"/>
                <a:cs typeface="Trebuchet MS"/>
              </a:rPr>
              <a:t>organizations </a:t>
            </a:r>
            <a:r>
              <a:rPr dirty="0" sz="3600" spc="-105">
                <a:latin typeface="Trebuchet MS"/>
                <a:cs typeface="Trebuchet MS"/>
              </a:rPr>
              <a:t>can </a:t>
            </a:r>
            <a:r>
              <a:rPr dirty="0" sz="3600" spc="-150">
                <a:latin typeface="Trebuchet MS"/>
                <a:cs typeface="Trebuchet MS"/>
              </a:rPr>
              <a:t>promptly </a:t>
            </a:r>
            <a:r>
              <a:rPr dirty="0" sz="3600" spc="-70">
                <a:latin typeface="Trebuchet MS"/>
                <a:cs typeface="Trebuchet MS"/>
              </a:rPr>
              <a:t>respond </a:t>
            </a:r>
            <a:r>
              <a:rPr dirty="0" sz="3600" spc="-110">
                <a:latin typeface="Trebuchet MS"/>
                <a:cs typeface="Trebuchet MS"/>
              </a:rPr>
              <a:t>to </a:t>
            </a:r>
            <a:r>
              <a:rPr dirty="0" sz="3600" spc="-140">
                <a:latin typeface="Trebuchet MS"/>
                <a:cs typeface="Trebuchet MS"/>
              </a:rPr>
              <a:t>detected </a:t>
            </a:r>
            <a:r>
              <a:rPr dirty="0" sz="3600" spc="-135">
                <a:latin typeface="Trebuchet MS"/>
                <a:cs typeface="Trebuchet MS"/>
              </a:rPr>
              <a:t>threats, </a:t>
            </a:r>
            <a:r>
              <a:rPr dirty="0" sz="3600" spc="-105">
                <a:latin typeface="Trebuchet MS"/>
                <a:cs typeface="Trebuchet MS"/>
              </a:rPr>
              <a:t>mitigating </a:t>
            </a:r>
            <a:r>
              <a:rPr dirty="0" sz="3600" spc="-120">
                <a:latin typeface="Trebuchet MS"/>
                <a:cs typeface="Trebuchet MS"/>
              </a:rPr>
              <a:t>the </a:t>
            </a:r>
            <a:r>
              <a:rPr dirty="0" sz="3600" spc="-114">
                <a:latin typeface="Trebuchet MS"/>
                <a:cs typeface="Trebuchet MS"/>
              </a:rPr>
              <a:t> </a:t>
            </a:r>
            <a:r>
              <a:rPr dirty="0" sz="3600" spc="-65">
                <a:latin typeface="Trebuchet MS"/>
                <a:cs typeface="Trebuchet MS"/>
              </a:rPr>
              <a:t>risk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35">
                <a:latin typeface="Trebuchet MS"/>
                <a:cs typeface="Trebuchet MS"/>
              </a:rPr>
              <a:t>of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35">
                <a:latin typeface="Trebuchet MS"/>
                <a:cs typeface="Trebuchet MS"/>
              </a:rPr>
              <a:t>data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45">
                <a:latin typeface="Trebuchet MS"/>
                <a:cs typeface="Trebuchet MS"/>
              </a:rPr>
              <a:t>breaches,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35">
                <a:latin typeface="Trebuchet MS"/>
                <a:cs typeface="Trebuchet MS"/>
              </a:rPr>
              <a:t>financial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35">
                <a:latin typeface="Trebuchet MS"/>
                <a:cs typeface="Trebuchet MS"/>
              </a:rPr>
              <a:t>loss,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and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45">
                <a:latin typeface="Trebuchet MS"/>
                <a:cs typeface="Trebuchet MS"/>
              </a:rPr>
              <a:t>privacy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14">
                <a:latin typeface="Trebuchet MS"/>
                <a:cs typeface="Trebuchet MS"/>
              </a:rPr>
              <a:t>violations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80">
                <a:latin typeface="Trebuchet MS"/>
                <a:cs typeface="Trebuchet MS"/>
              </a:rPr>
              <a:t>associated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55">
                <a:latin typeface="Trebuchet MS"/>
                <a:cs typeface="Trebuchet MS"/>
              </a:rPr>
              <a:t>with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30">
                <a:latin typeface="Trebuchet MS"/>
                <a:cs typeface="Trebuchet MS"/>
              </a:rPr>
              <a:t>keyloggers. </a:t>
            </a:r>
            <a:r>
              <a:rPr dirty="0" sz="3600" spc="-1070">
                <a:latin typeface="Trebuchet MS"/>
                <a:cs typeface="Trebuchet MS"/>
              </a:rPr>
              <a:t> </a:t>
            </a:r>
            <a:r>
              <a:rPr dirty="0" sz="3600" spc="-135">
                <a:latin typeface="Trebuchet MS"/>
                <a:cs typeface="Trebuchet MS"/>
              </a:rPr>
              <a:t>Furthermore,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the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00">
                <a:latin typeface="Trebuchet MS"/>
                <a:cs typeface="Trebuchet MS"/>
              </a:rPr>
              <a:t>incorporation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35">
                <a:latin typeface="Trebuchet MS"/>
                <a:cs typeface="Trebuchet MS"/>
              </a:rPr>
              <a:t>of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50">
                <a:latin typeface="Trebuchet MS"/>
                <a:cs typeface="Trebuchet MS"/>
              </a:rPr>
              <a:t>feedback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40">
                <a:latin typeface="Trebuchet MS"/>
                <a:cs typeface="Trebuchet MS"/>
              </a:rPr>
              <a:t>from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55">
                <a:latin typeface="Trebuchet MS"/>
                <a:cs typeface="Trebuchet MS"/>
              </a:rPr>
              <a:t>response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75">
                <a:latin typeface="Trebuchet MS"/>
                <a:cs typeface="Trebuchet MS"/>
              </a:rPr>
              <a:t>actions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40">
                <a:latin typeface="Trebuchet MS"/>
                <a:cs typeface="Trebuchet MS"/>
              </a:rPr>
              <a:t>allows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95">
                <a:latin typeface="Trebuchet MS"/>
                <a:cs typeface="Trebuchet MS"/>
              </a:rPr>
              <a:t>for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50">
                <a:latin typeface="Trebuchet MS"/>
                <a:cs typeface="Trebuchet MS"/>
              </a:rPr>
              <a:t>ongoing </a:t>
            </a:r>
            <a:r>
              <a:rPr dirty="0" sz="3600" spc="-1070">
                <a:latin typeface="Trebuchet MS"/>
                <a:cs typeface="Trebuchet MS"/>
              </a:rPr>
              <a:t> </a:t>
            </a:r>
            <a:r>
              <a:rPr dirty="0" sz="3600" spc="-160">
                <a:latin typeface="Trebuchet MS"/>
                <a:cs typeface="Trebuchet MS"/>
              </a:rPr>
              <a:t>improvement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35">
                <a:latin typeface="Trebuchet MS"/>
                <a:cs typeface="Trebuchet MS"/>
              </a:rPr>
              <a:t>of</a:t>
            </a:r>
            <a:r>
              <a:rPr dirty="0" sz="3600" spc="-355">
                <a:latin typeface="Trebuchet MS"/>
                <a:cs typeface="Trebuchet MS"/>
              </a:rPr>
              <a:t> </a:t>
            </a:r>
            <a:r>
              <a:rPr dirty="0" sz="3600" spc="-125">
                <a:latin typeface="Trebuchet MS"/>
                <a:cs typeface="Trebuchet MS"/>
              </a:rPr>
              <a:t>detection</a:t>
            </a:r>
            <a:r>
              <a:rPr dirty="0" sz="3600" spc="-355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and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25">
                <a:latin typeface="Trebuchet MS"/>
                <a:cs typeface="Trebuchet MS"/>
              </a:rPr>
              <a:t>mitigation</a:t>
            </a:r>
            <a:r>
              <a:rPr dirty="0" sz="3600" spc="-355">
                <a:latin typeface="Trebuchet MS"/>
                <a:cs typeface="Trebuchet MS"/>
              </a:rPr>
              <a:t> </a:t>
            </a:r>
            <a:r>
              <a:rPr dirty="0" sz="3600" spc="-110">
                <a:latin typeface="Trebuchet MS"/>
                <a:cs typeface="Trebuchet MS"/>
              </a:rPr>
              <a:t>strategies,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85">
                <a:latin typeface="Trebuchet MS"/>
                <a:cs typeface="Trebuchet MS"/>
              </a:rPr>
              <a:t>enhancing</a:t>
            </a:r>
            <a:r>
              <a:rPr dirty="0" sz="3600" spc="-355">
                <a:latin typeface="Trebuchet MS"/>
                <a:cs typeface="Trebuchet MS"/>
              </a:rPr>
              <a:t> </a:t>
            </a:r>
            <a:r>
              <a:rPr dirty="0" sz="3600" spc="-160">
                <a:latin typeface="Trebuchet MS"/>
                <a:cs typeface="Trebuchet MS"/>
              </a:rPr>
              <a:t>overall</a:t>
            </a:r>
            <a:r>
              <a:rPr dirty="0" sz="3600" spc="-355">
                <a:latin typeface="Trebuchet MS"/>
                <a:cs typeface="Trebuchet MS"/>
              </a:rPr>
              <a:t> </a:t>
            </a:r>
            <a:r>
              <a:rPr dirty="0" sz="3600" spc="-100">
                <a:latin typeface="Trebuchet MS"/>
                <a:cs typeface="Trebuchet MS"/>
              </a:rPr>
              <a:t>cybersecurity </a:t>
            </a:r>
            <a:r>
              <a:rPr dirty="0" sz="3600" spc="-95">
                <a:latin typeface="Trebuchet MS"/>
                <a:cs typeface="Trebuchet MS"/>
              </a:rPr>
              <a:t> </a:t>
            </a:r>
            <a:r>
              <a:rPr dirty="0" sz="3600" spc="-160">
                <a:latin typeface="Trebuchet MS"/>
                <a:cs typeface="Trebuchet MS"/>
              </a:rPr>
              <a:t>resilience.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7425" y="4479132"/>
            <a:ext cx="14401799" cy="28098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9014" y="2138044"/>
            <a:ext cx="288036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1330">
                <a:solidFill>
                  <a:srgbClr val="1BACE3"/>
                </a:solidFill>
                <a:latin typeface="Verdana"/>
                <a:cs typeface="Verdana"/>
              </a:rPr>
              <a:t>O</a:t>
            </a:r>
            <a:r>
              <a:rPr dirty="0" sz="6000" spc="-1040">
                <a:solidFill>
                  <a:srgbClr val="1BACE3"/>
                </a:solidFill>
                <a:latin typeface="Verdana"/>
                <a:cs typeface="Verdana"/>
              </a:rPr>
              <a:t>U</a:t>
            </a:r>
            <a:r>
              <a:rPr dirty="0" sz="6000" spc="-1035">
                <a:solidFill>
                  <a:srgbClr val="1BACE3"/>
                </a:solidFill>
                <a:latin typeface="Verdana"/>
                <a:cs typeface="Verdana"/>
              </a:rPr>
              <a:t>T</a:t>
            </a:r>
            <a:r>
              <a:rPr dirty="0" sz="6000" spc="-865">
                <a:solidFill>
                  <a:srgbClr val="1BACE3"/>
                </a:solidFill>
                <a:latin typeface="Verdana"/>
                <a:cs typeface="Verdana"/>
              </a:rPr>
              <a:t>P</a:t>
            </a:r>
            <a:r>
              <a:rPr dirty="0" sz="6000" spc="-1040">
                <a:solidFill>
                  <a:srgbClr val="1BACE3"/>
                </a:solidFill>
                <a:latin typeface="Verdana"/>
                <a:cs typeface="Verdana"/>
              </a:rPr>
              <a:t>U</a:t>
            </a:r>
            <a:r>
              <a:rPr dirty="0" sz="6000" spc="-1035">
                <a:solidFill>
                  <a:srgbClr val="1BACE3"/>
                </a:solidFill>
                <a:latin typeface="Verdana"/>
                <a:cs typeface="Verdana"/>
              </a:rPr>
              <a:t>T</a:t>
            </a:r>
            <a:r>
              <a:rPr dirty="0" sz="6000" spc="-1035">
                <a:solidFill>
                  <a:srgbClr val="1BACE3"/>
                </a:solidFill>
                <a:latin typeface="Verdana"/>
                <a:cs typeface="Verdana"/>
              </a:rPr>
              <a:t>:</a:t>
            </a:r>
            <a:endParaRPr sz="6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527" y="951094"/>
            <a:ext cx="4132579" cy="93091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5900" spc="15">
                <a:solidFill>
                  <a:srgbClr val="1BACE3"/>
                </a:solidFill>
              </a:rPr>
              <a:t>Conclusion</a:t>
            </a:r>
            <a:endParaRPr sz="5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652" y="2619026"/>
            <a:ext cx="142875" cy="1428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59098" y="2307241"/>
            <a:ext cx="15673705" cy="7226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58775">
              <a:lnSpc>
                <a:spcPct val="109400"/>
              </a:lnSpc>
              <a:spcBef>
                <a:spcPts val="95"/>
              </a:spcBef>
            </a:pPr>
            <a:r>
              <a:rPr dirty="0" sz="3600" spc="-30">
                <a:solidFill>
                  <a:srgbClr val="0E0E0E"/>
                </a:solidFill>
                <a:latin typeface="Trebuchet MS"/>
                <a:cs typeface="Trebuchet MS"/>
              </a:rPr>
              <a:t>In </a:t>
            </a:r>
            <a:r>
              <a:rPr dirty="0" sz="3600" spc="-125">
                <a:solidFill>
                  <a:srgbClr val="0E0E0E"/>
                </a:solidFill>
                <a:latin typeface="Trebuchet MS"/>
                <a:cs typeface="Trebuchet MS"/>
              </a:rPr>
              <a:t>conclusion, </a:t>
            </a:r>
            <a:r>
              <a:rPr dirty="0" sz="3600" spc="-110">
                <a:solidFill>
                  <a:srgbClr val="0E0E0E"/>
                </a:solidFill>
                <a:latin typeface="Trebuchet MS"/>
                <a:cs typeface="Trebuchet MS"/>
              </a:rPr>
              <a:t>combating </a:t>
            </a:r>
            <a:r>
              <a:rPr dirty="0" sz="3600" spc="-120">
                <a:solidFill>
                  <a:srgbClr val="0E0E0E"/>
                </a:solidFill>
                <a:latin typeface="Trebuchet MS"/>
                <a:cs typeface="Trebuchet MS"/>
              </a:rPr>
              <a:t>the </a:t>
            </a:r>
            <a:r>
              <a:rPr dirty="0" sz="3600" spc="-105">
                <a:solidFill>
                  <a:srgbClr val="0E0E0E"/>
                </a:solidFill>
                <a:latin typeface="Trebuchet MS"/>
                <a:cs typeface="Trebuchet MS"/>
              </a:rPr>
              <a:t>threat </a:t>
            </a:r>
            <a:r>
              <a:rPr dirty="0" sz="3600" spc="-135">
                <a:solidFill>
                  <a:srgbClr val="0E0E0E"/>
                </a:solidFill>
                <a:latin typeface="Trebuchet MS"/>
                <a:cs typeface="Trebuchet MS"/>
              </a:rPr>
              <a:t>of </a:t>
            </a:r>
            <a:r>
              <a:rPr dirty="0" sz="3600" spc="-200">
                <a:solidFill>
                  <a:srgbClr val="0E0E0E"/>
                </a:solidFill>
                <a:latin typeface="Trebuchet MS"/>
                <a:cs typeface="Trebuchet MS"/>
              </a:rPr>
              <a:t>key </a:t>
            </a:r>
            <a:r>
              <a:rPr dirty="0" sz="3600" spc="-40">
                <a:solidFill>
                  <a:srgbClr val="0E0E0E"/>
                </a:solidFill>
                <a:latin typeface="Trebuchet MS"/>
                <a:cs typeface="Trebuchet MS"/>
              </a:rPr>
              <a:t>loggers </a:t>
            </a:r>
            <a:r>
              <a:rPr dirty="0" sz="3600" spc="-85">
                <a:solidFill>
                  <a:srgbClr val="0E0E0E"/>
                </a:solidFill>
                <a:latin typeface="Trebuchet MS"/>
                <a:cs typeface="Trebuchet MS"/>
              </a:rPr>
              <a:t>requires </a:t>
            </a:r>
            <a:r>
              <a:rPr dirty="0" sz="3600" spc="-185">
                <a:solidFill>
                  <a:srgbClr val="0E0E0E"/>
                </a:solidFill>
                <a:latin typeface="Trebuchet MS"/>
                <a:cs typeface="Trebuchet MS"/>
              </a:rPr>
              <a:t>a </a:t>
            </a:r>
            <a:r>
              <a:rPr dirty="0" sz="3600" spc="-120">
                <a:solidFill>
                  <a:srgbClr val="0E0E0E"/>
                </a:solidFill>
                <a:latin typeface="Trebuchet MS"/>
                <a:cs typeface="Trebuchet MS"/>
              </a:rPr>
              <a:t>comprehensive </a:t>
            </a:r>
            <a:r>
              <a:rPr dirty="0" sz="3600" spc="-114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05">
                <a:solidFill>
                  <a:srgbClr val="0E0E0E"/>
                </a:solidFill>
                <a:latin typeface="Trebuchet MS"/>
                <a:cs typeface="Trebuchet MS"/>
              </a:rPr>
              <a:t>approach</a:t>
            </a:r>
            <a:r>
              <a:rPr dirty="0" sz="3600" spc="-3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00">
                <a:solidFill>
                  <a:srgbClr val="0E0E0E"/>
                </a:solidFill>
                <a:latin typeface="Trebuchet MS"/>
                <a:cs typeface="Trebuchet MS"/>
              </a:rPr>
              <a:t>that</a:t>
            </a:r>
            <a:r>
              <a:rPr dirty="0" sz="3600" spc="-3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70">
                <a:solidFill>
                  <a:srgbClr val="0E0E0E"/>
                </a:solidFill>
                <a:latin typeface="Trebuchet MS"/>
                <a:cs typeface="Trebuchet MS"/>
              </a:rPr>
              <a:t>encompasses</a:t>
            </a:r>
            <a:r>
              <a:rPr dirty="0" sz="3600" spc="-3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50">
                <a:solidFill>
                  <a:srgbClr val="0E0E0E"/>
                </a:solidFill>
                <a:latin typeface="Trebuchet MS"/>
                <a:cs typeface="Trebuchet MS"/>
              </a:rPr>
              <a:t>preventive</a:t>
            </a:r>
            <a:r>
              <a:rPr dirty="0" sz="3600" spc="-3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35">
                <a:solidFill>
                  <a:srgbClr val="0E0E0E"/>
                </a:solidFill>
                <a:latin typeface="Trebuchet MS"/>
                <a:cs typeface="Trebuchet MS"/>
              </a:rPr>
              <a:t>measures,</a:t>
            </a:r>
            <a:r>
              <a:rPr dirty="0" sz="3600" spc="-3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5">
                <a:solidFill>
                  <a:srgbClr val="0E0E0E"/>
                </a:solidFill>
                <a:latin typeface="Trebuchet MS"/>
                <a:cs typeface="Trebuchet MS"/>
              </a:rPr>
              <a:t>such</a:t>
            </a:r>
            <a:r>
              <a:rPr dirty="0" sz="3600" spc="-3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25">
                <a:solidFill>
                  <a:srgbClr val="0E0E0E"/>
                </a:solidFill>
                <a:latin typeface="Trebuchet MS"/>
                <a:cs typeface="Trebuchet MS"/>
              </a:rPr>
              <a:t>as</a:t>
            </a:r>
            <a:r>
              <a:rPr dirty="0" sz="3600" spc="-3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90">
                <a:solidFill>
                  <a:srgbClr val="0E0E0E"/>
                </a:solidFill>
                <a:latin typeface="Trebuchet MS"/>
                <a:cs typeface="Trebuchet MS"/>
              </a:rPr>
              <a:t>antivirus</a:t>
            </a:r>
            <a:r>
              <a:rPr dirty="0" sz="3600" spc="-3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05">
                <a:solidFill>
                  <a:srgbClr val="0E0E0E"/>
                </a:solidFill>
                <a:latin typeface="Trebuchet MS"/>
                <a:cs typeface="Trebuchet MS"/>
              </a:rPr>
              <a:t>software</a:t>
            </a:r>
            <a:r>
              <a:rPr dirty="0" sz="3600" spc="-3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20">
                <a:solidFill>
                  <a:srgbClr val="0E0E0E"/>
                </a:solidFill>
                <a:latin typeface="Trebuchet MS"/>
                <a:cs typeface="Trebuchet MS"/>
              </a:rPr>
              <a:t>and </a:t>
            </a:r>
            <a:r>
              <a:rPr dirty="0" sz="3600" spc="-10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85">
                <a:solidFill>
                  <a:srgbClr val="0E0E0E"/>
                </a:solidFill>
                <a:latin typeface="Trebuchet MS"/>
                <a:cs typeface="Trebuchet MS"/>
              </a:rPr>
              <a:t>security </a:t>
            </a:r>
            <a:r>
              <a:rPr dirty="0" sz="3600" spc="-170">
                <a:solidFill>
                  <a:srgbClr val="0E0E0E"/>
                </a:solidFill>
                <a:latin typeface="Trebuchet MS"/>
                <a:cs typeface="Trebuchet MS"/>
              </a:rPr>
              <a:t>policies, </a:t>
            </a:r>
            <a:r>
              <a:rPr dirty="0" sz="3600" spc="-25">
                <a:solidFill>
                  <a:srgbClr val="0E0E0E"/>
                </a:solidFill>
                <a:latin typeface="Trebuchet MS"/>
                <a:cs typeface="Trebuchet MS"/>
              </a:rPr>
              <a:t>as </a:t>
            </a:r>
            <a:r>
              <a:rPr dirty="0" sz="3600" spc="-225">
                <a:solidFill>
                  <a:srgbClr val="0E0E0E"/>
                </a:solidFill>
                <a:latin typeface="Trebuchet MS"/>
                <a:cs typeface="Trebuchet MS"/>
              </a:rPr>
              <a:t>well </a:t>
            </a:r>
            <a:r>
              <a:rPr dirty="0" sz="3600" spc="-25">
                <a:solidFill>
                  <a:srgbClr val="0E0E0E"/>
                </a:solidFill>
                <a:latin typeface="Trebuchet MS"/>
                <a:cs typeface="Trebuchet MS"/>
              </a:rPr>
              <a:t>as </a:t>
            </a:r>
            <a:r>
              <a:rPr dirty="0" sz="3600" spc="-130">
                <a:solidFill>
                  <a:srgbClr val="0E0E0E"/>
                </a:solidFill>
                <a:latin typeface="Trebuchet MS"/>
                <a:cs typeface="Trebuchet MS"/>
              </a:rPr>
              <a:t>proactive </a:t>
            </a:r>
            <a:r>
              <a:rPr dirty="0" sz="3600" spc="-125">
                <a:solidFill>
                  <a:srgbClr val="0E0E0E"/>
                </a:solidFill>
                <a:latin typeface="Trebuchet MS"/>
                <a:cs typeface="Trebuchet MS"/>
              </a:rPr>
              <a:t>detection </a:t>
            </a:r>
            <a:r>
              <a:rPr dirty="0" sz="3600" spc="-120">
                <a:solidFill>
                  <a:srgbClr val="0E0E0E"/>
                </a:solidFill>
                <a:latin typeface="Trebuchet MS"/>
                <a:cs typeface="Trebuchet MS"/>
              </a:rPr>
              <a:t>and </a:t>
            </a:r>
            <a:r>
              <a:rPr dirty="0" sz="3600" spc="-55">
                <a:solidFill>
                  <a:srgbClr val="0E0E0E"/>
                </a:solidFill>
                <a:latin typeface="Trebuchet MS"/>
                <a:cs typeface="Trebuchet MS"/>
              </a:rPr>
              <a:t>response </a:t>
            </a:r>
            <a:r>
              <a:rPr dirty="0" sz="3600" spc="-110">
                <a:solidFill>
                  <a:srgbClr val="0E0E0E"/>
                </a:solidFill>
                <a:latin typeface="Trebuchet MS"/>
                <a:cs typeface="Trebuchet MS"/>
              </a:rPr>
              <a:t>strategies. </a:t>
            </a:r>
            <a:r>
              <a:rPr dirty="0" sz="3600" spc="-20">
                <a:solidFill>
                  <a:srgbClr val="0E0E0E"/>
                </a:solidFill>
                <a:latin typeface="Trebuchet MS"/>
                <a:cs typeface="Trebuchet MS"/>
              </a:rPr>
              <a:t>By </a:t>
            </a:r>
            <a:r>
              <a:rPr dirty="0" sz="3600" spc="-1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10">
                <a:solidFill>
                  <a:srgbClr val="0E0E0E"/>
                </a:solidFill>
                <a:latin typeface="Trebuchet MS"/>
                <a:cs typeface="Trebuchet MS"/>
              </a:rPr>
              <a:t>leveraging </a:t>
            </a:r>
            <a:r>
              <a:rPr dirty="0" sz="3600" spc="-90">
                <a:solidFill>
                  <a:srgbClr val="0E0E0E"/>
                </a:solidFill>
                <a:latin typeface="Trebuchet MS"/>
                <a:cs typeface="Trebuchet MS"/>
              </a:rPr>
              <a:t>behavior-based </a:t>
            </a:r>
            <a:r>
              <a:rPr dirty="0" sz="3600" spc="-170">
                <a:solidFill>
                  <a:srgbClr val="0E0E0E"/>
                </a:solidFill>
                <a:latin typeface="Trebuchet MS"/>
                <a:cs typeface="Trebuchet MS"/>
              </a:rPr>
              <a:t>anomaly </a:t>
            </a:r>
            <a:r>
              <a:rPr dirty="0" sz="3600" spc="-125">
                <a:solidFill>
                  <a:srgbClr val="0E0E0E"/>
                </a:solidFill>
                <a:latin typeface="Trebuchet MS"/>
                <a:cs typeface="Trebuchet MS"/>
              </a:rPr>
              <a:t>detection </a:t>
            </a:r>
            <a:r>
              <a:rPr dirty="0" sz="3600" spc="-90">
                <a:solidFill>
                  <a:srgbClr val="0E0E0E"/>
                </a:solidFill>
                <a:latin typeface="Trebuchet MS"/>
                <a:cs typeface="Trebuchet MS"/>
              </a:rPr>
              <a:t>algorithms </a:t>
            </a:r>
            <a:r>
              <a:rPr dirty="0" sz="3600" spc="-120">
                <a:solidFill>
                  <a:srgbClr val="0E0E0E"/>
                </a:solidFill>
                <a:latin typeface="Trebuchet MS"/>
                <a:cs typeface="Trebuchet MS"/>
              </a:rPr>
              <a:t>and </a:t>
            </a:r>
            <a:r>
              <a:rPr dirty="0" sz="3600" spc="-114">
                <a:solidFill>
                  <a:srgbClr val="0E0E0E"/>
                </a:solidFill>
                <a:latin typeface="Trebuchet MS"/>
                <a:cs typeface="Trebuchet MS"/>
              </a:rPr>
              <a:t>real-time </a:t>
            </a:r>
            <a:r>
              <a:rPr dirty="0" sz="3600" spc="-11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45">
                <a:solidFill>
                  <a:srgbClr val="0E0E0E"/>
                </a:solidFill>
                <a:latin typeface="Trebuchet MS"/>
                <a:cs typeface="Trebuchet MS"/>
              </a:rPr>
              <a:t>monitoring,</a:t>
            </a:r>
            <a:r>
              <a:rPr dirty="0" sz="3600" spc="-3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90">
                <a:solidFill>
                  <a:srgbClr val="0E0E0E"/>
                </a:solidFill>
                <a:latin typeface="Trebuchet MS"/>
                <a:cs typeface="Trebuchet MS"/>
              </a:rPr>
              <a:t>organizations</a:t>
            </a:r>
            <a:r>
              <a:rPr dirty="0" sz="3600" spc="-3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05">
                <a:solidFill>
                  <a:srgbClr val="0E0E0E"/>
                </a:solidFill>
                <a:latin typeface="Trebuchet MS"/>
                <a:cs typeface="Trebuchet MS"/>
              </a:rPr>
              <a:t>can</a:t>
            </a:r>
            <a:r>
              <a:rPr dirty="0" sz="3600" spc="-3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70">
                <a:solidFill>
                  <a:srgbClr val="0E0E0E"/>
                </a:solidFill>
                <a:latin typeface="Trebuchet MS"/>
                <a:cs typeface="Trebuchet MS"/>
              </a:rPr>
              <a:t>effectively</a:t>
            </a:r>
            <a:r>
              <a:rPr dirty="0" sz="3600" spc="-3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30">
                <a:solidFill>
                  <a:srgbClr val="0E0E0E"/>
                </a:solidFill>
                <a:latin typeface="Trebuchet MS"/>
                <a:cs typeface="Trebuchet MS"/>
              </a:rPr>
              <a:t>detect</a:t>
            </a:r>
            <a:r>
              <a:rPr dirty="0" sz="3600" spc="-3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20">
                <a:solidFill>
                  <a:srgbClr val="0E0E0E"/>
                </a:solidFill>
                <a:latin typeface="Trebuchet MS"/>
                <a:cs typeface="Trebuchet MS"/>
              </a:rPr>
              <a:t>and</a:t>
            </a:r>
            <a:r>
              <a:rPr dirty="0" sz="3600" spc="-3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35">
                <a:solidFill>
                  <a:srgbClr val="0E0E0E"/>
                </a:solidFill>
                <a:latin typeface="Trebuchet MS"/>
                <a:cs typeface="Trebuchet MS"/>
              </a:rPr>
              <a:t>mitigate</a:t>
            </a:r>
            <a:r>
              <a:rPr dirty="0" sz="3600" spc="-3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200">
                <a:solidFill>
                  <a:srgbClr val="0E0E0E"/>
                </a:solidFill>
                <a:latin typeface="Trebuchet MS"/>
                <a:cs typeface="Trebuchet MS"/>
              </a:rPr>
              <a:t>key</a:t>
            </a:r>
            <a:r>
              <a:rPr dirty="0" sz="3600" spc="-3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65">
                <a:solidFill>
                  <a:srgbClr val="0E0E0E"/>
                </a:solidFill>
                <a:latin typeface="Trebuchet MS"/>
                <a:cs typeface="Trebuchet MS"/>
              </a:rPr>
              <a:t>logger</a:t>
            </a:r>
            <a:r>
              <a:rPr dirty="0" sz="3600" spc="-3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204">
                <a:solidFill>
                  <a:srgbClr val="0E0E0E"/>
                </a:solidFill>
                <a:latin typeface="Trebuchet MS"/>
                <a:cs typeface="Trebuchet MS"/>
              </a:rPr>
              <a:t>activity, </a:t>
            </a:r>
            <a:r>
              <a:rPr dirty="0" sz="3600" spc="-20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60">
                <a:solidFill>
                  <a:srgbClr val="0E0E0E"/>
                </a:solidFill>
                <a:latin typeface="Trebuchet MS"/>
                <a:cs typeface="Trebuchet MS"/>
              </a:rPr>
              <a:t>minimizing</a:t>
            </a:r>
            <a:r>
              <a:rPr dirty="0" sz="3600" spc="-3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20">
                <a:solidFill>
                  <a:srgbClr val="0E0E0E"/>
                </a:solidFill>
                <a:latin typeface="Trebuchet MS"/>
                <a:cs typeface="Trebuchet MS"/>
              </a:rPr>
              <a:t>the</a:t>
            </a:r>
            <a:r>
              <a:rPr dirty="0" sz="3600" spc="-3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65">
                <a:solidFill>
                  <a:srgbClr val="0E0E0E"/>
                </a:solidFill>
                <a:latin typeface="Trebuchet MS"/>
                <a:cs typeface="Trebuchet MS"/>
              </a:rPr>
              <a:t>risk</a:t>
            </a:r>
            <a:r>
              <a:rPr dirty="0" sz="3600" spc="-3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35">
                <a:solidFill>
                  <a:srgbClr val="0E0E0E"/>
                </a:solidFill>
                <a:latin typeface="Trebuchet MS"/>
                <a:cs typeface="Trebuchet MS"/>
              </a:rPr>
              <a:t>of</a:t>
            </a:r>
            <a:r>
              <a:rPr dirty="0" sz="3600" spc="-3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35">
                <a:solidFill>
                  <a:srgbClr val="0E0E0E"/>
                </a:solidFill>
                <a:latin typeface="Trebuchet MS"/>
                <a:cs typeface="Trebuchet MS"/>
              </a:rPr>
              <a:t>data</a:t>
            </a:r>
            <a:r>
              <a:rPr dirty="0" sz="3600" spc="-3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90">
                <a:solidFill>
                  <a:srgbClr val="0E0E0E"/>
                </a:solidFill>
                <a:latin typeface="Trebuchet MS"/>
                <a:cs typeface="Trebuchet MS"/>
              </a:rPr>
              <a:t>breaches</a:t>
            </a:r>
            <a:r>
              <a:rPr dirty="0" sz="3600" spc="-3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20">
                <a:solidFill>
                  <a:srgbClr val="0E0E0E"/>
                </a:solidFill>
                <a:latin typeface="Trebuchet MS"/>
                <a:cs typeface="Trebuchet MS"/>
              </a:rPr>
              <a:t>and</a:t>
            </a:r>
            <a:r>
              <a:rPr dirty="0" sz="3600" spc="-3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95">
                <a:solidFill>
                  <a:srgbClr val="0E0E0E"/>
                </a:solidFill>
                <a:latin typeface="Trebuchet MS"/>
                <a:cs typeface="Trebuchet MS"/>
              </a:rPr>
              <a:t>other</a:t>
            </a:r>
            <a:r>
              <a:rPr dirty="0" sz="3600" spc="-3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00">
                <a:solidFill>
                  <a:srgbClr val="0E0E0E"/>
                </a:solidFill>
                <a:latin typeface="Trebuchet MS"/>
                <a:cs typeface="Trebuchet MS"/>
              </a:rPr>
              <a:t>cybersecurity</a:t>
            </a:r>
            <a:r>
              <a:rPr dirty="0" sz="3600" spc="-3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45">
                <a:solidFill>
                  <a:srgbClr val="0E0E0E"/>
                </a:solidFill>
                <a:latin typeface="Trebuchet MS"/>
                <a:cs typeface="Trebuchet MS"/>
              </a:rPr>
              <a:t>incidents.</a:t>
            </a:r>
            <a:endParaRPr sz="3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50">
              <a:latin typeface="Trebuchet MS"/>
              <a:cs typeface="Trebuchet MS"/>
            </a:endParaRPr>
          </a:p>
          <a:p>
            <a:pPr marL="12700" marR="5080">
              <a:lnSpc>
                <a:spcPct val="109400"/>
              </a:lnSpc>
            </a:pPr>
            <a:r>
              <a:rPr dirty="0" sz="3600" spc="-135">
                <a:solidFill>
                  <a:srgbClr val="0E0E0E"/>
                </a:solidFill>
                <a:latin typeface="Trebuchet MS"/>
                <a:cs typeface="Trebuchet MS"/>
              </a:rPr>
              <a:t>Furthermore, </a:t>
            </a:r>
            <a:r>
              <a:rPr dirty="0" sz="3600" spc="-60">
                <a:solidFill>
                  <a:srgbClr val="0E0E0E"/>
                </a:solidFill>
                <a:latin typeface="Trebuchet MS"/>
                <a:cs typeface="Trebuchet MS"/>
              </a:rPr>
              <a:t>continuous </a:t>
            </a:r>
            <a:r>
              <a:rPr dirty="0" sz="3600" spc="-160">
                <a:solidFill>
                  <a:srgbClr val="0E0E0E"/>
                </a:solidFill>
                <a:latin typeface="Trebuchet MS"/>
                <a:cs typeface="Trebuchet MS"/>
              </a:rPr>
              <a:t>improvement </a:t>
            </a:r>
            <a:r>
              <a:rPr dirty="0" sz="3600" spc="-45">
                <a:solidFill>
                  <a:srgbClr val="0E0E0E"/>
                </a:solidFill>
                <a:latin typeface="Trebuchet MS"/>
                <a:cs typeface="Trebuchet MS"/>
              </a:rPr>
              <a:t>through </a:t>
            </a:r>
            <a:r>
              <a:rPr dirty="0" sz="3600" spc="-150">
                <a:solidFill>
                  <a:srgbClr val="0E0E0E"/>
                </a:solidFill>
                <a:latin typeface="Trebuchet MS"/>
                <a:cs typeface="Trebuchet MS"/>
              </a:rPr>
              <a:t>feedback </a:t>
            </a:r>
            <a:r>
              <a:rPr dirty="0" sz="3600" spc="-90">
                <a:solidFill>
                  <a:srgbClr val="0E0E0E"/>
                </a:solidFill>
                <a:latin typeface="Trebuchet MS"/>
                <a:cs typeface="Trebuchet MS"/>
              </a:rPr>
              <a:t>analysis </a:t>
            </a:r>
            <a:r>
              <a:rPr dirty="0" sz="3600" spc="-35">
                <a:solidFill>
                  <a:srgbClr val="0E0E0E"/>
                </a:solidFill>
                <a:latin typeface="Trebuchet MS"/>
                <a:cs typeface="Trebuchet MS"/>
              </a:rPr>
              <a:t>ensures </a:t>
            </a:r>
            <a:r>
              <a:rPr dirty="0" sz="3600" spc="-100">
                <a:solidFill>
                  <a:srgbClr val="0E0E0E"/>
                </a:solidFill>
                <a:latin typeface="Trebuchet MS"/>
                <a:cs typeface="Trebuchet MS"/>
              </a:rPr>
              <a:t>that </a:t>
            </a:r>
            <a:r>
              <a:rPr dirty="0" sz="3600" spc="-9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25">
                <a:solidFill>
                  <a:srgbClr val="0E0E0E"/>
                </a:solidFill>
                <a:latin typeface="Trebuchet MS"/>
                <a:cs typeface="Trebuchet MS"/>
              </a:rPr>
              <a:t>detection</a:t>
            </a:r>
            <a:r>
              <a:rPr dirty="0" sz="3600" spc="-3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20">
                <a:solidFill>
                  <a:srgbClr val="0E0E0E"/>
                </a:solidFill>
                <a:latin typeface="Trebuchet MS"/>
                <a:cs typeface="Trebuchet MS"/>
              </a:rPr>
              <a:t>and</a:t>
            </a:r>
            <a:r>
              <a:rPr dirty="0" sz="3600" spc="-35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25">
                <a:solidFill>
                  <a:srgbClr val="0E0E0E"/>
                </a:solidFill>
                <a:latin typeface="Trebuchet MS"/>
                <a:cs typeface="Trebuchet MS"/>
              </a:rPr>
              <a:t>mitigation</a:t>
            </a:r>
            <a:r>
              <a:rPr dirty="0" sz="3600" spc="-3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60">
                <a:solidFill>
                  <a:srgbClr val="0E0E0E"/>
                </a:solidFill>
                <a:latin typeface="Trebuchet MS"/>
                <a:cs typeface="Trebuchet MS"/>
              </a:rPr>
              <a:t>strategies</a:t>
            </a:r>
            <a:r>
              <a:rPr dirty="0" sz="3600" spc="-35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50">
                <a:solidFill>
                  <a:srgbClr val="0E0E0E"/>
                </a:solidFill>
                <a:latin typeface="Trebuchet MS"/>
                <a:cs typeface="Trebuchet MS"/>
              </a:rPr>
              <a:t>remain</a:t>
            </a:r>
            <a:r>
              <a:rPr dirty="0" sz="3600" spc="-3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60">
                <a:solidFill>
                  <a:srgbClr val="0E0E0E"/>
                </a:solidFill>
                <a:latin typeface="Trebuchet MS"/>
                <a:cs typeface="Trebuchet MS"/>
              </a:rPr>
              <a:t>effective</a:t>
            </a:r>
            <a:r>
              <a:rPr dirty="0" sz="3600" spc="-35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25">
                <a:solidFill>
                  <a:srgbClr val="0E0E0E"/>
                </a:solidFill>
                <a:latin typeface="Trebuchet MS"/>
                <a:cs typeface="Trebuchet MS"/>
              </a:rPr>
              <a:t>in</a:t>
            </a:r>
            <a:r>
              <a:rPr dirty="0" sz="3600" spc="-3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20">
                <a:solidFill>
                  <a:srgbClr val="0E0E0E"/>
                </a:solidFill>
                <a:latin typeface="Trebuchet MS"/>
                <a:cs typeface="Trebuchet MS"/>
              </a:rPr>
              <a:t>the</a:t>
            </a:r>
            <a:r>
              <a:rPr dirty="0" sz="3600" spc="-35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45">
                <a:solidFill>
                  <a:srgbClr val="0E0E0E"/>
                </a:solidFill>
                <a:latin typeface="Trebuchet MS"/>
                <a:cs typeface="Trebuchet MS"/>
              </a:rPr>
              <a:t>face</a:t>
            </a:r>
            <a:r>
              <a:rPr dirty="0" sz="3600" spc="-3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35">
                <a:solidFill>
                  <a:srgbClr val="0E0E0E"/>
                </a:solidFill>
                <a:latin typeface="Trebuchet MS"/>
                <a:cs typeface="Trebuchet MS"/>
              </a:rPr>
              <a:t>of</a:t>
            </a:r>
            <a:r>
              <a:rPr dirty="0" sz="3600" spc="-35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40">
                <a:solidFill>
                  <a:srgbClr val="0E0E0E"/>
                </a:solidFill>
                <a:latin typeface="Trebuchet MS"/>
                <a:cs typeface="Trebuchet MS"/>
              </a:rPr>
              <a:t>evolving</a:t>
            </a:r>
            <a:r>
              <a:rPr dirty="0" sz="3600" spc="-3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35">
                <a:solidFill>
                  <a:srgbClr val="0E0E0E"/>
                </a:solidFill>
                <a:latin typeface="Trebuchet MS"/>
                <a:cs typeface="Trebuchet MS"/>
              </a:rPr>
              <a:t>threats. </a:t>
            </a:r>
            <a:r>
              <a:rPr dirty="0" sz="3600" spc="-10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229">
                <a:solidFill>
                  <a:srgbClr val="0E0E0E"/>
                </a:solidFill>
                <a:latin typeface="Trebuchet MS"/>
                <a:cs typeface="Trebuchet MS"/>
              </a:rPr>
              <a:t>Overall,</a:t>
            </a:r>
            <a:r>
              <a:rPr dirty="0" sz="3600" spc="-3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85">
                <a:solidFill>
                  <a:srgbClr val="0E0E0E"/>
                </a:solidFill>
                <a:latin typeface="Trebuchet MS"/>
                <a:cs typeface="Trebuchet MS"/>
              </a:rPr>
              <a:t>by</a:t>
            </a:r>
            <a:r>
              <a:rPr dirty="0" sz="3600" spc="-3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45">
                <a:solidFill>
                  <a:srgbClr val="0E0E0E"/>
                </a:solidFill>
                <a:latin typeface="Trebuchet MS"/>
                <a:cs typeface="Trebuchet MS"/>
              </a:rPr>
              <a:t>implementing</a:t>
            </a:r>
            <a:r>
              <a:rPr dirty="0" sz="3600" spc="-3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20">
                <a:solidFill>
                  <a:srgbClr val="0E0E0E"/>
                </a:solidFill>
                <a:latin typeface="Trebuchet MS"/>
                <a:cs typeface="Trebuchet MS"/>
              </a:rPr>
              <a:t>the</a:t>
            </a:r>
            <a:r>
              <a:rPr dirty="0" sz="3600" spc="-3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00">
                <a:solidFill>
                  <a:srgbClr val="0E0E0E"/>
                </a:solidFill>
                <a:latin typeface="Trebuchet MS"/>
                <a:cs typeface="Trebuchet MS"/>
              </a:rPr>
              <a:t>described</a:t>
            </a:r>
            <a:r>
              <a:rPr dirty="0" sz="3600" spc="-3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60">
                <a:solidFill>
                  <a:srgbClr val="0E0E0E"/>
                </a:solidFill>
                <a:latin typeface="Trebuchet MS"/>
                <a:cs typeface="Trebuchet MS"/>
              </a:rPr>
              <a:t>approach,</a:t>
            </a:r>
            <a:r>
              <a:rPr dirty="0" sz="3600" spc="-3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20">
                <a:solidFill>
                  <a:srgbClr val="0E0E0E"/>
                </a:solidFill>
                <a:latin typeface="Trebuchet MS"/>
                <a:cs typeface="Trebuchet MS"/>
              </a:rPr>
              <a:t>individuals</a:t>
            </a:r>
            <a:r>
              <a:rPr dirty="0" sz="3600" spc="-3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20">
                <a:solidFill>
                  <a:srgbClr val="0E0E0E"/>
                </a:solidFill>
                <a:latin typeface="Trebuchet MS"/>
                <a:cs typeface="Trebuchet MS"/>
              </a:rPr>
              <a:t>and</a:t>
            </a:r>
            <a:r>
              <a:rPr dirty="0" sz="3600" spc="-3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90">
                <a:solidFill>
                  <a:srgbClr val="0E0E0E"/>
                </a:solidFill>
                <a:latin typeface="Trebuchet MS"/>
                <a:cs typeface="Trebuchet MS"/>
              </a:rPr>
              <a:t>organizations</a:t>
            </a:r>
            <a:r>
              <a:rPr dirty="0" sz="3600" spc="-3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05">
                <a:solidFill>
                  <a:srgbClr val="0E0E0E"/>
                </a:solidFill>
                <a:latin typeface="Trebuchet MS"/>
                <a:cs typeface="Trebuchet MS"/>
              </a:rPr>
              <a:t>can </a:t>
            </a:r>
            <a:r>
              <a:rPr dirty="0" sz="3600" spc="-10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14">
                <a:solidFill>
                  <a:srgbClr val="0E0E0E"/>
                </a:solidFill>
                <a:latin typeface="Trebuchet MS"/>
                <a:cs typeface="Trebuchet MS"/>
              </a:rPr>
              <a:t>enhance</a:t>
            </a:r>
            <a:r>
              <a:rPr dirty="0" sz="3600" spc="-3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10">
                <a:solidFill>
                  <a:srgbClr val="0E0E0E"/>
                </a:solidFill>
                <a:latin typeface="Trebuchet MS"/>
                <a:cs typeface="Trebuchet MS"/>
              </a:rPr>
              <a:t>their</a:t>
            </a:r>
            <a:r>
              <a:rPr dirty="0" sz="3600" spc="-3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00">
                <a:solidFill>
                  <a:srgbClr val="0E0E0E"/>
                </a:solidFill>
                <a:latin typeface="Trebuchet MS"/>
                <a:cs typeface="Trebuchet MS"/>
              </a:rPr>
              <a:t>cybersecurity</a:t>
            </a:r>
            <a:r>
              <a:rPr dirty="0" sz="3600" spc="-3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65">
                <a:solidFill>
                  <a:srgbClr val="0E0E0E"/>
                </a:solidFill>
                <a:latin typeface="Trebuchet MS"/>
                <a:cs typeface="Trebuchet MS"/>
              </a:rPr>
              <a:t>posture</a:t>
            </a:r>
            <a:r>
              <a:rPr dirty="0" sz="3600" spc="-3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20">
                <a:solidFill>
                  <a:srgbClr val="0E0E0E"/>
                </a:solidFill>
                <a:latin typeface="Trebuchet MS"/>
                <a:cs typeface="Trebuchet MS"/>
              </a:rPr>
              <a:t>and</a:t>
            </a:r>
            <a:r>
              <a:rPr dirty="0" sz="3600" spc="-3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70">
                <a:solidFill>
                  <a:srgbClr val="0E0E0E"/>
                </a:solidFill>
                <a:latin typeface="Trebuchet MS"/>
                <a:cs typeface="Trebuchet MS"/>
              </a:rPr>
              <a:t>safeguard</a:t>
            </a:r>
            <a:r>
              <a:rPr dirty="0" sz="3600" spc="-3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95">
                <a:solidFill>
                  <a:srgbClr val="0E0E0E"/>
                </a:solidFill>
                <a:latin typeface="Trebuchet MS"/>
                <a:cs typeface="Trebuchet MS"/>
              </a:rPr>
              <a:t>sensitive</a:t>
            </a:r>
            <a:r>
              <a:rPr dirty="0" sz="3600" spc="-3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25">
                <a:solidFill>
                  <a:srgbClr val="0E0E0E"/>
                </a:solidFill>
                <a:latin typeface="Trebuchet MS"/>
                <a:cs typeface="Trebuchet MS"/>
              </a:rPr>
              <a:t>information</a:t>
            </a:r>
            <a:r>
              <a:rPr dirty="0" sz="3600" spc="-3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40">
                <a:solidFill>
                  <a:srgbClr val="0E0E0E"/>
                </a:solidFill>
                <a:latin typeface="Trebuchet MS"/>
                <a:cs typeface="Trebuchet MS"/>
              </a:rPr>
              <a:t>from</a:t>
            </a:r>
            <a:r>
              <a:rPr dirty="0" sz="3600" spc="-3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20">
                <a:solidFill>
                  <a:srgbClr val="0E0E0E"/>
                </a:solidFill>
                <a:latin typeface="Trebuchet MS"/>
                <a:cs typeface="Trebuchet MS"/>
              </a:rPr>
              <a:t>the </a:t>
            </a:r>
            <a:r>
              <a:rPr dirty="0" sz="3600" spc="-114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25">
                <a:solidFill>
                  <a:srgbClr val="0E0E0E"/>
                </a:solidFill>
                <a:latin typeface="Trebuchet MS"/>
                <a:cs typeface="Trebuchet MS"/>
              </a:rPr>
              <a:t>p</a:t>
            </a:r>
            <a:r>
              <a:rPr dirty="0" sz="3600" spc="-190">
                <a:solidFill>
                  <a:srgbClr val="0E0E0E"/>
                </a:solidFill>
                <a:latin typeface="Trebuchet MS"/>
                <a:cs typeface="Trebuchet MS"/>
              </a:rPr>
              <a:t>e</a:t>
            </a:r>
            <a:r>
              <a:rPr dirty="0" sz="3600" spc="-20">
                <a:solidFill>
                  <a:srgbClr val="0E0E0E"/>
                </a:solidFill>
                <a:latin typeface="Trebuchet MS"/>
                <a:cs typeface="Trebuchet MS"/>
              </a:rPr>
              <a:t>r</a:t>
            </a:r>
            <a:r>
              <a:rPr dirty="0" sz="3600" spc="-225">
                <a:solidFill>
                  <a:srgbClr val="0E0E0E"/>
                </a:solidFill>
                <a:latin typeface="Trebuchet MS"/>
                <a:cs typeface="Trebuchet MS"/>
              </a:rPr>
              <a:t>v</a:t>
            </a:r>
            <a:r>
              <a:rPr dirty="0" sz="3600" spc="-155">
                <a:solidFill>
                  <a:srgbClr val="0E0E0E"/>
                </a:solidFill>
                <a:latin typeface="Trebuchet MS"/>
                <a:cs typeface="Trebuchet MS"/>
              </a:rPr>
              <a:t>a</a:t>
            </a:r>
            <a:r>
              <a:rPr dirty="0" sz="3600" spc="135">
                <a:solidFill>
                  <a:srgbClr val="0E0E0E"/>
                </a:solidFill>
                <a:latin typeface="Trebuchet MS"/>
                <a:cs typeface="Trebuchet MS"/>
              </a:rPr>
              <a:t>s</a:t>
            </a:r>
            <a:r>
              <a:rPr dirty="0" sz="3600" spc="-170">
                <a:solidFill>
                  <a:srgbClr val="0E0E0E"/>
                </a:solidFill>
                <a:latin typeface="Trebuchet MS"/>
                <a:cs typeface="Trebuchet MS"/>
              </a:rPr>
              <a:t>i</a:t>
            </a:r>
            <a:r>
              <a:rPr dirty="0" sz="3600" spc="-225">
                <a:solidFill>
                  <a:srgbClr val="0E0E0E"/>
                </a:solidFill>
                <a:latin typeface="Trebuchet MS"/>
                <a:cs typeface="Trebuchet MS"/>
              </a:rPr>
              <a:t>v</a:t>
            </a:r>
            <a:r>
              <a:rPr dirty="0" sz="3600" spc="-220">
                <a:solidFill>
                  <a:srgbClr val="0E0E0E"/>
                </a:solidFill>
                <a:latin typeface="Trebuchet MS"/>
                <a:cs typeface="Trebuchet MS"/>
              </a:rPr>
              <a:t>e</a:t>
            </a:r>
            <a:r>
              <a:rPr dirty="0" sz="3600" spc="-3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85">
                <a:solidFill>
                  <a:srgbClr val="0E0E0E"/>
                </a:solidFill>
                <a:latin typeface="Trebuchet MS"/>
                <a:cs typeface="Trebuchet MS"/>
              </a:rPr>
              <a:t>t</a:t>
            </a:r>
            <a:r>
              <a:rPr dirty="0" sz="3600" spc="-50">
                <a:solidFill>
                  <a:srgbClr val="0E0E0E"/>
                </a:solidFill>
                <a:latin typeface="Trebuchet MS"/>
                <a:cs typeface="Trebuchet MS"/>
              </a:rPr>
              <a:t>h</a:t>
            </a:r>
            <a:r>
              <a:rPr dirty="0" sz="3600" spc="-20">
                <a:solidFill>
                  <a:srgbClr val="0E0E0E"/>
                </a:solidFill>
                <a:latin typeface="Trebuchet MS"/>
                <a:cs typeface="Trebuchet MS"/>
              </a:rPr>
              <a:t>r</a:t>
            </a:r>
            <a:r>
              <a:rPr dirty="0" sz="3600" spc="-190">
                <a:solidFill>
                  <a:srgbClr val="0E0E0E"/>
                </a:solidFill>
                <a:latin typeface="Trebuchet MS"/>
                <a:cs typeface="Trebuchet MS"/>
              </a:rPr>
              <a:t>e</a:t>
            </a:r>
            <a:r>
              <a:rPr dirty="0" sz="3600" spc="-155">
                <a:solidFill>
                  <a:srgbClr val="0E0E0E"/>
                </a:solidFill>
                <a:latin typeface="Trebuchet MS"/>
                <a:cs typeface="Trebuchet MS"/>
              </a:rPr>
              <a:t>a</a:t>
            </a:r>
            <a:r>
              <a:rPr dirty="0" sz="3600" spc="-114">
                <a:solidFill>
                  <a:srgbClr val="0E0E0E"/>
                </a:solidFill>
                <a:latin typeface="Trebuchet MS"/>
                <a:cs typeface="Trebuchet MS"/>
              </a:rPr>
              <a:t>t</a:t>
            </a:r>
            <a:r>
              <a:rPr dirty="0" sz="3600" spc="-3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25">
                <a:solidFill>
                  <a:srgbClr val="0E0E0E"/>
                </a:solidFill>
                <a:latin typeface="Trebuchet MS"/>
                <a:cs typeface="Trebuchet MS"/>
              </a:rPr>
              <a:t>p</a:t>
            </a:r>
            <a:r>
              <a:rPr dirty="0" sz="3600" spc="-105">
                <a:solidFill>
                  <a:srgbClr val="0E0E0E"/>
                </a:solidFill>
                <a:latin typeface="Trebuchet MS"/>
                <a:cs typeface="Trebuchet MS"/>
              </a:rPr>
              <a:t>o</a:t>
            </a:r>
            <a:r>
              <a:rPr dirty="0" sz="3600" spc="135">
                <a:solidFill>
                  <a:srgbClr val="0E0E0E"/>
                </a:solidFill>
                <a:latin typeface="Trebuchet MS"/>
                <a:cs typeface="Trebuchet MS"/>
              </a:rPr>
              <a:t>s</a:t>
            </a:r>
            <a:r>
              <a:rPr dirty="0" sz="3600" spc="-190">
                <a:solidFill>
                  <a:srgbClr val="0E0E0E"/>
                </a:solidFill>
                <a:latin typeface="Trebuchet MS"/>
                <a:cs typeface="Trebuchet MS"/>
              </a:rPr>
              <a:t>e</a:t>
            </a:r>
            <a:r>
              <a:rPr dirty="0" sz="3600" spc="-155">
                <a:solidFill>
                  <a:srgbClr val="0E0E0E"/>
                </a:solidFill>
                <a:latin typeface="Trebuchet MS"/>
                <a:cs typeface="Trebuchet MS"/>
              </a:rPr>
              <a:t>d</a:t>
            </a:r>
            <a:r>
              <a:rPr dirty="0" sz="3600" spc="-3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25">
                <a:solidFill>
                  <a:srgbClr val="0E0E0E"/>
                </a:solidFill>
                <a:latin typeface="Trebuchet MS"/>
                <a:cs typeface="Trebuchet MS"/>
              </a:rPr>
              <a:t>b</a:t>
            </a:r>
            <a:r>
              <a:rPr dirty="0" sz="3600" spc="-250">
                <a:solidFill>
                  <a:srgbClr val="0E0E0E"/>
                </a:solidFill>
                <a:latin typeface="Trebuchet MS"/>
                <a:cs typeface="Trebuchet MS"/>
              </a:rPr>
              <a:t>y</a:t>
            </a:r>
            <a:r>
              <a:rPr dirty="0" sz="3600" spc="-3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70">
                <a:solidFill>
                  <a:srgbClr val="0E0E0E"/>
                </a:solidFill>
                <a:latin typeface="Trebuchet MS"/>
                <a:cs typeface="Trebuchet MS"/>
              </a:rPr>
              <a:t>k</a:t>
            </a:r>
            <a:r>
              <a:rPr dirty="0" sz="3600" spc="-190">
                <a:solidFill>
                  <a:srgbClr val="0E0E0E"/>
                </a:solidFill>
                <a:latin typeface="Trebuchet MS"/>
                <a:cs typeface="Trebuchet MS"/>
              </a:rPr>
              <a:t>e</a:t>
            </a:r>
            <a:r>
              <a:rPr dirty="0" sz="3600" spc="-250">
                <a:solidFill>
                  <a:srgbClr val="0E0E0E"/>
                </a:solidFill>
                <a:latin typeface="Trebuchet MS"/>
                <a:cs typeface="Trebuchet MS"/>
              </a:rPr>
              <a:t>y</a:t>
            </a:r>
            <a:r>
              <a:rPr dirty="0" sz="3600" spc="-3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204">
                <a:solidFill>
                  <a:srgbClr val="0E0E0E"/>
                </a:solidFill>
                <a:latin typeface="Trebuchet MS"/>
                <a:cs typeface="Trebuchet MS"/>
              </a:rPr>
              <a:t>l</a:t>
            </a:r>
            <a:r>
              <a:rPr dirty="0" sz="3600" spc="-105">
                <a:solidFill>
                  <a:srgbClr val="0E0E0E"/>
                </a:solidFill>
                <a:latin typeface="Trebuchet MS"/>
                <a:cs typeface="Trebuchet MS"/>
              </a:rPr>
              <a:t>o</a:t>
            </a:r>
            <a:r>
              <a:rPr dirty="0" sz="3600" spc="75">
                <a:solidFill>
                  <a:srgbClr val="0E0E0E"/>
                </a:solidFill>
                <a:latin typeface="Trebuchet MS"/>
                <a:cs typeface="Trebuchet MS"/>
              </a:rPr>
              <a:t>gg</a:t>
            </a:r>
            <a:r>
              <a:rPr dirty="0" sz="3600" spc="-190">
                <a:solidFill>
                  <a:srgbClr val="0E0E0E"/>
                </a:solidFill>
                <a:latin typeface="Trebuchet MS"/>
                <a:cs typeface="Trebuchet MS"/>
              </a:rPr>
              <a:t>e</a:t>
            </a:r>
            <a:r>
              <a:rPr dirty="0" sz="3600" spc="-20">
                <a:solidFill>
                  <a:srgbClr val="0E0E0E"/>
                </a:solidFill>
                <a:latin typeface="Trebuchet MS"/>
                <a:cs typeface="Trebuchet MS"/>
              </a:rPr>
              <a:t>r</a:t>
            </a:r>
            <a:r>
              <a:rPr dirty="0" sz="3600" spc="135">
                <a:solidFill>
                  <a:srgbClr val="0E0E0E"/>
                </a:solidFill>
                <a:latin typeface="Trebuchet MS"/>
                <a:cs typeface="Trebuchet MS"/>
              </a:rPr>
              <a:t>s</a:t>
            </a:r>
            <a:r>
              <a:rPr dirty="0" sz="3600" spc="-640">
                <a:solidFill>
                  <a:srgbClr val="0E0E0E"/>
                </a:solidFill>
                <a:latin typeface="Trebuchet MS"/>
                <a:cs typeface="Trebuchet MS"/>
              </a:rPr>
              <a:t>.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652" y="6819551"/>
            <a:ext cx="142875" cy="14287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7652" y="2478691"/>
            <a:ext cx="15718790" cy="54260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95"/>
              </a:spcBef>
            </a:pPr>
            <a:r>
              <a:rPr dirty="0" sz="3600" spc="-175">
                <a:latin typeface="Trebuchet MS"/>
                <a:cs typeface="Trebuchet MS"/>
              </a:rPr>
              <a:t>The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85">
                <a:latin typeface="Trebuchet MS"/>
                <a:cs typeface="Trebuchet MS"/>
              </a:rPr>
              <a:t>future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80">
                <a:latin typeface="Trebuchet MS"/>
                <a:cs typeface="Trebuchet MS"/>
              </a:rPr>
              <a:t>scope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95">
                <a:latin typeface="Trebuchet MS"/>
                <a:cs typeface="Trebuchet MS"/>
              </a:rPr>
              <a:t>for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10">
                <a:latin typeface="Trebuchet MS"/>
                <a:cs typeface="Trebuchet MS"/>
              </a:rPr>
              <a:t>combating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200">
                <a:latin typeface="Trebuchet MS"/>
                <a:cs typeface="Trebuchet MS"/>
              </a:rPr>
              <a:t>key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40">
                <a:latin typeface="Trebuchet MS"/>
                <a:cs typeface="Trebuchet MS"/>
              </a:rPr>
              <a:t>loggers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and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85">
                <a:latin typeface="Trebuchet MS"/>
                <a:cs typeface="Trebuchet MS"/>
              </a:rPr>
              <a:t>enhancing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00">
                <a:latin typeface="Trebuchet MS"/>
                <a:cs typeface="Trebuchet MS"/>
              </a:rPr>
              <a:t>cybersecurity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14">
                <a:latin typeface="Trebuchet MS"/>
                <a:cs typeface="Trebuchet MS"/>
              </a:rPr>
              <a:t>resilience </a:t>
            </a:r>
            <a:r>
              <a:rPr dirty="0" sz="3600" spc="-1070">
                <a:latin typeface="Trebuchet MS"/>
                <a:cs typeface="Trebuchet MS"/>
              </a:rPr>
              <a:t> </a:t>
            </a:r>
            <a:r>
              <a:rPr dirty="0" sz="3600" spc="-145">
                <a:latin typeface="Trebuchet MS"/>
                <a:cs typeface="Trebuchet MS"/>
              </a:rPr>
              <a:t>includes:</a:t>
            </a:r>
            <a:endParaRPr sz="3600">
              <a:latin typeface="Trebuchet MS"/>
              <a:cs typeface="Trebuchet MS"/>
            </a:endParaRPr>
          </a:p>
          <a:p>
            <a:pPr marL="370205" indent="-358140">
              <a:lnSpc>
                <a:spcPct val="100000"/>
              </a:lnSpc>
              <a:spcBef>
                <a:spcPts val="405"/>
              </a:spcBef>
              <a:buAutoNum type="arabicPeriod"/>
              <a:tabLst>
                <a:tab pos="370840" algn="l"/>
              </a:tabLst>
            </a:pPr>
            <a:r>
              <a:rPr dirty="0" sz="3600" spc="-114">
                <a:latin typeface="Trebuchet MS"/>
                <a:cs typeface="Trebuchet MS"/>
              </a:rPr>
              <a:t>Advancements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25">
                <a:latin typeface="Trebuchet MS"/>
                <a:cs typeface="Trebuchet MS"/>
              </a:rPr>
              <a:t>in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45">
                <a:latin typeface="Trebuchet MS"/>
                <a:cs typeface="Trebuchet MS"/>
              </a:rPr>
              <a:t>machine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00">
                <a:latin typeface="Trebuchet MS"/>
                <a:cs typeface="Trebuchet MS"/>
              </a:rPr>
              <a:t>learning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and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40">
                <a:latin typeface="Trebuchet MS"/>
                <a:cs typeface="Trebuchet MS"/>
              </a:rPr>
              <a:t>artificial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30">
                <a:latin typeface="Trebuchet MS"/>
                <a:cs typeface="Trebuchet MS"/>
              </a:rPr>
              <a:t>intelligence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95">
                <a:latin typeface="Trebuchet MS"/>
                <a:cs typeface="Trebuchet MS"/>
              </a:rPr>
              <a:t>for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70">
                <a:latin typeface="Trebuchet MS"/>
                <a:cs typeface="Trebuchet MS"/>
              </a:rPr>
              <a:t>detection.</a:t>
            </a:r>
            <a:endParaRPr sz="3600">
              <a:latin typeface="Trebuchet MS"/>
              <a:cs typeface="Trebuchet MS"/>
            </a:endParaRPr>
          </a:p>
          <a:p>
            <a:pPr marL="425450" indent="-413384">
              <a:lnSpc>
                <a:spcPct val="100000"/>
              </a:lnSpc>
              <a:spcBef>
                <a:spcPts val="405"/>
              </a:spcBef>
              <a:buAutoNum type="arabicPeriod"/>
              <a:tabLst>
                <a:tab pos="426084" algn="l"/>
              </a:tabLst>
            </a:pPr>
            <a:r>
              <a:rPr dirty="0" sz="3600" spc="15">
                <a:latin typeface="Trebuchet MS"/>
                <a:cs typeface="Trebuchet MS"/>
              </a:rPr>
              <a:t>I</a:t>
            </a:r>
            <a:r>
              <a:rPr dirty="0" sz="3600" spc="-50">
                <a:latin typeface="Trebuchet MS"/>
                <a:cs typeface="Trebuchet MS"/>
              </a:rPr>
              <a:t>n</a:t>
            </a:r>
            <a:r>
              <a:rPr dirty="0" sz="3600" spc="-85">
                <a:latin typeface="Trebuchet MS"/>
                <a:cs typeface="Trebuchet MS"/>
              </a:rPr>
              <a:t>t</a:t>
            </a:r>
            <a:r>
              <a:rPr dirty="0" sz="3600" spc="-190">
                <a:latin typeface="Trebuchet MS"/>
                <a:cs typeface="Trebuchet MS"/>
              </a:rPr>
              <a:t>e</a:t>
            </a:r>
            <a:r>
              <a:rPr dirty="0" sz="3600" spc="75">
                <a:latin typeface="Trebuchet MS"/>
                <a:cs typeface="Trebuchet MS"/>
              </a:rPr>
              <a:t>g</a:t>
            </a:r>
            <a:r>
              <a:rPr dirty="0" sz="3600" spc="-20">
                <a:latin typeface="Trebuchet MS"/>
                <a:cs typeface="Trebuchet MS"/>
              </a:rPr>
              <a:t>r</a:t>
            </a:r>
            <a:r>
              <a:rPr dirty="0" sz="3600" spc="-155">
                <a:latin typeface="Trebuchet MS"/>
                <a:cs typeface="Trebuchet MS"/>
              </a:rPr>
              <a:t>a</a:t>
            </a:r>
            <a:r>
              <a:rPr dirty="0" sz="3600" spc="-85">
                <a:latin typeface="Trebuchet MS"/>
                <a:cs typeface="Trebuchet MS"/>
              </a:rPr>
              <a:t>t</a:t>
            </a:r>
            <a:r>
              <a:rPr dirty="0" sz="3600" spc="-170">
                <a:latin typeface="Trebuchet MS"/>
                <a:cs typeface="Trebuchet MS"/>
              </a:rPr>
              <a:t>i</a:t>
            </a:r>
            <a:r>
              <a:rPr dirty="0" sz="3600" spc="-105">
                <a:latin typeface="Trebuchet MS"/>
                <a:cs typeface="Trebuchet MS"/>
              </a:rPr>
              <a:t>o</a:t>
            </a:r>
            <a:r>
              <a:rPr dirty="0" sz="3600" spc="-80">
                <a:latin typeface="Trebuchet MS"/>
                <a:cs typeface="Trebuchet MS"/>
              </a:rPr>
              <a:t>n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05">
                <a:latin typeface="Trebuchet MS"/>
                <a:cs typeface="Trebuchet MS"/>
              </a:rPr>
              <a:t>o</a:t>
            </a:r>
            <a:r>
              <a:rPr dirty="0" sz="3600" spc="-165">
                <a:latin typeface="Trebuchet MS"/>
                <a:cs typeface="Trebuchet MS"/>
              </a:rPr>
              <a:t>f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25">
                <a:latin typeface="Trebuchet MS"/>
                <a:cs typeface="Trebuchet MS"/>
              </a:rPr>
              <a:t>b</a:t>
            </a:r>
            <a:r>
              <a:rPr dirty="0" sz="3600" spc="-190">
                <a:latin typeface="Trebuchet MS"/>
                <a:cs typeface="Trebuchet MS"/>
              </a:rPr>
              <a:t>e</a:t>
            </a:r>
            <a:r>
              <a:rPr dirty="0" sz="3600" spc="-50">
                <a:latin typeface="Trebuchet MS"/>
                <a:cs typeface="Trebuchet MS"/>
              </a:rPr>
              <a:t>h</a:t>
            </a:r>
            <a:r>
              <a:rPr dirty="0" sz="3600" spc="-155">
                <a:latin typeface="Trebuchet MS"/>
                <a:cs typeface="Trebuchet MS"/>
              </a:rPr>
              <a:t>a</a:t>
            </a:r>
            <a:r>
              <a:rPr dirty="0" sz="3600" spc="-225">
                <a:latin typeface="Trebuchet MS"/>
                <a:cs typeface="Trebuchet MS"/>
              </a:rPr>
              <a:t>v</a:t>
            </a:r>
            <a:r>
              <a:rPr dirty="0" sz="3600" spc="-170">
                <a:latin typeface="Trebuchet MS"/>
                <a:cs typeface="Trebuchet MS"/>
              </a:rPr>
              <a:t>i</a:t>
            </a:r>
            <a:r>
              <a:rPr dirty="0" sz="3600" spc="-105">
                <a:latin typeface="Trebuchet MS"/>
                <a:cs typeface="Trebuchet MS"/>
              </a:rPr>
              <a:t>o</a:t>
            </a:r>
            <a:r>
              <a:rPr dirty="0" sz="3600" spc="-20">
                <a:latin typeface="Trebuchet MS"/>
                <a:cs typeface="Trebuchet MS"/>
              </a:rPr>
              <a:t>r</a:t>
            </a:r>
            <a:r>
              <a:rPr dirty="0" sz="3600" spc="-155">
                <a:latin typeface="Trebuchet MS"/>
                <a:cs typeface="Trebuchet MS"/>
              </a:rPr>
              <a:t>a</a:t>
            </a:r>
            <a:r>
              <a:rPr dirty="0" sz="3600" spc="-235">
                <a:latin typeface="Trebuchet MS"/>
                <a:cs typeface="Trebuchet MS"/>
              </a:rPr>
              <a:t>l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25">
                <a:latin typeface="Trebuchet MS"/>
                <a:cs typeface="Trebuchet MS"/>
              </a:rPr>
              <a:t>b</a:t>
            </a:r>
            <a:r>
              <a:rPr dirty="0" sz="3600" spc="-170">
                <a:latin typeface="Trebuchet MS"/>
                <a:cs typeface="Trebuchet MS"/>
              </a:rPr>
              <a:t>i</a:t>
            </a:r>
            <a:r>
              <a:rPr dirty="0" sz="3600" spc="-105">
                <a:latin typeface="Trebuchet MS"/>
                <a:cs typeface="Trebuchet MS"/>
              </a:rPr>
              <a:t>o</a:t>
            </a:r>
            <a:r>
              <a:rPr dirty="0" sz="3600" spc="-280">
                <a:latin typeface="Trebuchet MS"/>
                <a:cs typeface="Trebuchet MS"/>
              </a:rPr>
              <a:t>m</a:t>
            </a:r>
            <a:r>
              <a:rPr dirty="0" sz="3600" spc="-190">
                <a:latin typeface="Trebuchet MS"/>
                <a:cs typeface="Trebuchet MS"/>
              </a:rPr>
              <a:t>e</a:t>
            </a:r>
            <a:r>
              <a:rPr dirty="0" sz="3600" spc="-85">
                <a:latin typeface="Trebuchet MS"/>
                <a:cs typeface="Trebuchet MS"/>
              </a:rPr>
              <a:t>t</a:t>
            </a:r>
            <a:r>
              <a:rPr dirty="0" sz="3600" spc="-20">
                <a:latin typeface="Trebuchet MS"/>
                <a:cs typeface="Trebuchet MS"/>
              </a:rPr>
              <a:t>r</a:t>
            </a:r>
            <a:r>
              <a:rPr dirty="0" sz="3600" spc="-170">
                <a:latin typeface="Trebuchet MS"/>
                <a:cs typeface="Trebuchet MS"/>
              </a:rPr>
              <a:t>i</a:t>
            </a:r>
            <a:r>
              <a:rPr dirty="0" sz="3600" spc="-80">
                <a:latin typeface="Trebuchet MS"/>
                <a:cs typeface="Trebuchet MS"/>
              </a:rPr>
              <a:t>c</a:t>
            </a:r>
            <a:r>
              <a:rPr dirty="0" sz="3600" spc="105">
                <a:latin typeface="Trebuchet MS"/>
                <a:cs typeface="Trebuchet MS"/>
              </a:rPr>
              <a:t>s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35">
                <a:latin typeface="Trebuchet MS"/>
                <a:cs typeface="Trebuchet MS"/>
              </a:rPr>
              <a:t>f</a:t>
            </a:r>
            <a:r>
              <a:rPr dirty="0" sz="3600" spc="-105">
                <a:latin typeface="Trebuchet MS"/>
                <a:cs typeface="Trebuchet MS"/>
              </a:rPr>
              <a:t>o</a:t>
            </a:r>
            <a:r>
              <a:rPr dirty="0" sz="3600" spc="-50">
                <a:latin typeface="Trebuchet MS"/>
                <a:cs typeface="Trebuchet MS"/>
              </a:rPr>
              <a:t>r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55">
                <a:latin typeface="Trebuchet MS"/>
                <a:cs typeface="Trebuchet MS"/>
              </a:rPr>
              <a:t>a</a:t>
            </a:r>
            <a:r>
              <a:rPr dirty="0" sz="3600" spc="-30">
                <a:latin typeface="Trebuchet MS"/>
                <a:cs typeface="Trebuchet MS"/>
              </a:rPr>
              <a:t>u</a:t>
            </a:r>
            <a:r>
              <a:rPr dirty="0" sz="3600" spc="-85">
                <a:latin typeface="Trebuchet MS"/>
                <a:cs typeface="Trebuchet MS"/>
              </a:rPr>
              <a:t>t</a:t>
            </a:r>
            <a:r>
              <a:rPr dirty="0" sz="3600" spc="-50">
                <a:latin typeface="Trebuchet MS"/>
                <a:cs typeface="Trebuchet MS"/>
              </a:rPr>
              <a:t>h</a:t>
            </a:r>
            <a:r>
              <a:rPr dirty="0" sz="3600" spc="-190">
                <a:latin typeface="Trebuchet MS"/>
                <a:cs typeface="Trebuchet MS"/>
              </a:rPr>
              <a:t>e</a:t>
            </a:r>
            <a:r>
              <a:rPr dirty="0" sz="3600" spc="-50">
                <a:latin typeface="Trebuchet MS"/>
                <a:cs typeface="Trebuchet MS"/>
              </a:rPr>
              <a:t>n</a:t>
            </a:r>
            <a:r>
              <a:rPr dirty="0" sz="3600" spc="-85">
                <a:latin typeface="Trebuchet MS"/>
                <a:cs typeface="Trebuchet MS"/>
              </a:rPr>
              <a:t>t</a:t>
            </a:r>
            <a:r>
              <a:rPr dirty="0" sz="3600" spc="-170">
                <a:latin typeface="Trebuchet MS"/>
                <a:cs typeface="Trebuchet MS"/>
              </a:rPr>
              <a:t>i</a:t>
            </a:r>
            <a:r>
              <a:rPr dirty="0" sz="3600" spc="-80">
                <a:latin typeface="Trebuchet MS"/>
                <a:cs typeface="Trebuchet MS"/>
              </a:rPr>
              <a:t>c</a:t>
            </a:r>
            <a:r>
              <a:rPr dirty="0" sz="3600" spc="-155">
                <a:latin typeface="Trebuchet MS"/>
                <a:cs typeface="Trebuchet MS"/>
              </a:rPr>
              <a:t>a</a:t>
            </a:r>
            <a:r>
              <a:rPr dirty="0" sz="3600" spc="-85">
                <a:latin typeface="Trebuchet MS"/>
                <a:cs typeface="Trebuchet MS"/>
              </a:rPr>
              <a:t>t</a:t>
            </a:r>
            <a:r>
              <a:rPr dirty="0" sz="3600" spc="-170">
                <a:latin typeface="Trebuchet MS"/>
                <a:cs typeface="Trebuchet MS"/>
              </a:rPr>
              <a:t>i</a:t>
            </a:r>
            <a:r>
              <a:rPr dirty="0" sz="3600" spc="-105">
                <a:latin typeface="Trebuchet MS"/>
                <a:cs typeface="Trebuchet MS"/>
              </a:rPr>
              <a:t>o</a:t>
            </a:r>
            <a:r>
              <a:rPr dirty="0" sz="3600" spc="-50">
                <a:latin typeface="Trebuchet MS"/>
                <a:cs typeface="Trebuchet MS"/>
              </a:rPr>
              <a:t>n</a:t>
            </a:r>
            <a:r>
              <a:rPr dirty="0" sz="3600" spc="-640">
                <a:latin typeface="Trebuchet MS"/>
                <a:cs typeface="Trebuchet MS"/>
              </a:rPr>
              <a:t>.</a:t>
            </a:r>
            <a:endParaRPr sz="3600">
              <a:latin typeface="Trebuchet MS"/>
              <a:cs typeface="Trebuchet MS"/>
            </a:endParaRPr>
          </a:p>
          <a:p>
            <a:pPr marL="422909" indent="-410845">
              <a:lnSpc>
                <a:spcPct val="100000"/>
              </a:lnSpc>
              <a:spcBef>
                <a:spcPts val="405"/>
              </a:spcBef>
              <a:buAutoNum type="arabicPeriod"/>
              <a:tabLst>
                <a:tab pos="423545" algn="l"/>
              </a:tabLst>
            </a:pPr>
            <a:r>
              <a:rPr dirty="0" sz="3600" spc="15">
                <a:latin typeface="Trebuchet MS"/>
                <a:cs typeface="Trebuchet MS"/>
              </a:rPr>
              <a:t>I</a:t>
            </a:r>
            <a:r>
              <a:rPr dirty="0" sz="3600" spc="-50">
                <a:latin typeface="Trebuchet MS"/>
                <a:cs typeface="Trebuchet MS"/>
              </a:rPr>
              <a:t>nn</a:t>
            </a:r>
            <a:r>
              <a:rPr dirty="0" sz="3600" spc="-105">
                <a:latin typeface="Trebuchet MS"/>
                <a:cs typeface="Trebuchet MS"/>
              </a:rPr>
              <a:t>o</a:t>
            </a:r>
            <a:r>
              <a:rPr dirty="0" sz="3600" spc="-225">
                <a:latin typeface="Trebuchet MS"/>
                <a:cs typeface="Trebuchet MS"/>
              </a:rPr>
              <a:t>v</a:t>
            </a:r>
            <a:r>
              <a:rPr dirty="0" sz="3600" spc="-155">
                <a:latin typeface="Trebuchet MS"/>
                <a:cs typeface="Trebuchet MS"/>
              </a:rPr>
              <a:t>a</a:t>
            </a:r>
            <a:r>
              <a:rPr dirty="0" sz="3600" spc="-85">
                <a:latin typeface="Trebuchet MS"/>
                <a:cs typeface="Trebuchet MS"/>
              </a:rPr>
              <a:t>t</a:t>
            </a:r>
            <a:r>
              <a:rPr dirty="0" sz="3600" spc="-170">
                <a:latin typeface="Trebuchet MS"/>
                <a:cs typeface="Trebuchet MS"/>
              </a:rPr>
              <a:t>i</a:t>
            </a:r>
            <a:r>
              <a:rPr dirty="0" sz="3600" spc="-105">
                <a:latin typeface="Trebuchet MS"/>
                <a:cs typeface="Trebuchet MS"/>
              </a:rPr>
              <a:t>o</a:t>
            </a:r>
            <a:r>
              <a:rPr dirty="0" sz="3600" spc="-50">
                <a:latin typeface="Trebuchet MS"/>
                <a:cs typeface="Trebuchet MS"/>
              </a:rPr>
              <a:t>n</a:t>
            </a:r>
            <a:r>
              <a:rPr dirty="0" sz="3600" spc="105">
                <a:latin typeface="Trebuchet MS"/>
                <a:cs typeface="Trebuchet MS"/>
              </a:rPr>
              <a:t>s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70">
                <a:latin typeface="Trebuchet MS"/>
                <a:cs typeface="Trebuchet MS"/>
              </a:rPr>
              <a:t>i</a:t>
            </a:r>
            <a:r>
              <a:rPr dirty="0" sz="3600" spc="-80">
                <a:latin typeface="Trebuchet MS"/>
                <a:cs typeface="Trebuchet MS"/>
              </a:rPr>
              <a:t>n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90">
                <a:latin typeface="Trebuchet MS"/>
                <a:cs typeface="Trebuchet MS"/>
              </a:rPr>
              <a:t>e</a:t>
            </a:r>
            <a:r>
              <a:rPr dirty="0" sz="3600" spc="-50">
                <a:latin typeface="Trebuchet MS"/>
                <a:cs typeface="Trebuchet MS"/>
              </a:rPr>
              <a:t>n</a:t>
            </a:r>
            <a:r>
              <a:rPr dirty="0" sz="3600" spc="-125">
                <a:latin typeface="Trebuchet MS"/>
                <a:cs typeface="Trebuchet MS"/>
              </a:rPr>
              <a:t>dp</a:t>
            </a:r>
            <a:r>
              <a:rPr dirty="0" sz="3600" spc="-105">
                <a:latin typeface="Trebuchet MS"/>
                <a:cs typeface="Trebuchet MS"/>
              </a:rPr>
              <a:t>o</a:t>
            </a:r>
            <a:r>
              <a:rPr dirty="0" sz="3600" spc="-170">
                <a:latin typeface="Trebuchet MS"/>
                <a:cs typeface="Trebuchet MS"/>
              </a:rPr>
              <a:t>i</a:t>
            </a:r>
            <a:r>
              <a:rPr dirty="0" sz="3600" spc="-50">
                <a:latin typeface="Trebuchet MS"/>
                <a:cs typeface="Trebuchet MS"/>
              </a:rPr>
              <a:t>n</a:t>
            </a:r>
            <a:r>
              <a:rPr dirty="0" sz="3600" spc="-114">
                <a:latin typeface="Trebuchet MS"/>
                <a:cs typeface="Trebuchet MS"/>
              </a:rPr>
              <a:t>t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135">
                <a:latin typeface="Trebuchet MS"/>
                <a:cs typeface="Trebuchet MS"/>
              </a:rPr>
              <a:t>s</a:t>
            </a:r>
            <a:r>
              <a:rPr dirty="0" sz="3600" spc="-190">
                <a:latin typeface="Trebuchet MS"/>
                <a:cs typeface="Trebuchet MS"/>
              </a:rPr>
              <a:t>e</a:t>
            </a:r>
            <a:r>
              <a:rPr dirty="0" sz="3600" spc="-80">
                <a:latin typeface="Trebuchet MS"/>
                <a:cs typeface="Trebuchet MS"/>
              </a:rPr>
              <a:t>c</a:t>
            </a:r>
            <a:r>
              <a:rPr dirty="0" sz="3600" spc="-30">
                <a:latin typeface="Trebuchet MS"/>
                <a:cs typeface="Trebuchet MS"/>
              </a:rPr>
              <a:t>u</a:t>
            </a:r>
            <a:r>
              <a:rPr dirty="0" sz="3600" spc="-20">
                <a:latin typeface="Trebuchet MS"/>
                <a:cs typeface="Trebuchet MS"/>
              </a:rPr>
              <a:t>r</a:t>
            </a:r>
            <a:r>
              <a:rPr dirty="0" sz="3600" spc="-170">
                <a:latin typeface="Trebuchet MS"/>
                <a:cs typeface="Trebuchet MS"/>
              </a:rPr>
              <a:t>i</a:t>
            </a:r>
            <a:r>
              <a:rPr dirty="0" sz="3600" spc="-85">
                <a:latin typeface="Trebuchet MS"/>
                <a:cs typeface="Trebuchet MS"/>
              </a:rPr>
              <a:t>t</a:t>
            </a:r>
            <a:r>
              <a:rPr dirty="0" sz="3600" spc="-250">
                <a:latin typeface="Trebuchet MS"/>
                <a:cs typeface="Trebuchet MS"/>
              </a:rPr>
              <a:t>y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135">
                <a:latin typeface="Trebuchet MS"/>
                <a:cs typeface="Trebuchet MS"/>
              </a:rPr>
              <a:t>s</a:t>
            </a:r>
            <a:r>
              <a:rPr dirty="0" sz="3600" spc="-105">
                <a:latin typeface="Trebuchet MS"/>
                <a:cs typeface="Trebuchet MS"/>
              </a:rPr>
              <a:t>o</a:t>
            </a:r>
            <a:r>
              <a:rPr dirty="0" sz="3600" spc="-204">
                <a:latin typeface="Trebuchet MS"/>
                <a:cs typeface="Trebuchet MS"/>
              </a:rPr>
              <a:t>l</a:t>
            </a:r>
            <a:r>
              <a:rPr dirty="0" sz="3600" spc="-30">
                <a:latin typeface="Trebuchet MS"/>
                <a:cs typeface="Trebuchet MS"/>
              </a:rPr>
              <a:t>u</a:t>
            </a:r>
            <a:r>
              <a:rPr dirty="0" sz="3600" spc="-85">
                <a:latin typeface="Trebuchet MS"/>
                <a:cs typeface="Trebuchet MS"/>
              </a:rPr>
              <a:t>t</a:t>
            </a:r>
            <a:r>
              <a:rPr dirty="0" sz="3600" spc="-170">
                <a:latin typeface="Trebuchet MS"/>
                <a:cs typeface="Trebuchet MS"/>
              </a:rPr>
              <a:t>i</a:t>
            </a:r>
            <a:r>
              <a:rPr dirty="0" sz="3600" spc="-105">
                <a:latin typeface="Trebuchet MS"/>
                <a:cs typeface="Trebuchet MS"/>
              </a:rPr>
              <a:t>o</a:t>
            </a:r>
            <a:r>
              <a:rPr dirty="0" sz="3600" spc="-50">
                <a:latin typeface="Trebuchet MS"/>
                <a:cs typeface="Trebuchet MS"/>
              </a:rPr>
              <a:t>n</a:t>
            </a:r>
            <a:r>
              <a:rPr dirty="0" sz="3600" spc="135">
                <a:latin typeface="Trebuchet MS"/>
                <a:cs typeface="Trebuchet MS"/>
              </a:rPr>
              <a:t>s</a:t>
            </a:r>
            <a:r>
              <a:rPr dirty="0" sz="3600" spc="-640">
                <a:latin typeface="Trebuchet MS"/>
                <a:cs typeface="Trebuchet MS"/>
              </a:rPr>
              <a:t>.</a:t>
            </a:r>
            <a:endParaRPr sz="3600">
              <a:latin typeface="Trebuchet MS"/>
              <a:cs typeface="Trebuchet MS"/>
            </a:endParaRPr>
          </a:p>
          <a:p>
            <a:pPr marL="429895" indent="-417830">
              <a:lnSpc>
                <a:spcPct val="100000"/>
              </a:lnSpc>
              <a:spcBef>
                <a:spcPts val="405"/>
              </a:spcBef>
              <a:buAutoNum type="arabicPeriod"/>
              <a:tabLst>
                <a:tab pos="430530" algn="l"/>
              </a:tabLst>
            </a:pPr>
            <a:r>
              <a:rPr dirty="0" sz="3600" spc="-125">
                <a:latin typeface="Trebuchet MS"/>
                <a:cs typeface="Trebuchet MS"/>
              </a:rPr>
              <a:t>Collaboration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and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25">
                <a:latin typeface="Trebuchet MS"/>
                <a:cs typeface="Trebuchet MS"/>
              </a:rPr>
              <a:t>information</a:t>
            </a:r>
            <a:r>
              <a:rPr dirty="0" sz="3600" spc="-355">
                <a:latin typeface="Trebuchet MS"/>
                <a:cs typeface="Trebuchet MS"/>
              </a:rPr>
              <a:t> </a:t>
            </a:r>
            <a:r>
              <a:rPr dirty="0" sz="3600" spc="-40">
                <a:latin typeface="Trebuchet MS"/>
                <a:cs typeface="Trebuchet MS"/>
              </a:rPr>
              <a:t>sharing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95">
                <a:latin typeface="Trebuchet MS"/>
                <a:cs typeface="Trebuchet MS"/>
              </a:rPr>
              <a:t>for</a:t>
            </a:r>
            <a:r>
              <a:rPr dirty="0" sz="3600" spc="-355">
                <a:latin typeface="Trebuchet MS"/>
                <a:cs typeface="Trebuchet MS"/>
              </a:rPr>
              <a:t> </a:t>
            </a:r>
            <a:r>
              <a:rPr dirty="0" sz="3600" spc="-105">
                <a:latin typeface="Trebuchet MS"/>
                <a:cs typeface="Trebuchet MS"/>
              </a:rPr>
              <a:t>threat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65">
                <a:latin typeface="Trebuchet MS"/>
                <a:cs typeface="Trebuchet MS"/>
              </a:rPr>
              <a:t>intelligence.</a:t>
            </a:r>
            <a:endParaRPr sz="3600">
              <a:latin typeface="Trebuchet MS"/>
              <a:cs typeface="Trebuchet MS"/>
            </a:endParaRPr>
          </a:p>
          <a:p>
            <a:pPr marL="434340" indent="-422275">
              <a:lnSpc>
                <a:spcPct val="100000"/>
              </a:lnSpc>
              <a:spcBef>
                <a:spcPts val="405"/>
              </a:spcBef>
              <a:buAutoNum type="arabicPeriod"/>
              <a:tabLst>
                <a:tab pos="434975" algn="l"/>
              </a:tabLst>
            </a:pPr>
            <a:r>
              <a:rPr dirty="0" sz="3600" spc="-35">
                <a:latin typeface="Trebuchet MS"/>
                <a:cs typeface="Trebuchet MS"/>
              </a:rPr>
              <a:t>Securing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85">
                <a:latin typeface="Trebuchet MS"/>
                <a:cs typeface="Trebuchet MS"/>
              </a:rPr>
              <a:t>Internet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35">
                <a:latin typeface="Trebuchet MS"/>
                <a:cs typeface="Trebuchet MS"/>
              </a:rPr>
              <a:t>of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60">
                <a:latin typeface="Trebuchet MS"/>
                <a:cs typeface="Trebuchet MS"/>
              </a:rPr>
              <a:t>Things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40">
                <a:latin typeface="Trebuchet MS"/>
                <a:cs typeface="Trebuchet MS"/>
              </a:rPr>
              <a:t>(IoT)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75">
                <a:latin typeface="Trebuchet MS"/>
                <a:cs typeface="Trebuchet MS"/>
              </a:rPr>
              <a:t>ecosystems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60">
                <a:latin typeface="Trebuchet MS"/>
                <a:cs typeface="Trebuchet MS"/>
              </a:rPr>
              <a:t>against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200">
                <a:latin typeface="Trebuchet MS"/>
                <a:cs typeface="Trebuchet MS"/>
              </a:rPr>
              <a:t>key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10">
                <a:latin typeface="Trebuchet MS"/>
                <a:cs typeface="Trebuchet MS"/>
              </a:rPr>
              <a:t>loggers.</a:t>
            </a:r>
            <a:endParaRPr sz="3600">
              <a:latin typeface="Trebuchet MS"/>
              <a:cs typeface="Trebuchet MS"/>
            </a:endParaRPr>
          </a:p>
          <a:p>
            <a:pPr marL="438784" indent="-426720">
              <a:lnSpc>
                <a:spcPct val="100000"/>
              </a:lnSpc>
              <a:spcBef>
                <a:spcPts val="405"/>
              </a:spcBef>
              <a:buAutoNum type="arabicPeriod"/>
              <a:tabLst>
                <a:tab pos="439420" algn="l"/>
              </a:tabLst>
            </a:pPr>
            <a:r>
              <a:rPr dirty="0" sz="3600" spc="-25">
                <a:latin typeface="Trebuchet MS"/>
                <a:cs typeface="Trebuchet MS"/>
              </a:rPr>
              <a:t>User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14">
                <a:latin typeface="Trebuchet MS"/>
                <a:cs typeface="Trebuchet MS"/>
              </a:rPr>
              <a:t>education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and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90">
                <a:latin typeface="Trebuchet MS"/>
                <a:cs typeface="Trebuchet MS"/>
              </a:rPr>
              <a:t>awareness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65">
                <a:latin typeface="Trebuchet MS"/>
                <a:cs typeface="Trebuchet MS"/>
              </a:rPr>
              <a:t>initiatives.</a:t>
            </a:r>
            <a:endParaRPr sz="3600">
              <a:latin typeface="Trebuchet MS"/>
              <a:cs typeface="Trebuchet MS"/>
            </a:endParaRPr>
          </a:p>
          <a:p>
            <a:pPr marL="398145" indent="-386080">
              <a:lnSpc>
                <a:spcPct val="100000"/>
              </a:lnSpc>
              <a:spcBef>
                <a:spcPts val="405"/>
              </a:spcBef>
              <a:buAutoNum type="arabicPeriod"/>
              <a:tabLst>
                <a:tab pos="398780" algn="l"/>
              </a:tabLst>
            </a:pPr>
            <a:r>
              <a:rPr dirty="0" sz="3600" spc="-145">
                <a:latin typeface="Trebuchet MS"/>
                <a:cs typeface="Trebuchet MS"/>
              </a:rPr>
              <a:t>Development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35">
                <a:latin typeface="Trebuchet MS"/>
                <a:cs typeface="Trebuchet MS"/>
              </a:rPr>
              <a:t>of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00">
                <a:latin typeface="Trebuchet MS"/>
                <a:cs typeface="Trebuchet MS"/>
              </a:rPr>
              <a:t>regulatory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25">
                <a:latin typeface="Trebuchet MS"/>
                <a:cs typeface="Trebuchet MS"/>
              </a:rPr>
              <a:t>frameworks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and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75">
                <a:latin typeface="Trebuchet MS"/>
                <a:cs typeface="Trebuchet MS"/>
              </a:rPr>
              <a:t>industry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10">
                <a:latin typeface="Trebuchet MS"/>
                <a:cs typeface="Trebuchet MS"/>
              </a:rPr>
              <a:t>standards.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2244" y="1175421"/>
            <a:ext cx="3973195" cy="7797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950">
                <a:solidFill>
                  <a:srgbClr val="1BACE3"/>
                </a:solidFill>
              </a:rPr>
              <a:t>Future</a:t>
            </a:r>
            <a:r>
              <a:rPr dirty="0" sz="4950" spc="-70">
                <a:solidFill>
                  <a:srgbClr val="1BACE3"/>
                </a:solidFill>
              </a:rPr>
              <a:t> </a:t>
            </a:r>
            <a:r>
              <a:rPr dirty="0" sz="4950" spc="-5">
                <a:solidFill>
                  <a:srgbClr val="1BACE3"/>
                </a:solidFill>
              </a:rPr>
              <a:t>scope</a:t>
            </a:r>
            <a:endParaRPr sz="49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1594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THANK</a:t>
            </a:r>
            <a:r>
              <a:rPr dirty="0" spc="-75"/>
              <a:t> </a:t>
            </a:r>
            <a:r>
              <a:rPr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3099" y="832622"/>
            <a:ext cx="294132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445">
                <a:latin typeface="Trebuchet MS"/>
                <a:cs typeface="Trebuchet MS"/>
              </a:rPr>
              <a:t>O</a:t>
            </a:r>
            <a:r>
              <a:rPr dirty="0" sz="6000" spc="-235">
                <a:latin typeface="Trebuchet MS"/>
                <a:cs typeface="Trebuchet MS"/>
              </a:rPr>
              <a:t>U</a:t>
            </a:r>
            <a:r>
              <a:rPr dirty="0" sz="6000" spc="-620">
                <a:latin typeface="Trebuchet MS"/>
                <a:cs typeface="Trebuchet MS"/>
              </a:rPr>
              <a:t>T</a:t>
            </a:r>
            <a:r>
              <a:rPr dirty="0" sz="6000" spc="-175">
                <a:latin typeface="Trebuchet MS"/>
                <a:cs typeface="Trebuchet MS"/>
              </a:rPr>
              <a:t>L</a:t>
            </a:r>
            <a:r>
              <a:rPr dirty="0" sz="6000" spc="125">
                <a:latin typeface="Trebuchet MS"/>
                <a:cs typeface="Trebuchet MS"/>
              </a:rPr>
              <a:t>I</a:t>
            </a:r>
            <a:r>
              <a:rPr dirty="0" sz="6000" spc="10">
                <a:latin typeface="Trebuchet MS"/>
                <a:cs typeface="Trebuchet MS"/>
              </a:rPr>
              <a:t>N</a:t>
            </a:r>
            <a:r>
              <a:rPr dirty="0" sz="6000" spc="-85">
                <a:latin typeface="Trebuchet MS"/>
                <a:cs typeface="Trebuchet MS"/>
              </a:rPr>
              <a:t>E</a:t>
            </a:r>
            <a:endParaRPr sz="60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014" y="3194216"/>
            <a:ext cx="142875" cy="1428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87460" y="2882431"/>
            <a:ext cx="5970905" cy="4225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836294">
              <a:lnSpc>
                <a:spcPct val="109400"/>
              </a:lnSpc>
              <a:spcBef>
                <a:spcPts val="95"/>
              </a:spcBef>
            </a:pPr>
            <a:r>
              <a:rPr dirty="0" sz="3600" spc="5" b="1">
                <a:latin typeface="Trebuchet MS"/>
                <a:cs typeface="Trebuchet MS"/>
              </a:rPr>
              <a:t>P</a:t>
            </a:r>
            <a:r>
              <a:rPr dirty="0" sz="3600" spc="-145" b="1">
                <a:latin typeface="Trebuchet MS"/>
                <a:cs typeface="Trebuchet MS"/>
              </a:rPr>
              <a:t>r</a:t>
            </a:r>
            <a:r>
              <a:rPr dirty="0" sz="3600" spc="-245" b="1">
                <a:latin typeface="Trebuchet MS"/>
                <a:cs typeface="Trebuchet MS"/>
              </a:rPr>
              <a:t>o</a:t>
            </a:r>
            <a:r>
              <a:rPr dirty="0" sz="3600" spc="-195" b="1">
                <a:latin typeface="Trebuchet MS"/>
                <a:cs typeface="Trebuchet MS"/>
              </a:rPr>
              <a:t>b</a:t>
            </a:r>
            <a:r>
              <a:rPr dirty="0" sz="3600" spc="-100" b="1">
                <a:latin typeface="Trebuchet MS"/>
                <a:cs typeface="Trebuchet MS"/>
              </a:rPr>
              <a:t>l</a:t>
            </a:r>
            <a:r>
              <a:rPr dirty="0" sz="3600" spc="-330" b="1">
                <a:latin typeface="Trebuchet MS"/>
                <a:cs typeface="Trebuchet MS"/>
              </a:rPr>
              <a:t>e</a:t>
            </a:r>
            <a:r>
              <a:rPr dirty="0" sz="3600" spc="-340" b="1">
                <a:latin typeface="Trebuchet MS"/>
                <a:cs typeface="Trebuchet MS"/>
              </a:rPr>
              <a:t>m</a:t>
            </a:r>
            <a:r>
              <a:rPr dirty="0" sz="3600" spc="-300" b="1">
                <a:latin typeface="Trebuchet MS"/>
                <a:cs typeface="Trebuchet MS"/>
              </a:rPr>
              <a:t> </a:t>
            </a:r>
            <a:r>
              <a:rPr dirty="0" sz="3600" spc="114" b="1">
                <a:latin typeface="Trebuchet MS"/>
                <a:cs typeface="Trebuchet MS"/>
              </a:rPr>
              <a:t>S</a:t>
            </a:r>
            <a:r>
              <a:rPr dirty="0" sz="3600" spc="-50" b="1">
                <a:latin typeface="Trebuchet MS"/>
                <a:cs typeface="Trebuchet MS"/>
              </a:rPr>
              <a:t>t</a:t>
            </a:r>
            <a:r>
              <a:rPr dirty="0" sz="3600" spc="-125" b="1">
                <a:latin typeface="Trebuchet MS"/>
                <a:cs typeface="Trebuchet MS"/>
              </a:rPr>
              <a:t>a</a:t>
            </a:r>
            <a:r>
              <a:rPr dirty="0" sz="3600" spc="-50" b="1">
                <a:latin typeface="Trebuchet MS"/>
                <a:cs typeface="Trebuchet MS"/>
              </a:rPr>
              <a:t>t</a:t>
            </a:r>
            <a:r>
              <a:rPr dirty="0" sz="3600" spc="-330" b="1">
                <a:latin typeface="Trebuchet MS"/>
                <a:cs typeface="Trebuchet MS"/>
              </a:rPr>
              <a:t>e</a:t>
            </a:r>
            <a:r>
              <a:rPr dirty="0" sz="3600" spc="-310" b="1">
                <a:latin typeface="Trebuchet MS"/>
                <a:cs typeface="Trebuchet MS"/>
              </a:rPr>
              <a:t>m</a:t>
            </a:r>
            <a:r>
              <a:rPr dirty="0" sz="3600" spc="-330" b="1">
                <a:latin typeface="Trebuchet MS"/>
                <a:cs typeface="Trebuchet MS"/>
              </a:rPr>
              <a:t>e</a:t>
            </a:r>
            <a:r>
              <a:rPr dirty="0" sz="3600" spc="-210" b="1">
                <a:latin typeface="Trebuchet MS"/>
                <a:cs typeface="Trebuchet MS"/>
              </a:rPr>
              <a:t>n</a:t>
            </a:r>
            <a:r>
              <a:rPr dirty="0" sz="3600" spc="-65" b="1">
                <a:latin typeface="Trebuchet MS"/>
                <a:cs typeface="Trebuchet MS"/>
              </a:rPr>
              <a:t>t  </a:t>
            </a:r>
            <a:r>
              <a:rPr dirty="0" sz="3600" spc="5" b="1">
                <a:latin typeface="Trebuchet MS"/>
                <a:cs typeface="Trebuchet MS"/>
              </a:rPr>
              <a:t>P</a:t>
            </a:r>
            <a:r>
              <a:rPr dirty="0" sz="3600" spc="-145" b="1">
                <a:latin typeface="Trebuchet MS"/>
                <a:cs typeface="Trebuchet MS"/>
              </a:rPr>
              <a:t>r</a:t>
            </a:r>
            <a:r>
              <a:rPr dirty="0" sz="3600" spc="-245" b="1">
                <a:latin typeface="Trebuchet MS"/>
                <a:cs typeface="Trebuchet MS"/>
              </a:rPr>
              <a:t>o</a:t>
            </a:r>
            <a:r>
              <a:rPr dirty="0" sz="3600" spc="-215" b="1">
                <a:latin typeface="Trebuchet MS"/>
                <a:cs typeface="Trebuchet MS"/>
              </a:rPr>
              <a:t>p</a:t>
            </a:r>
            <a:r>
              <a:rPr dirty="0" sz="3600" spc="-245" b="1">
                <a:latin typeface="Trebuchet MS"/>
                <a:cs typeface="Trebuchet MS"/>
              </a:rPr>
              <a:t>o</a:t>
            </a:r>
            <a:r>
              <a:rPr dirty="0" sz="3600" spc="5" b="1">
                <a:latin typeface="Trebuchet MS"/>
                <a:cs typeface="Trebuchet MS"/>
              </a:rPr>
              <a:t>s</a:t>
            </a:r>
            <a:r>
              <a:rPr dirty="0" sz="3600" spc="-330" b="1">
                <a:latin typeface="Trebuchet MS"/>
                <a:cs typeface="Trebuchet MS"/>
              </a:rPr>
              <a:t>e</a:t>
            </a:r>
            <a:r>
              <a:rPr dirty="0" sz="3600" spc="-220" b="1">
                <a:latin typeface="Trebuchet MS"/>
                <a:cs typeface="Trebuchet MS"/>
              </a:rPr>
              <a:t>d</a:t>
            </a:r>
            <a:r>
              <a:rPr dirty="0" sz="3600" spc="-300" b="1">
                <a:latin typeface="Trebuchet MS"/>
                <a:cs typeface="Trebuchet MS"/>
              </a:rPr>
              <a:t> </a:t>
            </a:r>
            <a:r>
              <a:rPr dirty="0" sz="3600" spc="114" b="1">
                <a:latin typeface="Trebuchet MS"/>
                <a:cs typeface="Trebuchet MS"/>
              </a:rPr>
              <a:t>S</a:t>
            </a:r>
            <a:r>
              <a:rPr dirty="0" sz="3600" spc="-310" b="1">
                <a:latin typeface="Trebuchet MS"/>
                <a:cs typeface="Trebuchet MS"/>
              </a:rPr>
              <a:t>y</a:t>
            </a:r>
            <a:r>
              <a:rPr dirty="0" sz="3600" spc="5" b="1">
                <a:latin typeface="Trebuchet MS"/>
                <a:cs typeface="Trebuchet MS"/>
              </a:rPr>
              <a:t>s</a:t>
            </a:r>
            <a:r>
              <a:rPr dirty="0" sz="3600" spc="-50" b="1">
                <a:latin typeface="Trebuchet MS"/>
                <a:cs typeface="Trebuchet MS"/>
              </a:rPr>
              <a:t>t</a:t>
            </a:r>
            <a:r>
              <a:rPr dirty="0" sz="3600" spc="-330" b="1">
                <a:latin typeface="Trebuchet MS"/>
                <a:cs typeface="Trebuchet MS"/>
              </a:rPr>
              <a:t>e</a:t>
            </a:r>
            <a:r>
              <a:rPr dirty="0" sz="3600" spc="-310" b="1">
                <a:latin typeface="Trebuchet MS"/>
                <a:cs typeface="Trebuchet MS"/>
              </a:rPr>
              <a:t>m</a:t>
            </a:r>
            <a:r>
              <a:rPr dirty="0" sz="3600" spc="155" b="1">
                <a:latin typeface="Trebuchet MS"/>
                <a:cs typeface="Trebuchet MS"/>
              </a:rPr>
              <a:t>/</a:t>
            </a:r>
            <a:r>
              <a:rPr dirty="0" sz="3600" spc="114" b="1">
                <a:latin typeface="Trebuchet MS"/>
                <a:cs typeface="Trebuchet MS"/>
              </a:rPr>
              <a:t>S</a:t>
            </a:r>
            <a:r>
              <a:rPr dirty="0" sz="3600" spc="-245" b="1">
                <a:latin typeface="Trebuchet MS"/>
                <a:cs typeface="Trebuchet MS"/>
              </a:rPr>
              <a:t>o</a:t>
            </a:r>
            <a:r>
              <a:rPr dirty="0" sz="3600" spc="-100" b="1">
                <a:latin typeface="Trebuchet MS"/>
                <a:cs typeface="Trebuchet MS"/>
              </a:rPr>
              <a:t>l</a:t>
            </a:r>
            <a:r>
              <a:rPr dirty="0" sz="3600" spc="-190" b="1">
                <a:latin typeface="Trebuchet MS"/>
                <a:cs typeface="Trebuchet MS"/>
              </a:rPr>
              <a:t>u</a:t>
            </a:r>
            <a:r>
              <a:rPr dirty="0" sz="3600" spc="-50" b="1">
                <a:latin typeface="Trebuchet MS"/>
                <a:cs typeface="Trebuchet MS"/>
              </a:rPr>
              <a:t>t</a:t>
            </a:r>
            <a:r>
              <a:rPr dirty="0" sz="3600" spc="-145" b="1">
                <a:latin typeface="Trebuchet MS"/>
                <a:cs typeface="Trebuchet MS"/>
              </a:rPr>
              <a:t>i</a:t>
            </a:r>
            <a:r>
              <a:rPr dirty="0" sz="3600" spc="-245" b="1">
                <a:latin typeface="Trebuchet MS"/>
                <a:cs typeface="Trebuchet MS"/>
              </a:rPr>
              <a:t>o</a:t>
            </a:r>
            <a:r>
              <a:rPr dirty="0" sz="3600" spc="-240" b="1">
                <a:latin typeface="Trebuchet MS"/>
                <a:cs typeface="Trebuchet MS"/>
              </a:rPr>
              <a:t>n</a:t>
            </a:r>
            <a:endParaRPr sz="3600">
              <a:latin typeface="Trebuchet MS"/>
              <a:cs typeface="Trebuchet MS"/>
            </a:endParaRPr>
          </a:p>
          <a:p>
            <a:pPr marL="12700" marR="5080">
              <a:lnSpc>
                <a:spcPts val="4730"/>
              </a:lnSpc>
              <a:spcBef>
                <a:spcPts val="225"/>
              </a:spcBef>
            </a:pPr>
            <a:r>
              <a:rPr dirty="0" sz="3600" spc="114" b="1">
                <a:latin typeface="Trebuchet MS"/>
                <a:cs typeface="Trebuchet MS"/>
              </a:rPr>
              <a:t>S</a:t>
            </a:r>
            <a:r>
              <a:rPr dirty="0" sz="3600" spc="-310" b="1">
                <a:latin typeface="Trebuchet MS"/>
                <a:cs typeface="Trebuchet MS"/>
              </a:rPr>
              <a:t>y</a:t>
            </a:r>
            <a:r>
              <a:rPr dirty="0" sz="3600" spc="5" b="1">
                <a:latin typeface="Trebuchet MS"/>
                <a:cs typeface="Trebuchet MS"/>
              </a:rPr>
              <a:t>s</a:t>
            </a:r>
            <a:r>
              <a:rPr dirty="0" sz="3600" spc="-50" b="1">
                <a:latin typeface="Trebuchet MS"/>
                <a:cs typeface="Trebuchet MS"/>
              </a:rPr>
              <a:t>t</a:t>
            </a:r>
            <a:r>
              <a:rPr dirty="0" sz="3600" spc="-330" b="1">
                <a:latin typeface="Trebuchet MS"/>
                <a:cs typeface="Trebuchet MS"/>
              </a:rPr>
              <a:t>e</a:t>
            </a:r>
            <a:r>
              <a:rPr dirty="0" sz="3600" spc="-340" b="1">
                <a:latin typeface="Trebuchet MS"/>
                <a:cs typeface="Trebuchet MS"/>
              </a:rPr>
              <a:t>m</a:t>
            </a:r>
            <a:r>
              <a:rPr dirty="0" sz="3600" spc="-300" b="1">
                <a:latin typeface="Trebuchet MS"/>
                <a:cs typeface="Trebuchet MS"/>
              </a:rPr>
              <a:t> </a:t>
            </a:r>
            <a:r>
              <a:rPr dirty="0" sz="3600" spc="-90" b="1">
                <a:latin typeface="Trebuchet MS"/>
                <a:cs typeface="Trebuchet MS"/>
              </a:rPr>
              <a:t>D</a:t>
            </a:r>
            <a:r>
              <a:rPr dirty="0" sz="3600" spc="-330" b="1">
                <a:latin typeface="Trebuchet MS"/>
                <a:cs typeface="Trebuchet MS"/>
              </a:rPr>
              <a:t>e</a:t>
            </a:r>
            <a:r>
              <a:rPr dirty="0" sz="3600" spc="-325" b="1">
                <a:latin typeface="Trebuchet MS"/>
                <a:cs typeface="Trebuchet MS"/>
              </a:rPr>
              <a:t>v</a:t>
            </a:r>
            <a:r>
              <a:rPr dirty="0" sz="3600" spc="-330" b="1">
                <a:latin typeface="Trebuchet MS"/>
                <a:cs typeface="Trebuchet MS"/>
              </a:rPr>
              <a:t>e</a:t>
            </a:r>
            <a:r>
              <a:rPr dirty="0" sz="3600" spc="-100" b="1">
                <a:latin typeface="Trebuchet MS"/>
                <a:cs typeface="Trebuchet MS"/>
              </a:rPr>
              <a:t>l</a:t>
            </a:r>
            <a:r>
              <a:rPr dirty="0" sz="3600" spc="-245" b="1">
                <a:latin typeface="Trebuchet MS"/>
                <a:cs typeface="Trebuchet MS"/>
              </a:rPr>
              <a:t>o</a:t>
            </a:r>
            <a:r>
              <a:rPr dirty="0" sz="3600" spc="-215" b="1">
                <a:latin typeface="Trebuchet MS"/>
                <a:cs typeface="Trebuchet MS"/>
              </a:rPr>
              <a:t>p</a:t>
            </a:r>
            <a:r>
              <a:rPr dirty="0" sz="3600" spc="-310" b="1">
                <a:latin typeface="Trebuchet MS"/>
                <a:cs typeface="Trebuchet MS"/>
              </a:rPr>
              <a:t>m</a:t>
            </a:r>
            <a:r>
              <a:rPr dirty="0" sz="3600" spc="-330" b="1">
                <a:latin typeface="Trebuchet MS"/>
                <a:cs typeface="Trebuchet MS"/>
              </a:rPr>
              <a:t>e</a:t>
            </a:r>
            <a:r>
              <a:rPr dirty="0" sz="3600" spc="-210" b="1">
                <a:latin typeface="Trebuchet MS"/>
                <a:cs typeface="Trebuchet MS"/>
              </a:rPr>
              <a:t>n</a:t>
            </a:r>
            <a:r>
              <a:rPr dirty="0" sz="3600" spc="-80" b="1">
                <a:latin typeface="Trebuchet MS"/>
                <a:cs typeface="Trebuchet MS"/>
              </a:rPr>
              <a:t>t</a:t>
            </a:r>
            <a:r>
              <a:rPr dirty="0" sz="3600" spc="-300" b="1">
                <a:latin typeface="Trebuchet MS"/>
                <a:cs typeface="Trebuchet MS"/>
              </a:rPr>
              <a:t> </a:t>
            </a:r>
            <a:r>
              <a:rPr dirty="0" sz="3600" spc="-165" b="1">
                <a:latin typeface="Trebuchet MS"/>
                <a:cs typeface="Trebuchet MS"/>
              </a:rPr>
              <a:t>A</a:t>
            </a:r>
            <a:r>
              <a:rPr dirty="0" sz="3600" spc="-215" b="1">
                <a:latin typeface="Trebuchet MS"/>
                <a:cs typeface="Trebuchet MS"/>
              </a:rPr>
              <a:t>pp</a:t>
            </a:r>
            <a:r>
              <a:rPr dirty="0" sz="3600" spc="-145" b="1">
                <a:latin typeface="Trebuchet MS"/>
                <a:cs typeface="Trebuchet MS"/>
              </a:rPr>
              <a:t>r</a:t>
            </a:r>
            <a:r>
              <a:rPr dirty="0" sz="3600" spc="-245" b="1">
                <a:latin typeface="Trebuchet MS"/>
                <a:cs typeface="Trebuchet MS"/>
              </a:rPr>
              <a:t>o</a:t>
            </a:r>
            <a:r>
              <a:rPr dirty="0" sz="3600" spc="-125" b="1">
                <a:latin typeface="Trebuchet MS"/>
                <a:cs typeface="Trebuchet MS"/>
              </a:rPr>
              <a:t>a</a:t>
            </a:r>
            <a:r>
              <a:rPr dirty="0" sz="3600" spc="-195" b="1">
                <a:latin typeface="Trebuchet MS"/>
                <a:cs typeface="Trebuchet MS"/>
              </a:rPr>
              <a:t>c</a:t>
            </a:r>
            <a:r>
              <a:rPr dirty="0" sz="3600" spc="-155" b="1">
                <a:latin typeface="Trebuchet MS"/>
                <a:cs typeface="Trebuchet MS"/>
              </a:rPr>
              <a:t>h  </a:t>
            </a:r>
            <a:r>
              <a:rPr dirty="0" sz="3600" spc="-165" b="1">
                <a:latin typeface="Trebuchet MS"/>
                <a:cs typeface="Trebuchet MS"/>
              </a:rPr>
              <a:t>A</a:t>
            </a:r>
            <a:r>
              <a:rPr dirty="0" sz="3600" spc="-100" b="1">
                <a:latin typeface="Trebuchet MS"/>
                <a:cs typeface="Trebuchet MS"/>
              </a:rPr>
              <a:t>l</a:t>
            </a:r>
            <a:r>
              <a:rPr dirty="0" sz="3600" spc="75" b="1">
                <a:latin typeface="Trebuchet MS"/>
                <a:cs typeface="Trebuchet MS"/>
              </a:rPr>
              <a:t>g</a:t>
            </a:r>
            <a:r>
              <a:rPr dirty="0" sz="3600" spc="-245" b="1">
                <a:latin typeface="Trebuchet MS"/>
                <a:cs typeface="Trebuchet MS"/>
              </a:rPr>
              <a:t>o</a:t>
            </a:r>
            <a:r>
              <a:rPr dirty="0" sz="3600" spc="-145" b="1">
                <a:latin typeface="Trebuchet MS"/>
                <a:cs typeface="Trebuchet MS"/>
              </a:rPr>
              <a:t>r</a:t>
            </a:r>
            <a:r>
              <a:rPr dirty="0" sz="3600" spc="-145" b="1">
                <a:latin typeface="Trebuchet MS"/>
                <a:cs typeface="Trebuchet MS"/>
              </a:rPr>
              <a:t>i</a:t>
            </a:r>
            <a:r>
              <a:rPr dirty="0" sz="3600" spc="-50" b="1">
                <a:latin typeface="Trebuchet MS"/>
                <a:cs typeface="Trebuchet MS"/>
              </a:rPr>
              <a:t>t</a:t>
            </a:r>
            <a:r>
              <a:rPr dirty="0" sz="3600" spc="-200" b="1">
                <a:latin typeface="Trebuchet MS"/>
                <a:cs typeface="Trebuchet MS"/>
              </a:rPr>
              <a:t>h</a:t>
            </a:r>
            <a:r>
              <a:rPr dirty="0" sz="3600" spc="-340" b="1">
                <a:latin typeface="Trebuchet MS"/>
                <a:cs typeface="Trebuchet MS"/>
              </a:rPr>
              <a:t>m</a:t>
            </a:r>
            <a:r>
              <a:rPr dirty="0" sz="3600" spc="-300" b="1">
                <a:latin typeface="Trebuchet MS"/>
                <a:cs typeface="Trebuchet MS"/>
              </a:rPr>
              <a:t> </a:t>
            </a:r>
            <a:r>
              <a:rPr dirty="0" sz="3600" spc="-385" b="1">
                <a:latin typeface="Trebuchet MS"/>
                <a:cs typeface="Trebuchet MS"/>
              </a:rPr>
              <a:t>&amp;</a:t>
            </a:r>
            <a:r>
              <a:rPr dirty="0" sz="3600" spc="-300" b="1">
                <a:latin typeface="Trebuchet MS"/>
                <a:cs typeface="Trebuchet MS"/>
              </a:rPr>
              <a:t> </a:t>
            </a:r>
            <a:r>
              <a:rPr dirty="0" sz="3600" spc="-90" b="1">
                <a:latin typeface="Trebuchet MS"/>
                <a:cs typeface="Trebuchet MS"/>
              </a:rPr>
              <a:t>D</a:t>
            </a:r>
            <a:r>
              <a:rPr dirty="0" sz="3600" spc="-330" b="1">
                <a:latin typeface="Trebuchet MS"/>
                <a:cs typeface="Trebuchet MS"/>
              </a:rPr>
              <a:t>e</a:t>
            </a:r>
            <a:r>
              <a:rPr dirty="0" sz="3600" spc="-215" b="1">
                <a:latin typeface="Trebuchet MS"/>
                <a:cs typeface="Trebuchet MS"/>
              </a:rPr>
              <a:t>p</a:t>
            </a:r>
            <a:r>
              <a:rPr dirty="0" sz="3600" spc="-100" b="1">
                <a:latin typeface="Trebuchet MS"/>
                <a:cs typeface="Trebuchet MS"/>
              </a:rPr>
              <a:t>l</a:t>
            </a:r>
            <a:r>
              <a:rPr dirty="0" sz="3600" spc="-245" b="1">
                <a:latin typeface="Trebuchet MS"/>
                <a:cs typeface="Trebuchet MS"/>
              </a:rPr>
              <a:t>o</a:t>
            </a:r>
            <a:r>
              <a:rPr dirty="0" sz="3600" spc="-310" b="1">
                <a:latin typeface="Trebuchet MS"/>
                <a:cs typeface="Trebuchet MS"/>
              </a:rPr>
              <a:t>y</a:t>
            </a:r>
            <a:r>
              <a:rPr dirty="0" sz="3600" spc="-310" b="1">
                <a:latin typeface="Trebuchet MS"/>
                <a:cs typeface="Trebuchet MS"/>
              </a:rPr>
              <a:t>m</a:t>
            </a:r>
            <a:r>
              <a:rPr dirty="0" sz="3600" spc="-330" b="1">
                <a:latin typeface="Trebuchet MS"/>
                <a:cs typeface="Trebuchet MS"/>
              </a:rPr>
              <a:t>e</a:t>
            </a:r>
            <a:r>
              <a:rPr dirty="0" sz="3600" spc="-210" b="1">
                <a:latin typeface="Trebuchet MS"/>
                <a:cs typeface="Trebuchet MS"/>
              </a:rPr>
              <a:t>n</a:t>
            </a:r>
            <a:r>
              <a:rPr dirty="0" sz="3600" spc="-65" b="1">
                <a:latin typeface="Trebuchet MS"/>
                <a:cs typeface="Trebuchet MS"/>
              </a:rPr>
              <a:t>t  </a:t>
            </a:r>
            <a:r>
              <a:rPr dirty="0" sz="3600" spc="-120" b="1">
                <a:latin typeface="Trebuchet MS"/>
                <a:cs typeface="Trebuchet MS"/>
              </a:rPr>
              <a:t>Result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3600" spc="-175" b="1">
                <a:latin typeface="Trebuchet MS"/>
                <a:cs typeface="Trebuchet MS"/>
              </a:rPr>
              <a:t>Conclusion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3600" spc="-145" b="1">
                <a:latin typeface="Trebuchet MS"/>
                <a:cs typeface="Trebuchet MS"/>
              </a:rPr>
              <a:t>F</a:t>
            </a:r>
            <a:r>
              <a:rPr dirty="0" sz="3600" spc="-190" b="1">
                <a:latin typeface="Trebuchet MS"/>
                <a:cs typeface="Trebuchet MS"/>
              </a:rPr>
              <a:t>u</a:t>
            </a:r>
            <a:r>
              <a:rPr dirty="0" sz="3600" spc="-50" b="1">
                <a:latin typeface="Trebuchet MS"/>
                <a:cs typeface="Trebuchet MS"/>
              </a:rPr>
              <a:t>t</a:t>
            </a:r>
            <a:r>
              <a:rPr dirty="0" sz="3600" spc="-190" b="1">
                <a:latin typeface="Trebuchet MS"/>
                <a:cs typeface="Trebuchet MS"/>
              </a:rPr>
              <a:t>u</a:t>
            </a:r>
            <a:r>
              <a:rPr dirty="0" sz="3600" spc="-145" b="1">
                <a:latin typeface="Trebuchet MS"/>
                <a:cs typeface="Trebuchet MS"/>
              </a:rPr>
              <a:t>r</a:t>
            </a:r>
            <a:r>
              <a:rPr dirty="0" sz="3600" spc="-360" b="1">
                <a:latin typeface="Trebuchet MS"/>
                <a:cs typeface="Trebuchet MS"/>
              </a:rPr>
              <a:t>e</a:t>
            </a:r>
            <a:r>
              <a:rPr dirty="0" sz="3600" spc="-300" b="1">
                <a:latin typeface="Trebuchet MS"/>
                <a:cs typeface="Trebuchet MS"/>
              </a:rPr>
              <a:t> </a:t>
            </a:r>
            <a:r>
              <a:rPr dirty="0" sz="3600" spc="114" b="1">
                <a:latin typeface="Trebuchet MS"/>
                <a:cs typeface="Trebuchet MS"/>
              </a:rPr>
              <a:t>S</a:t>
            </a:r>
            <a:r>
              <a:rPr dirty="0" sz="3600" spc="-195" b="1">
                <a:latin typeface="Trebuchet MS"/>
                <a:cs typeface="Trebuchet MS"/>
              </a:rPr>
              <a:t>c</a:t>
            </a:r>
            <a:r>
              <a:rPr dirty="0" sz="3600" spc="-245" b="1">
                <a:latin typeface="Trebuchet MS"/>
                <a:cs typeface="Trebuchet MS"/>
              </a:rPr>
              <a:t>o</a:t>
            </a:r>
            <a:r>
              <a:rPr dirty="0" sz="3600" spc="-215" b="1">
                <a:latin typeface="Trebuchet MS"/>
                <a:cs typeface="Trebuchet MS"/>
              </a:rPr>
              <a:t>p</a:t>
            </a:r>
            <a:r>
              <a:rPr dirty="0" sz="3600" spc="-360" b="1">
                <a:latin typeface="Trebuchet MS"/>
                <a:cs typeface="Trebuchet MS"/>
              </a:rPr>
              <a:t>e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014" y="3794291"/>
            <a:ext cx="142875" cy="1428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014" y="4394366"/>
            <a:ext cx="142875" cy="142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014" y="4994441"/>
            <a:ext cx="142875" cy="1428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014" y="5594516"/>
            <a:ext cx="142875" cy="1428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014" y="6194591"/>
            <a:ext cx="142875" cy="1428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014" y="6794666"/>
            <a:ext cx="142875" cy="1428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944" y="1221263"/>
            <a:ext cx="16122015" cy="5315585"/>
          </a:xfrm>
          <a:prstGeom prst="rect">
            <a:avLst/>
          </a:prstGeom>
        </p:spPr>
        <p:txBody>
          <a:bodyPr wrap="square" lIns="0" tIns="434340" rIns="0" bIns="0" rtlCol="0" vert="horz">
            <a:spAutoFit/>
          </a:bodyPr>
          <a:lstStyle/>
          <a:p>
            <a:pPr marL="38100" marR="30480" indent="250190">
              <a:lnSpc>
                <a:spcPts val="6450"/>
              </a:lnSpc>
              <a:spcBef>
                <a:spcPts val="3420"/>
              </a:spcBef>
            </a:pPr>
            <a:r>
              <a:rPr dirty="0" baseline="16007" sz="8850" spc="-1627" b="1">
                <a:solidFill>
                  <a:srgbClr val="1BACE3"/>
                </a:solidFill>
                <a:latin typeface="Arial"/>
                <a:cs typeface="Arial"/>
              </a:rPr>
              <a:t>P</a:t>
            </a:r>
            <a:r>
              <a:rPr dirty="0" sz="3600" spc="-1085">
                <a:latin typeface="Trebuchet MS"/>
                <a:cs typeface="Trebuchet MS"/>
              </a:rPr>
              <a:t>In</a:t>
            </a:r>
            <a:r>
              <a:rPr dirty="0" sz="3600" spc="-790">
                <a:latin typeface="Trebuchet MS"/>
                <a:cs typeface="Trebuchet MS"/>
              </a:rPr>
              <a:t> </a:t>
            </a:r>
            <a:r>
              <a:rPr dirty="0" baseline="16007" sz="8850" spc="-1500" b="1">
                <a:solidFill>
                  <a:srgbClr val="1BACE3"/>
                </a:solidFill>
                <a:latin typeface="Arial"/>
                <a:cs typeface="Arial"/>
              </a:rPr>
              <a:t>r</a:t>
            </a:r>
            <a:r>
              <a:rPr dirty="0" sz="3600" spc="-1000">
                <a:latin typeface="Trebuchet MS"/>
                <a:cs typeface="Trebuchet MS"/>
              </a:rPr>
              <a:t>to</a:t>
            </a:r>
            <a:r>
              <a:rPr dirty="0" baseline="16007" sz="8850" spc="-1500" b="1">
                <a:solidFill>
                  <a:srgbClr val="1BACE3"/>
                </a:solidFill>
                <a:latin typeface="Arial"/>
                <a:cs typeface="Arial"/>
              </a:rPr>
              <a:t>o</a:t>
            </a:r>
            <a:r>
              <a:rPr dirty="0" sz="3600" spc="-1000">
                <a:latin typeface="Trebuchet MS"/>
                <a:cs typeface="Trebuchet MS"/>
              </a:rPr>
              <a:t>da</a:t>
            </a:r>
            <a:r>
              <a:rPr dirty="0" baseline="16007" sz="8850" spc="-1500" b="1">
                <a:solidFill>
                  <a:srgbClr val="1BACE3"/>
                </a:solidFill>
                <a:latin typeface="Arial"/>
                <a:cs typeface="Arial"/>
              </a:rPr>
              <a:t>b</a:t>
            </a:r>
            <a:r>
              <a:rPr dirty="0" sz="3600" spc="-1000">
                <a:latin typeface="Trebuchet MS"/>
                <a:cs typeface="Trebuchet MS"/>
              </a:rPr>
              <a:t>y's</a:t>
            </a:r>
            <a:r>
              <a:rPr dirty="0" baseline="16007" sz="8850" spc="-1500" b="1">
                <a:solidFill>
                  <a:srgbClr val="1BACE3"/>
                </a:solidFill>
                <a:latin typeface="Arial"/>
                <a:cs typeface="Arial"/>
              </a:rPr>
              <a:t>le</a:t>
            </a:r>
            <a:r>
              <a:rPr dirty="0" sz="3600" spc="-1000">
                <a:latin typeface="Trebuchet MS"/>
                <a:cs typeface="Trebuchet MS"/>
              </a:rPr>
              <a:t>dig</a:t>
            </a:r>
            <a:r>
              <a:rPr dirty="0" baseline="16007" sz="8850" spc="-1500" b="1">
                <a:solidFill>
                  <a:srgbClr val="1BACE3"/>
                </a:solidFill>
                <a:latin typeface="Arial"/>
                <a:cs typeface="Arial"/>
              </a:rPr>
              <a:t>m</a:t>
            </a:r>
            <a:r>
              <a:rPr dirty="0" sz="3600" spc="-1000">
                <a:latin typeface="Trebuchet MS"/>
                <a:cs typeface="Trebuchet MS"/>
              </a:rPr>
              <a:t>ital</a:t>
            </a:r>
            <a:r>
              <a:rPr dirty="0" sz="3600" spc="-919">
                <a:latin typeface="Trebuchet MS"/>
                <a:cs typeface="Trebuchet MS"/>
              </a:rPr>
              <a:t> </a:t>
            </a:r>
            <a:r>
              <a:rPr dirty="0" baseline="16007" sz="8850" spc="-2025" b="1">
                <a:solidFill>
                  <a:srgbClr val="1BACE3"/>
                </a:solidFill>
                <a:latin typeface="Arial"/>
                <a:cs typeface="Arial"/>
              </a:rPr>
              <a:t>S</a:t>
            </a:r>
            <a:r>
              <a:rPr dirty="0" sz="3600" spc="-1350">
                <a:latin typeface="Trebuchet MS"/>
                <a:cs typeface="Trebuchet MS"/>
              </a:rPr>
              <a:t>ag</a:t>
            </a:r>
            <a:r>
              <a:rPr dirty="0" baseline="16007" sz="8850" spc="-2025" b="1">
                <a:solidFill>
                  <a:srgbClr val="1BACE3"/>
                </a:solidFill>
                <a:latin typeface="Arial"/>
                <a:cs typeface="Arial"/>
              </a:rPr>
              <a:t>t</a:t>
            </a:r>
            <a:r>
              <a:rPr dirty="0" sz="3600" spc="-1350">
                <a:latin typeface="Trebuchet MS"/>
                <a:cs typeface="Trebuchet MS"/>
              </a:rPr>
              <a:t>e,</a:t>
            </a:r>
            <a:r>
              <a:rPr dirty="0" baseline="16007" sz="8850" spc="-2025" b="1">
                <a:solidFill>
                  <a:srgbClr val="1BACE3"/>
                </a:solidFill>
                <a:latin typeface="Arial"/>
                <a:cs typeface="Arial"/>
              </a:rPr>
              <a:t>a</a:t>
            </a:r>
            <a:r>
              <a:rPr dirty="0" sz="3600" spc="-1350">
                <a:latin typeface="Trebuchet MS"/>
                <a:cs typeface="Trebuchet MS"/>
              </a:rPr>
              <a:t>w</a:t>
            </a:r>
            <a:r>
              <a:rPr dirty="0" baseline="16007" sz="8850" spc="-2025" b="1">
                <a:solidFill>
                  <a:srgbClr val="1BACE3"/>
                </a:solidFill>
                <a:latin typeface="Arial"/>
                <a:cs typeface="Arial"/>
              </a:rPr>
              <a:t>t</a:t>
            </a:r>
            <a:r>
              <a:rPr dirty="0" sz="3600" spc="-1350">
                <a:latin typeface="Trebuchet MS"/>
                <a:cs typeface="Trebuchet MS"/>
              </a:rPr>
              <a:t>h</a:t>
            </a:r>
            <a:r>
              <a:rPr dirty="0" baseline="16007" sz="8850" spc="-2025" b="1">
                <a:solidFill>
                  <a:srgbClr val="1BACE3"/>
                </a:solidFill>
                <a:latin typeface="Arial"/>
                <a:cs typeface="Arial"/>
              </a:rPr>
              <a:t>e</a:t>
            </a:r>
            <a:r>
              <a:rPr dirty="0" sz="3600" spc="-1350">
                <a:latin typeface="Trebuchet MS"/>
                <a:cs typeface="Trebuchet MS"/>
              </a:rPr>
              <a:t>er</a:t>
            </a:r>
            <a:r>
              <a:rPr dirty="0" baseline="16007" sz="8850" spc="-2025" b="1">
                <a:solidFill>
                  <a:srgbClr val="1BACE3"/>
                </a:solidFill>
                <a:latin typeface="Arial"/>
                <a:cs typeface="Arial"/>
              </a:rPr>
              <a:t>m</a:t>
            </a:r>
            <a:r>
              <a:rPr dirty="0" sz="3600" spc="-1350">
                <a:latin typeface="Trebuchet MS"/>
                <a:cs typeface="Trebuchet MS"/>
              </a:rPr>
              <a:t>e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635">
                <a:latin typeface="Trebuchet MS"/>
                <a:cs typeface="Trebuchet MS"/>
              </a:rPr>
              <a:t>cy</a:t>
            </a:r>
            <a:r>
              <a:rPr dirty="0" baseline="16007" sz="8850" spc="-952" b="1">
                <a:solidFill>
                  <a:srgbClr val="1BACE3"/>
                </a:solidFill>
                <a:latin typeface="Arial"/>
                <a:cs typeface="Arial"/>
              </a:rPr>
              <a:t>e</a:t>
            </a:r>
            <a:r>
              <a:rPr dirty="0" sz="3600" spc="-635">
                <a:latin typeface="Trebuchet MS"/>
                <a:cs typeface="Trebuchet MS"/>
              </a:rPr>
              <a:t>be</a:t>
            </a:r>
            <a:r>
              <a:rPr dirty="0" baseline="16007" sz="8850" spc="-952" b="1">
                <a:solidFill>
                  <a:srgbClr val="1BACE3"/>
                </a:solidFill>
                <a:latin typeface="Arial"/>
                <a:cs typeface="Arial"/>
              </a:rPr>
              <a:t>n</a:t>
            </a:r>
            <a:r>
              <a:rPr dirty="0" sz="3600" spc="-635">
                <a:latin typeface="Trebuchet MS"/>
                <a:cs typeface="Trebuchet MS"/>
              </a:rPr>
              <a:t>rs</a:t>
            </a:r>
            <a:r>
              <a:rPr dirty="0" baseline="16007" sz="8850" spc="-952" b="1">
                <a:solidFill>
                  <a:srgbClr val="1BACE3"/>
                </a:solidFill>
                <a:latin typeface="Arial"/>
                <a:cs typeface="Arial"/>
              </a:rPr>
              <a:t>t</a:t>
            </a:r>
            <a:r>
              <a:rPr dirty="0" sz="3600" spc="-635">
                <a:latin typeface="Trebuchet MS"/>
                <a:cs typeface="Trebuchet MS"/>
              </a:rPr>
              <a:t>ecurity</a:t>
            </a:r>
            <a:r>
              <a:rPr dirty="0" sz="3600" spc="-355">
                <a:latin typeface="Trebuchet MS"/>
                <a:cs typeface="Trebuchet MS"/>
              </a:rPr>
              <a:t> </a:t>
            </a:r>
            <a:r>
              <a:rPr dirty="0" sz="3600" spc="-70">
                <a:latin typeface="Trebuchet MS"/>
                <a:cs typeface="Trebuchet MS"/>
              </a:rPr>
              <a:t>threats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80">
                <a:latin typeface="Trebuchet MS"/>
                <a:cs typeface="Trebuchet MS"/>
              </a:rPr>
              <a:t>loom</a:t>
            </a:r>
            <a:r>
              <a:rPr dirty="0" sz="3600" spc="-355">
                <a:latin typeface="Trebuchet MS"/>
                <a:cs typeface="Trebuchet MS"/>
              </a:rPr>
              <a:t> </a:t>
            </a:r>
            <a:r>
              <a:rPr dirty="0" sz="3600" spc="-190">
                <a:latin typeface="Trebuchet MS"/>
                <a:cs typeface="Trebuchet MS"/>
              </a:rPr>
              <a:t>large,</a:t>
            </a:r>
            <a:r>
              <a:rPr dirty="0" sz="3600" spc="-355">
                <a:latin typeface="Trebuchet MS"/>
                <a:cs typeface="Trebuchet MS"/>
              </a:rPr>
              <a:t> </a:t>
            </a:r>
            <a:r>
              <a:rPr dirty="0" sz="3600" spc="-125">
                <a:latin typeface="Trebuchet MS"/>
                <a:cs typeface="Trebuchet MS"/>
              </a:rPr>
              <a:t>one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35">
                <a:latin typeface="Trebuchet MS"/>
                <a:cs typeface="Trebuchet MS"/>
              </a:rPr>
              <a:t>of</a:t>
            </a:r>
            <a:r>
              <a:rPr dirty="0" sz="3600" spc="-355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the</a:t>
            </a:r>
            <a:r>
              <a:rPr dirty="0" sz="3600" spc="-355">
                <a:latin typeface="Trebuchet MS"/>
                <a:cs typeface="Trebuchet MS"/>
              </a:rPr>
              <a:t> </a:t>
            </a:r>
            <a:r>
              <a:rPr dirty="0" sz="3600" spc="-80">
                <a:latin typeface="Trebuchet MS"/>
                <a:cs typeface="Trebuchet MS"/>
              </a:rPr>
              <a:t>significant </a:t>
            </a:r>
            <a:r>
              <a:rPr dirty="0" sz="3600" spc="-1070">
                <a:latin typeface="Trebuchet MS"/>
                <a:cs typeface="Trebuchet MS"/>
              </a:rPr>
              <a:t> </a:t>
            </a:r>
            <a:r>
              <a:rPr dirty="0" sz="3600" spc="-60">
                <a:latin typeface="Trebuchet MS"/>
                <a:cs typeface="Trebuchet MS"/>
              </a:rPr>
              <a:t>concerns </a:t>
            </a:r>
            <a:r>
              <a:rPr dirty="0" sz="3600" spc="-30">
                <a:latin typeface="Trebuchet MS"/>
                <a:cs typeface="Trebuchet MS"/>
              </a:rPr>
              <a:t>is </a:t>
            </a:r>
            <a:r>
              <a:rPr dirty="0" sz="3600" spc="-120">
                <a:latin typeface="Trebuchet MS"/>
                <a:cs typeface="Trebuchet MS"/>
              </a:rPr>
              <a:t>the proliferation </a:t>
            </a:r>
            <a:r>
              <a:rPr dirty="0" sz="3600" spc="-135">
                <a:latin typeface="Trebuchet MS"/>
                <a:cs typeface="Trebuchet MS"/>
              </a:rPr>
              <a:t>of </a:t>
            </a:r>
            <a:r>
              <a:rPr dirty="0" sz="3600" spc="-200">
                <a:latin typeface="Trebuchet MS"/>
                <a:cs typeface="Trebuchet MS"/>
              </a:rPr>
              <a:t>key </a:t>
            </a:r>
            <a:r>
              <a:rPr dirty="0" sz="3600" spc="-110">
                <a:latin typeface="Trebuchet MS"/>
                <a:cs typeface="Trebuchet MS"/>
              </a:rPr>
              <a:t>loggers, stealthy </a:t>
            </a:r>
            <a:r>
              <a:rPr dirty="0" sz="3600" spc="-105">
                <a:latin typeface="Trebuchet MS"/>
                <a:cs typeface="Trebuchet MS"/>
              </a:rPr>
              <a:t>software </a:t>
            </a:r>
            <a:r>
              <a:rPr dirty="0" sz="3600" spc="-80">
                <a:latin typeface="Trebuchet MS"/>
                <a:cs typeface="Trebuchet MS"/>
              </a:rPr>
              <a:t>tools </a:t>
            </a:r>
            <a:r>
              <a:rPr dirty="0" sz="3600" spc="-85">
                <a:latin typeface="Trebuchet MS"/>
                <a:cs typeface="Trebuchet MS"/>
              </a:rPr>
              <a:t>designed </a:t>
            </a:r>
            <a:r>
              <a:rPr dirty="0" sz="3600" spc="-110">
                <a:latin typeface="Trebuchet MS"/>
                <a:cs typeface="Trebuchet MS"/>
              </a:rPr>
              <a:t>to </a:t>
            </a:r>
            <a:r>
              <a:rPr dirty="0" sz="3600" spc="-105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monitor and </a:t>
            </a:r>
            <a:r>
              <a:rPr dirty="0" sz="3600" spc="-95">
                <a:latin typeface="Trebuchet MS"/>
                <a:cs typeface="Trebuchet MS"/>
              </a:rPr>
              <a:t>record </a:t>
            </a:r>
            <a:r>
              <a:rPr dirty="0" sz="3600" spc="-90">
                <a:latin typeface="Trebuchet MS"/>
                <a:cs typeface="Trebuchet MS"/>
              </a:rPr>
              <a:t>keystrokes on </a:t>
            </a:r>
            <a:r>
              <a:rPr dirty="0" sz="3600" spc="-185">
                <a:latin typeface="Trebuchet MS"/>
                <a:cs typeface="Trebuchet MS"/>
              </a:rPr>
              <a:t>a </a:t>
            </a:r>
            <a:r>
              <a:rPr dirty="0" sz="3600" spc="10">
                <a:latin typeface="Trebuchet MS"/>
                <a:cs typeface="Trebuchet MS"/>
              </a:rPr>
              <a:t>user's </a:t>
            </a:r>
            <a:r>
              <a:rPr dirty="0" sz="3600" spc="-120">
                <a:latin typeface="Trebuchet MS"/>
                <a:cs typeface="Trebuchet MS"/>
              </a:rPr>
              <a:t>computer without </a:t>
            </a:r>
            <a:r>
              <a:rPr dirty="0" sz="3600" spc="-110">
                <a:latin typeface="Trebuchet MS"/>
                <a:cs typeface="Trebuchet MS"/>
              </a:rPr>
              <a:t>their </a:t>
            </a:r>
            <a:r>
              <a:rPr dirty="0" sz="3600" spc="-185">
                <a:latin typeface="Trebuchet MS"/>
                <a:cs typeface="Trebuchet MS"/>
              </a:rPr>
              <a:t>knowledge. </a:t>
            </a:r>
            <a:r>
              <a:rPr dirty="0" sz="3600" spc="-125">
                <a:latin typeface="Trebuchet MS"/>
                <a:cs typeface="Trebuchet MS"/>
              </a:rPr>
              <a:t>Key </a:t>
            </a:r>
            <a:r>
              <a:rPr dirty="0" sz="3600" spc="-120">
                <a:latin typeface="Trebuchet MS"/>
                <a:cs typeface="Trebuchet MS"/>
              </a:rPr>
              <a:t> </a:t>
            </a:r>
            <a:r>
              <a:rPr dirty="0" sz="3600" spc="-40">
                <a:latin typeface="Trebuchet MS"/>
                <a:cs typeface="Trebuchet MS"/>
              </a:rPr>
              <a:t>loggers </a:t>
            </a:r>
            <a:r>
              <a:rPr dirty="0" sz="3600" spc="-80">
                <a:latin typeface="Trebuchet MS"/>
                <a:cs typeface="Trebuchet MS"/>
              </a:rPr>
              <a:t>pose </a:t>
            </a:r>
            <a:r>
              <a:rPr dirty="0" sz="3600" spc="-185">
                <a:latin typeface="Trebuchet MS"/>
                <a:cs typeface="Trebuchet MS"/>
              </a:rPr>
              <a:t>a </a:t>
            </a:r>
            <a:r>
              <a:rPr dirty="0" sz="3600" spc="-120">
                <a:latin typeface="Trebuchet MS"/>
                <a:cs typeface="Trebuchet MS"/>
              </a:rPr>
              <a:t>severe </a:t>
            </a:r>
            <a:r>
              <a:rPr dirty="0" sz="3600" spc="-105">
                <a:latin typeface="Trebuchet MS"/>
                <a:cs typeface="Trebuchet MS"/>
              </a:rPr>
              <a:t>threat </a:t>
            </a:r>
            <a:r>
              <a:rPr dirty="0" sz="3600" spc="-110">
                <a:latin typeface="Trebuchet MS"/>
                <a:cs typeface="Trebuchet MS"/>
              </a:rPr>
              <a:t>to </a:t>
            </a:r>
            <a:r>
              <a:rPr dirty="0" sz="3600" spc="-120">
                <a:latin typeface="Trebuchet MS"/>
                <a:cs typeface="Trebuchet MS"/>
              </a:rPr>
              <a:t>individuals and </a:t>
            </a:r>
            <a:r>
              <a:rPr dirty="0" sz="3600" spc="-90">
                <a:latin typeface="Trebuchet MS"/>
                <a:cs typeface="Trebuchet MS"/>
              </a:rPr>
              <a:t>organizations </a:t>
            </a:r>
            <a:r>
              <a:rPr dirty="0" sz="3600" spc="-25">
                <a:latin typeface="Trebuchet MS"/>
                <a:cs typeface="Trebuchet MS"/>
              </a:rPr>
              <a:t>as </a:t>
            </a:r>
            <a:r>
              <a:rPr dirty="0" sz="3600" spc="-145">
                <a:latin typeface="Trebuchet MS"/>
                <a:cs typeface="Trebuchet MS"/>
              </a:rPr>
              <a:t>they </a:t>
            </a:r>
            <a:r>
              <a:rPr dirty="0" sz="3600" spc="-105">
                <a:latin typeface="Trebuchet MS"/>
                <a:cs typeface="Trebuchet MS"/>
              </a:rPr>
              <a:t>can capture </a:t>
            </a:r>
            <a:r>
              <a:rPr dirty="0" sz="3600" spc="-100">
                <a:latin typeface="Trebuchet MS"/>
                <a:cs typeface="Trebuchet MS"/>
              </a:rPr>
              <a:t> </a:t>
            </a:r>
            <a:r>
              <a:rPr dirty="0" sz="3600" spc="-95">
                <a:latin typeface="Trebuchet MS"/>
                <a:cs typeface="Trebuchet MS"/>
              </a:rPr>
              <a:t>sensitive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25">
                <a:latin typeface="Trebuchet MS"/>
                <a:cs typeface="Trebuchet MS"/>
              </a:rPr>
              <a:t>information</a:t>
            </a:r>
            <a:r>
              <a:rPr dirty="0" sz="3600" spc="-355">
                <a:latin typeface="Trebuchet MS"/>
                <a:cs typeface="Trebuchet MS"/>
              </a:rPr>
              <a:t> </a:t>
            </a:r>
            <a:r>
              <a:rPr dirty="0" sz="3600" spc="-15">
                <a:latin typeface="Trebuchet MS"/>
                <a:cs typeface="Trebuchet MS"/>
              </a:rPr>
              <a:t>such</a:t>
            </a:r>
            <a:r>
              <a:rPr dirty="0" sz="3600" spc="-355">
                <a:latin typeface="Trebuchet MS"/>
                <a:cs typeface="Trebuchet MS"/>
              </a:rPr>
              <a:t> </a:t>
            </a:r>
            <a:r>
              <a:rPr dirty="0" sz="3600" spc="-25">
                <a:latin typeface="Trebuchet MS"/>
                <a:cs typeface="Trebuchet MS"/>
              </a:rPr>
              <a:t>as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05">
                <a:latin typeface="Trebuchet MS"/>
                <a:cs typeface="Trebuchet MS"/>
              </a:rPr>
              <a:t>passwords,</a:t>
            </a:r>
            <a:r>
              <a:rPr dirty="0" sz="3600" spc="-355">
                <a:latin typeface="Trebuchet MS"/>
                <a:cs typeface="Trebuchet MS"/>
              </a:rPr>
              <a:t> </a:t>
            </a:r>
            <a:r>
              <a:rPr dirty="0" sz="3600" spc="-114">
                <a:latin typeface="Trebuchet MS"/>
                <a:cs typeface="Trebuchet MS"/>
              </a:rPr>
              <a:t>credit</a:t>
            </a:r>
            <a:r>
              <a:rPr dirty="0" sz="3600" spc="-355">
                <a:latin typeface="Trebuchet MS"/>
                <a:cs typeface="Trebuchet MS"/>
              </a:rPr>
              <a:t> </a:t>
            </a:r>
            <a:r>
              <a:rPr dirty="0" sz="3600" spc="-105">
                <a:latin typeface="Trebuchet MS"/>
                <a:cs typeface="Trebuchet MS"/>
              </a:rPr>
              <a:t>card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80">
                <a:latin typeface="Trebuchet MS"/>
                <a:cs typeface="Trebuchet MS"/>
              </a:rPr>
              <a:t>details,</a:t>
            </a:r>
            <a:r>
              <a:rPr dirty="0" sz="3600" spc="-355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and</a:t>
            </a:r>
            <a:r>
              <a:rPr dirty="0" sz="3600" spc="-355">
                <a:latin typeface="Trebuchet MS"/>
                <a:cs typeface="Trebuchet MS"/>
              </a:rPr>
              <a:t> </a:t>
            </a:r>
            <a:r>
              <a:rPr dirty="0" sz="3600" spc="-95">
                <a:latin typeface="Trebuchet MS"/>
                <a:cs typeface="Trebuchet MS"/>
              </a:rPr>
              <a:t>other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95">
                <a:latin typeface="Trebuchet MS"/>
                <a:cs typeface="Trebuchet MS"/>
              </a:rPr>
              <a:t>personal</a:t>
            </a:r>
            <a:r>
              <a:rPr dirty="0" sz="3600" spc="-355">
                <a:latin typeface="Trebuchet MS"/>
                <a:cs typeface="Trebuchet MS"/>
              </a:rPr>
              <a:t> </a:t>
            </a:r>
            <a:r>
              <a:rPr dirty="0" sz="3600" spc="-229">
                <a:latin typeface="Trebuchet MS"/>
                <a:cs typeface="Trebuchet MS"/>
              </a:rPr>
              <a:t>data, </a:t>
            </a:r>
            <a:r>
              <a:rPr dirty="0" sz="3600" spc="-1070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leading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10">
                <a:latin typeface="Trebuchet MS"/>
                <a:cs typeface="Trebuchet MS"/>
              </a:rPr>
              <a:t>to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40">
                <a:latin typeface="Trebuchet MS"/>
                <a:cs typeface="Trebuchet MS"/>
              </a:rPr>
              <a:t>identity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95">
                <a:latin typeface="Trebuchet MS"/>
                <a:cs typeface="Trebuchet MS"/>
              </a:rPr>
              <a:t>theft,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35">
                <a:latin typeface="Trebuchet MS"/>
                <a:cs typeface="Trebuchet MS"/>
              </a:rPr>
              <a:t>financial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35">
                <a:latin typeface="Trebuchet MS"/>
                <a:cs typeface="Trebuchet MS"/>
              </a:rPr>
              <a:t>loss,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and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45">
                <a:latin typeface="Trebuchet MS"/>
                <a:cs typeface="Trebuchet MS"/>
              </a:rPr>
              <a:t>privacy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45">
                <a:latin typeface="Trebuchet MS"/>
                <a:cs typeface="Trebuchet MS"/>
              </a:rPr>
              <a:t>breaches.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256" y="1089407"/>
            <a:ext cx="15183485" cy="204723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11505">
              <a:lnSpc>
                <a:spcPct val="100000"/>
              </a:lnSpc>
              <a:spcBef>
                <a:spcPts val="100"/>
              </a:spcBef>
            </a:pPr>
            <a:r>
              <a:rPr dirty="0" sz="6000" spc="-409">
                <a:solidFill>
                  <a:srgbClr val="1BACE3"/>
                </a:solidFill>
                <a:latin typeface="Tahoma"/>
                <a:cs typeface="Tahoma"/>
              </a:rPr>
              <a:t>P</a:t>
            </a:r>
            <a:r>
              <a:rPr dirty="0" sz="6000" spc="-270">
                <a:solidFill>
                  <a:srgbClr val="1BACE3"/>
                </a:solidFill>
                <a:latin typeface="Tahoma"/>
                <a:cs typeface="Tahoma"/>
              </a:rPr>
              <a:t>r</a:t>
            </a:r>
            <a:r>
              <a:rPr dirty="0" sz="6000" spc="-710">
                <a:solidFill>
                  <a:srgbClr val="1BACE3"/>
                </a:solidFill>
                <a:latin typeface="Tahoma"/>
                <a:cs typeface="Tahoma"/>
              </a:rPr>
              <a:t>o</a:t>
            </a:r>
            <a:r>
              <a:rPr dirty="0" sz="6000" spc="-635">
                <a:solidFill>
                  <a:srgbClr val="1BACE3"/>
                </a:solidFill>
                <a:latin typeface="Tahoma"/>
                <a:cs typeface="Tahoma"/>
              </a:rPr>
              <a:t>p</a:t>
            </a:r>
            <a:r>
              <a:rPr dirty="0" sz="6000" spc="-710">
                <a:solidFill>
                  <a:srgbClr val="1BACE3"/>
                </a:solidFill>
                <a:latin typeface="Tahoma"/>
                <a:cs typeface="Tahoma"/>
              </a:rPr>
              <a:t>o</a:t>
            </a:r>
            <a:r>
              <a:rPr dirty="0" sz="6000" spc="-484">
                <a:solidFill>
                  <a:srgbClr val="1BACE3"/>
                </a:solidFill>
                <a:latin typeface="Tahoma"/>
                <a:cs typeface="Tahoma"/>
              </a:rPr>
              <a:t>s</a:t>
            </a:r>
            <a:r>
              <a:rPr dirty="0" sz="6000" spc="-660">
                <a:solidFill>
                  <a:srgbClr val="1BACE3"/>
                </a:solidFill>
                <a:latin typeface="Tahoma"/>
                <a:cs typeface="Tahoma"/>
              </a:rPr>
              <a:t>e</a:t>
            </a:r>
            <a:r>
              <a:rPr dirty="0" sz="6000" spc="-660">
                <a:solidFill>
                  <a:srgbClr val="1BACE3"/>
                </a:solidFill>
                <a:latin typeface="Tahoma"/>
                <a:cs typeface="Tahoma"/>
              </a:rPr>
              <a:t>d</a:t>
            </a:r>
            <a:r>
              <a:rPr dirty="0" sz="6000" spc="-450">
                <a:solidFill>
                  <a:srgbClr val="1BACE3"/>
                </a:solidFill>
                <a:latin typeface="Tahoma"/>
                <a:cs typeface="Tahoma"/>
              </a:rPr>
              <a:t> </a:t>
            </a:r>
            <a:r>
              <a:rPr dirty="0" sz="6000" spc="-535">
                <a:solidFill>
                  <a:srgbClr val="1BACE3"/>
                </a:solidFill>
                <a:latin typeface="Tahoma"/>
                <a:cs typeface="Tahoma"/>
              </a:rPr>
              <a:t>S</a:t>
            </a:r>
            <a:r>
              <a:rPr dirty="0" sz="6000" spc="-850">
                <a:solidFill>
                  <a:srgbClr val="1BACE3"/>
                </a:solidFill>
                <a:latin typeface="Tahoma"/>
                <a:cs typeface="Tahoma"/>
              </a:rPr>
              <a:t>O</a:t>
            </a:r>
            <a:r>
              <a:rPr dirty="0" sz="6000" spc="-290">
                <a:solidFill>
                  <a:srgbClr val="1BACE3"/>
                </a:solidFill>
                <a:latin typeface="Tahoma"/>
                <a:cs typeface="Tahoma"/>
              </a:rPr>
              <a:t>L</a:t>
            </a:r>
            <a:r>
              <a:rPr dirty="0" sz="6000" spc="-600">
                <a:solidFill>
                  <a:srgbClr val="1BACE3"/>
                </a:solidFill>
                <a:latin typeface="Tahoma"/>
                <a:cs typeface="Tahoma"/>
              </a:rPr>
              <a:t>U</a:t>
            </a:r>
            <a:r>
              <a:rPr dirty="0" sz="6000" spc="-620">
                <a:solidFill>
                  <a:srgbClr val="1BACE3"/>
                </a:solidFill>
                <a:latin typeface="Tahoma"/>
                <a:cs typeface="Tahoma"/>
              </a:rPr>
              <a:t>T</a:t>
            </a:r>
            <a:r>
              <a:rPr dirty="0" sz="6000" spc="-1110">
                <a:solidFill>
                  <a:srgbClr val="1BACE3"/>
                </a:solidFill>
                <a:latin typeface="Tahoma"/>
                <a:cs typeface="Tahoma"/>
              </a:rPr>
              <a:t>I</a:t>
            </a:r>
            <a:r>
              <a:rPr dirty="0" sz="6000" spc="-850">
                <a:solidFill>
                  <a:srgbClr val="1BACE3"/>
                </a:solidFill>
                <a:latin typeface="Tahoma"/>
                <a:cs typeface="Tahoma"/>
              </a:rPr>
              <a:t>O</a:t>
            </a:r>
            <a:r>
              <a:rPr dirty="0" sz="6000" spc="-665">
                <a:solidFill>
                  <a:srgbClr val="1BACE3"/>
                </a:solidFill>
                <a:latin typeface="Tahoma"/>
                <a:cs typeface="Tahoma"/>
              </a:rPr>
              <a:t>N</a:t>
            </a:r>
            <a:endParaRPr sz="6000">
              <a:latin typeface="Tahoma"/>
              <a:cs typeface="Tahoma"/>
            </a:endParaRPr>
          </a:p>
          <a:p>
            <a:pPr marL="12700" marR="5080">
              <a:lnSpc>
                <a:spcPts val="4280"/>
              </a:lnSpc>
              <a:spcBef>
                <a:spcPts val="254"/>
              </a:spcBef>
            </a:pPr>
            <a:r>
              <a:rPr dirty="0" sz="3600" spc="-150" b="0">
                <a:solidFill>
                  <a:srgbClr val="000000"/>
                </a:solidFill>
                <a:latin typeface="Trebuchet MS"/>
                <a:cs typeface="Trebuchet MS"/>
              </a:rPr>
              <a:t>There</a:t>
            </a:r>
            <a:r>
              <a:rPr dirty="0" sz="3600" spc="-37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-130" b="0">
                <a:solidFill>
                  <a:srgbClr val="000000"/>
                </a:solidFill>
                <a:latin typeface="Trebuchet MS"/>
                <a:cs typeface="Trebuchet MS"/>
              </a:rPr>
              <a:t>are</a:t>
            </a:r>
            <a:r>
              <a:rPr dirty="0" sz="3600" spc="-36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-125" b="0">
                <a:solidFill>
                  <a:srgbClr val="000000"/>
                </a:solidFill>
                <a:latin typeface="Trebuchet MS"/>
                <a:cs typeface="Trebuchet MS"/>
              </a:rPr>
              <a:t>several</a:t>
            </a:r>
            <a:r>
              <a:rPr dirty="0" sz="3600" spc="-36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-30" b="0">
                <a:solidFill>
                  <a:srgbClr val="000000"/>
                </a:solidFill>
                <a:latin typeface="Trebuchet MS"/>
                <a:cs typeface="Trebuchet MS"/>
              </a:rPr>
              <a:t>steps</a:t>
            </a:r>
            <a:r>
              <a:rPr dirty="0" sz="3600" spc="-36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-120" b="0">
                <a:solidFill>
                  <a:srgbClr val="000000"/>
                </a:solidFill>
                <a:latin typeface="Trebuchet MS"/>
                <a:cs typeface="Trebuchet MS"/>
              </a:rPr>
              <a:t>individuals</a:t>
            </a:r>
            <a:r>
              <a:rPr dirty="0" sz="3600" spc="-36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-120" b="0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dirty="0" sz="3600" spc="-36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-90" b="0">
                <a:solidFill>
                  <a:srgbClr val="000000"/>
                </a:solidFill>
                <a:latin typeface="Trebuchet MS"/>
                <a:cs typeface="Trebuchet MS"/>
              </a:rPr>
              <a:t>organizations</a:t>
            </a:r>
            <a:r>
              <a:rPr dirty="0" sz="3600" spc="-37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-105" b="0">
                <a:solidFill>
                  <a:srgbClr val="000000"/>
                </a:solidFill>
                <a:latin typeface="Trebuchet MS"/>
                <a:cs typeface="Trebuchet MS"/>
              </a:rPr>
              <a:t>can</a:t>
            </a:r>
            <a:r>
              <a:rPr dirty="0" sz="3600" spc="-36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-155" b="0">
                <a:solidFill>
                  <a:srgbClr val="000000"/>
                </a:solidFill>
                <a:latin typeface="Trebuchet MS"/>
                <a:cs typeface="Trebuchet MS"/>
              </a:rPr>
              <a:t>take</a:t>
            </a:r>
            <a:r>
              <a:rPr dirty="0" sz="3600" spc="-36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-110" b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dirty="0" sz="3600" spc="-36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-105" b="0">
                <a:solidFill>
                  <a:srgbClr val="000000"/>
                </a:solidFill>
                <a:latin typeface="Trebuchet MS"/>
                <a:cs typeface="Trebuchet MS"/>
              </a:rPr>
              <a:t>protect</a:t>
            </a:r>
            <a:r>
              <a:rPr dirty="0" sz="3600" spc="-36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-60" b="0">
                <a:solidFill>
                  <a:srgbClr val="000000"/>
                </a:solidFill>
                <a:latin typeface="Trebuchet MS"/>
                <a:cs typeface="Trebuchet MS"/>
              </a:rPr>
              <a:t>against </a:t>
            </a:r>
            <a:r>
              <a:rPr dirty="0" sz="3600" spc="-107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-200" b="0">
                <a:solidFill>
                  <a:srgbClr val="000000"/>
                </a:solidFill>
                <a:latin typeface="Trebuchet MS"/>
                <a:cs typeface="Trebuchet MS"/>
              </a:rPr>
              <a:t>key</a:t>
            </a:r>
            <a:r>
              <a:rPr dirty="0" sz="3600" spc="-37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-40" b="0">
                <a:solidFill>
                  <a:srgbClr val="000000"/>
                </a:solidFill>
                <a:latin typeface="Trebuchet MS"/>
                <a:cs typeface="Trebuchet MS"/>
              </a:rPr>
              <a:t>loggers</a:t>
            </a:r>
            <a:r>
              <a:rPr dirty="0" sz="3600" spc="-37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-120" b="0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dirty="0" sz="3600" spc="-37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-135" b="0">
                <a:solidFill>
                  <a:srgbClr val="000000"/>
                </a:solidFill>
                <a:latin typeface="Trebuchet MS"/>
                <a:cs typeface="Trebuchet MS"/>
              </a:rPr>
              <a:t>mitigate</a:t>
            </a:r>
            <a:r>
              <a:rPr dirty="0" sz="3600" spc="-37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-120" b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dirty="0" sz="3600" spc="-37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-25" b="0">
                <a:solidFill>
                  <a:srgbClr val="000000"/>
                </a:solidFill>
                <a:latin typeface="Trebuchet MS"/>
                <a:cs typeface="Trebuchet MS"/>
              </a:rPr>
              <a:t>risks</a:t>
            </a:r>
            <a:r>
              <a:rPr dirty="0" sz="3600" spc="-37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-80" b="0">
                <a:solidFill>
                  <a:srgbClr val="000000"/>
                </a:solidFill>
                <a:latin typeface="Trebuchet MS"/>
                <a:cs typeface="Trebuchet MS"/>
              </a:rPr>
              <a:t>associated</a:t>
            </a:r>
            <a:r>
              <a:rPr dirty="0" sz="3600" spc="-37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-155" b="0">
                <a:solidFill>
                  <a:srgbClr val="000000"/>
                </a:solidFill>
                <a:latin typeface="Trebuchet MS"/>
                <a:cs typeface="Trebuchet MS"/>
              </a:rPr>
              <a:t>with</a:t>
            </a:r>
            <a:r>
              <a:rPr dirty="0" sz="3600" spc="-37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00" spc="-235" b="0">
                <a:solidFill>
                  <a:srgbClr val="000000"/>
                </a:solidFill>
                <a:latin typeface="Trebuchet MS"/>
                <a:cs typeface="Trebuchet MS"/>
              </a:rPr>
              <a:t>them: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3256" y="3619699"/>
            <a:ext cx="15185390" cy="631761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 marR="696595">
              <a:lnSpc>
                <a:spcPts val="4650"/>
              </a:lnSpc>
              <a:spcBef>
                <a:spcPts val="280"/>
              </a:spcBef>
              <a:buAutoNum type="arabicPeriod"/>
              <a:tabLst>
                <a:tab pos="475615" algn="l"/>
              </a:tabLst>
            </a:pPr>
            <a:r>
              <a:rPr dirty="0" sz="3900" spc="140" b="1">
                <a:latin typeface="Times New Roman"/>
                <a:cs typeface="Times New Roman"/>
              </a:rPr>
              <a:t>Use</a:t>
            </a:r>
            <a:r>
              <a:rPr dirty="0" sz="3900" spc="75" b="1">
                <a:latin typeface="Times New Roman"/>
                <a:cs typeface="Times New Roman"/>
              </a:rPr>
              <a:t> </a:t>
            </a:r>
            <a:r>
              <a:rPr dirty="0" sz="3900" spc="-60" b="1">
                <a:latin typeface="Times New Roman"/>
                <a:cs typeface="Times New Roman"/>
              </a:rPr>
              <a:t>Antivirus</a:t>
            </a:r>
            <a:r>
              <a:rPr dirty="0" sz="3900" spc="80" b="1">
                <a:latin typeface="Times New Roman"/>
                <a:cs typeface="Times New Roman"/>
              </a:rPr>
              <a:t> </a:t>
            </a:r>
            <a:r>
              <a:rPr dirty="0" sz="3900" spc="-15" b="1">
                <a:latin typeface="Times New Roman"/>
                <a:cs typeface="Times New Roman"/>
              </a:rPr>
              <a:t>and</a:t>
            </a:r>
            <a:r>
              <a:rPr dirty="0" sz="3900" spc="75" b="1">
                <a:latin typeface="Times New Roman"/>
                <a:cs typeface="Times New Roman"/>
              </a:rPr>
              <a:t> </a:t>
            </a:r>
            <a:r>
              <a:rPr dirty="0" sz="3900" spc="-50" b="1">
                <a:latin typeface="Times New Roman"/>
                <a:cs typeface="Times New Roman"/>
              </a:rPr>
              <a:t>Antimalware</a:t>
            </a:r>
            <a:r>
              <a:rPr dirty="0" sz="3900" spc="75" b="1">
                <a:latin typeface="Times New Roman"/>
                <a:cs typeface="Times New Roman"/>
              </a:rPr>
              <a:t> </a:t>
            </a:r>
            <a:r>
              <a:rPr dirty="0" sz="3900" spc="-50" b="1">
                <a:latin typeface="Times New Roman"/>
                <a:cs typeface="Times New Roman"/>
              </a:rPr>
              <a:t>Software:Yes,</a:t>
            </a:r>
            <a:r>
              <a:rPr dirty="0" sz="3900" spc="80" b="1">
                <a:latin typeface="Times New Roman"/>
                <a:cs typeface="Times New Roman"/>
              </a:rPr>
              <a:t> </a:t>
            </a:r>
            <a:r>
              <a:rPr dirty="0" sz="3900" spc="75" b="1">
                <a:latin typeface="Times New Roman"/>
                <a:cs typeface="Times New Roman"/>
              </a:rPr>
              <a:t>using </a:t>
            </a:r>
            <a:r>
              <a:rPr dirty="0" sz="3900" spc="-40" b="1">
                <a:latin typeface="Times New Roman"/>
                <a:cs typeface="Times New Roman"/>
              </a:rPr>
              <a:t>antivirus</a:t>
            </a:r>
            <a:r>
              <a:rPr dirty="0" sz="3900" spc="80" b="1">
                <a:latin typeface="Times New Roman"/>
                <a:cs typeface="Times New Roman"/>
              </a:rPr>
              <a:t> </a:t>
            </a:r>
            <a:r>
              <a:rPr dirty="0" sz="3900" spc="-15" b="1">
                <a:latin typeface="Times New Roman"/>
                <a:cs typeface="Times New Roman"/>
              </a:rPr>
              <a:t>and </a:t>
            </a:r>
            <a:r>
              <a:rPr dirty="0" sz="3900" spc="-960" b="1">
                <a:latin typeface="Times New Roman"/>
                <a:cs typeface="Times New Roman"/>
              </a:rPr>
              <a:t> </a:t>
            </a:r>
            <a:r>
              <a:rPr dirty="0" sz="3900" spc="-35" b="1">
                <a:latin typeface="Times New Roman"/>
                <a:cs typeface="Times New Roman"/>
              </a:rPr>
              <a:t>antimalware</a:t>
            </a:r>
            <a:r>
              <a:rPr dirty="0" sz="3900" spc="70" b="1">
                <a:latin typeface="Times New Roman"/>
                <a:cs typeface="Times New Roman"/>
              </a:rPr>
              <a:t> </a:t>
            </a:r>
            <a:r>
              <a:rPr dirty="0" sz="3900" spc="-25" b="1">
                <a:latin typeface="Times New Roman"/>
                <a:cs typeface="Times New Roman"/>
              </a:rPr>
              <a:t>software</a:t>
            </a:r>
            <a:r>
              <a:rPr dirty="0" sz="3900" spc="75" b="1">
                <a:latin typeface="Times New Roman"/>
                <a:cs typeface="Times New Roman"/>
              </a:rPr>
              <a:t> is </a:t>
            </a:r>
            <a:r>
              <a:rPr dirty="0" sz="3900" spc="-20" b="1">
                <a:latin typeface="Times New Roman"/>
                <a:cs typeface="Times New Roman"/>
              </a:rPr>
              <a:t>crucial</a:t>
            </a:r>
            <a:r>
              <a:rPr dirty="0" sz="3900" spc="75" b="1">
                <a:latin typeface="Times New Roman"/>
                <a:cs typeface="Times New Roman"/>
              </a:rPr>
              <a:t> </a:t>
            </a:r>
            <a:r>
              <a:rPr dirty="0" sz="3900" spc="-120" b="1">
                <a:latin typeface="Times New Roman"/>
                <a:cs typeface="Times New Roman"/>
              </a:rPr>
              <a:t>for</a:t>
            </a:r>
            <a:r>
              <a:rPr dirty="0" sz="3900" spc="75" b="1">
                <a:latin typeface="Times New Roman"/>
                <a:cs typeface="Times New Roman"/>
              </a:rPr>
              <a:t> </a:t>
            </a:r>
            <a:r>
              <a:rPr dirty="0" sz="3900" spc="25" b="1">
                <a:latin typeface="Times New Roman"/>
                <a:cs typeface="Times New Roman"/>
              </a:rPr>
              <a:t>maintaining</a:t>
            </a:r>
            <a:r>
              <a:rPr dirty="0" sz="3900" spc="75" b="1">
                <a:latin typeface="Times New Roman"/>
                <a:cs typeface="Times New Roman"/>
              </a:rPr>
              <a:t> </a:t>
            </a:r>
            <a:r>
              <a:rPr dirty="0" sz="3900" spc="20" b="1">
                <a:latin typeface="Times New Roman"/>
                <a:cs typeface="Times New Roman"/>
              </a:rPr>
              <a:t>the</a:t>
            </a:r>
            <a:r>
              <a:rPr dirty="0" sz="3900" spc="75" b="1">
                <a:latin typeface="Times New Roman"/>
                <a:cs typeface="Times New Roman"/>
              </a:rPr>
              <a:t> </a:t>
            </a:r>
            <a:r>
              <a:rPr dirty="0" sz="3900" spc="-10" b="1">
                <a:latin typeface="Times New Roman"/>
                <a:cs typeface="Times New Roman"/>
              </a:rPr>
              <a:t>security</a:t>
            </a:r>
            <a:r>
              <a:rPr dirty="0" sz="3900" spc="75" b="1">
                <a:latin typeface="Times New Roman"/>
                <a:cs typeface="Times New Roman"/>
              </a:rPr>
              <a:t> </a:t>
            </a:r>
            <a:r>
              <a:rPr dirty="0" sz="3900" spc="-5" b="1">
                <a:latin typeface="Times New Roman"/>
                <a:cs typeface="Times New Roman"/>
              </a:rPr>
              <a:t>of</a:t>
            </a:r>
            <a:r>
              <a:rPr dirty="0" sz="3900" spc="75" b="1">
                <a:latin typeface="Times New Roman"/>
                <a:cs typeface="Times New Roman"/>
              </a:rPr>
              <a:t> </a:t>
            </a:r>
            <a:r>
              <a:rPr dirty="0" sz="3900" spc="-90" b="1">
                <a:latin typeface="Times New Roman"/>
                <a:cs typeface="Times New Roman"/>
              </a:rPr>
              <a:t>your </a:t>
            </a:r>
            <a:r>
              <a:rPr dirty="0" sz="3900" spc="-85" b="1">
                <a:latin typeface="Times New Roman"/>
                <a:cs typeface="Times New Roman"/>
              </a:rPr>
              <a:t> </a:t>
            </a:r>
            <a:r>
              <a:rPr dirty="0" sz="3900" spc="5" b="1">
                <a:latin typeface="Times New Roman"/>
                <a:cs typeface="Times New Roman"/>
              </a:rPr>
              <a:t>computer</a:t>
            </a:r>
            <a:r>
              <a:rPr dirty="0" sz="3900" spc="75" b="1">
                <a:latin typeface="Times New Roman"/>
                <a:cs typeface="Times New Roman"/>
              </a:rPr>
              <a:t> </a:t>
            </a:r>
            <a:r>
              <a:rPr dirty="0" sz="3900" spc="-140" b="1">
                <a:latin typeface="Times New Roman"/>
                <a:cs typeface="Times New Roman"/>
              </a:rPr>
              <a:t>or</a:t>
            </a:r>
            <a:r>
              <a:rPr dirty="0" sz="3900" spc="75" b="1">
                <a:latin typeface="Times New Roman"/>
                <a:cs typeface="Times New Roman"/>
              </a:rPr>
              <a:t> </a:t>
            </a:r>
            <a:r>
              <a:rPr dirty="0" sz="3900" spc="50" b="1">
                <a:latin typeface="Times New Roman"/>
                <a:cs typeface="Times New Roman"/>
              </a:rPr>
              <a:t>device.</a:t>
            </a:r>
            <a:r>
              <a:rPr dirty="0" sz="3900" spc="75" b="1">
                <a:latin typeface="Times New Roman"/>
                <a:cs typeface="Times New Roman"/>
              </a:rPr>
              <a:t> </a:t>
            </a:r>
            <a:r>
              <a:rPr dirty="0" sz="3900" spc="100" b="1">
                <a:latin typeface="Times New Roman"/>
                <a:cs typeface="Times New Roman"/>
              </a:rPr>
              <a:t>These</a:t>
            </a:r>
            <a:r>
              <a:rPr dirty="0" sz="3900" spc="75" b="1">
                <a:latin typeface="Times New Roman"/>
                <a:cs typeface="Times New Roman"/>
              </a:rPr>
              <a:t> </a:t>
            </a:r>
            <a:r>
              <a:rPr dirty="0" sz="3900" spc="-25" b="1">
                <a:latin typeface="Times New Roman"/>
                <a:cs typeface="Times New Roman"/>
              </a:rPr>
              <a:t>software</a:t>
            </a:r>
            <a:r>
              <a:rPr dirty="0" sz="3900" spc="75" b="1">
                <a:latin typeface="Times New Roman"/>
                <a:cs typeface="Times New Roman"/>
              </a:rPr>
              <a:t> </a:t>
            </a:r>
            <a:r>
              <a:rPr dirty="0" sz="3900" spc="-35" b="1">
                <a:latin typeface="Times New Roman"/>
                <a:cs typeface="Times New Roman"/>
              </a:rPr>
              <a:t>programs</a:t>
            </a:r>
            <a:r>
              <a:rPr dirty="0" sz="3900" spc="75" b="1">
                <a:latin typeface="Times New Roman"/>
                <a:cs typeface="Times New Roman"/>
              </a:rPr>
              <a:t> </a:t>
            </a:r>
            <a:r>
              <a:rPr dirty="0" sz="3900" spc="25" b="1">
                <a:latin typeface="Times New Roman"/>
                <a:cs typeface="Times New Roman"/>
              </a:rPr>
              <a:t>help</a:t>
            </a:r>
            <a:r>
              <a:rPr dirty="0" sz="3900" spc="75" b="1">
                <a:latin typeface="Times New Roman"/>
                <a:cs typeface="Times New Roman"/>
              </a:rPr>
              <a:t> </a:t>
            </a:r>
            <a:r>
              <a:rPr dirty="0" sz="3900" spc="-15" b="1">
                <a:latin typeface="Times New Roman"/>
                <a:cs typeface="Times New Roman"/>
              </a:rPr>
              <a:t>protect</a:t>
            </a:r>
            <a:r>
              <a:rPr dirty="0" sz="3900" spc="75" b="1">
                <a:latin typeface="Times New Roman"/>
                <a:cs typeface="Times New Roman"/>
              </a:rPr>
              <a:t> </a:t>
            </a:r>
            <a:r>
              <a:rPr dirty="0" sz="3900" spc="30" b="1">
                <a:latin typeface="Times New Roman"/>
                <a:cs typeface="Times New Roman"/>
              </a:rPr>
              <a:t>against </a:t>
            </a:r>
            <a:r>
              <a:rPr dirty="0" sz="3900" spc="35" b="1">
                <a:latin typeface="Times New Roman"/>
                <a:cs typeface="Times New Roman"/>
              </a:rPr>
              <a:t> </a:t>
            </a:r>
            <a:r>
              <a:rPr dirty="0" sz="3900" spc="-35" b="1">
                <a:latin typeface="Times New Roman"/>
                <a:cs typeface="Times New Roman"/>
              </a:rPr>
              <a:t>various</a:t>
            </a:r>
            <a:r>
              <a:rPr dirty="0" sz="3900" spc="70" b="1">
                <a:latin typeface="Times New Roman"/>
                <a:cs typeface="Times New Roman"/>
              </a:rPr>
              <a:t> </a:t>
            </a:r>
            <a:r>
              <a:rPr dirty="0" sz="3900" spc="25" b="1">
                <a:latin typeface="Times New Roman"/>
                <a:cs typeface="Times New Roman"/>
              </a:rPr>
              <a:t>types</a:t>
            </a:r>
            <a:r>
              <a:rPr dirty="0" sz="3900" spc="70" b="1">
                <a:latin typeface="Times New Roman"/>
                <a:cs typeface="Times New Roman"/>
              </a:rPr>
              <a:t> </a:t>
            </a:r>
            <a:r>
              <a:rPr dirty="0" sz="3900" spc="-5" b="1">
                <a:latin typeface="Times New Roman"/>
                <a:cs typeface="Times New Roman"/>
              </a:rPr>
              <a:t>of</a:t>
            </a:r>
            <a:r>
              <a:rPr dirty="0" sz="3900" spc="70" b="1">
                <a:latin typeface="Times New Roman"/>
                <a:cs typeface="Times New Roman"/>
              </a:rPr>
              <a:t> </a:t>
            </a:r>
            <a:r>
              <a:rPr dirty="0" sz="3900" spc="50" b="1">
                <a:latin typeface="Times New Roman"/>
                <a:cs typeface="Times New Roman"/>
              </a:rPr>
              <a:t>malicious</a:t>
            </a:r>
            <a:r>
              <a:rPr dirty="0" sz="3900" spc="70" b="1">
                <a:latin typeface="Times New Roman"/>
                <a:cs typeface="Times New Roman"/>
              </a:rPr>
              <a:t> </a:t>
            </a:r>
            <a:r>
              <a:rPr dirty="0" sz="3900" spc="-15" b="1">
                <a:latin typeface="Times New Roman"/>
                <a:cs typeface="Times New Roman"/>
              </a:rPr>
              <a:t>software,</a:t>
            </a:r>
            <a:r>
              <a:rPr dirty="0" sz="3900" spc="70" b="1">
                <a:latin typeface="Times New Roman"/>
                <a:cs typeface="Times New Roman"/>
              </a:rPr>
              <a:t> </a:t>
            </a:r>
            <a:r>
              <a:rPr dirty="0" sz="3900" spc="65" b="1">
                <a:latin typeface="Times New Roman"/>
                <a:cs typeface="Times New Roman"/>
              </a:rPr>
              <a:t>such</a:t>
            </a:r>
            <a:r>
              <a:rPr dirty="0" sz="3900" spc="70" b="1">
                <a:latin typeface="Times New Roman"/>
                <a:cs typeface="Times New Roman"/>
              </a:rPr>
              <a:t> </a:t>
            </a:r>
            <a:r>
              <a:rPr dirty="0" sz="3900" spc="25" b="1">
                <a:latin typeface="Times New Roman"/>
                <a:cs typeface="Times New Roman"/>
              </a:rPr>
              <a:t>as</a:t>
            </a:r>
            <a:r>
              <a:rPr dirty="0" sz="3900" spc="70" b="1">
                <a:latin typeface="Times New Roman"/>
                <a:cs typeface="Times New Roman"/>
              </a:rPr>
              <a:t> </a:t>
            </a:r>
            <a:r>
              <a:rPr dirty="0" sz="3900" spc="5" b="1">
                <a:latin typeface="Times New Roman"/>
                <a:cs typeface="Times New Roman"/>
              </a:rPr>
              <a:t>viruses,</a:t>
            </a:r>
            <a:r>
              <a:rPr dirty="0" sz="3900" spc="70" b="1">
                <a:latin typeface="Times New Roman"/>
                <a:cs typeface="Times New Roman"/>
              </a:rPr>
              <a:t> </a:t>
            </a:r>
            <a:r>
              <a:rPr dirty="0" sz="3900" b="1">
                <a:latin typeface="Times New Roman"/>
                <a:cs typeface="Times New Roman"/>
              </a:rPr>
              <a:t>worms,</a:t>
            </a:r>
            <a:r>
              <a:rPr dirty="0" sz="3900" spc="70" b="1">
                <a:latin typeface="Times New Roman"/>
                <a:cs typeface="Times New Roman"/>
              </a:rPr>
              <a:t> </a:t>
            </a:r>
            <a:r>
              <a:rPr dirty="0" sz="3900" spc="-50" b="1">
                <a:latin typeface="Times New Roman"/>
                <a:cs typeface="Times New Roman"/>
              </a:rPr>
              <a:t>trojans, </a:t>
            </a:r>
            <a:r>
              <a:rPr dirty="0" sz="3900" spc="-960" b="1">
                <a:latin typeface="Times New Roman"/>
                <a:cs typeface="Times New Roman"/>
              </a:rPr>
              <a:t> </a:t>
            </a:r>
            <a:r>
              <a:rPr dirty="0" sz="3900" spc="-25" b="1">
                <a:latin typeface="Times New Roman"/>
                <a:cs typeface="Times New Roman"/>
              </a:rPr>
              <a:t>spyware,</a:t>
            </a:r>
            <a:r>
              <a:rPr dirty="0" sz="3900" spc="70" b="1">
                <a:latin typeface="Times New Roman"/>
                <a:cs typeface="Times New Roman"/>
              </a:rPr>
              <a:t> </a:t>
            </a:r>
            <a:r>
              <a:rPr dirty="0" sz="3900" spc="-30" b="1">
                <a:latin typeface="Times New Roman"/>
                <a:cs typeface="Times New Roman"/>
              </a:rPr>
              <a:t>ransomware,</a:t>
            </a:r>
            <a:r>
              <a:rPr dirty="0" sz="3900" spc="75" b="1">
                <a:latin typeface="Times New Roman"/>
                <a:cs typeface="Times New Roman"/>
              </a:rPr>
              <a:t> </a:t>
            </a:r>
            <a:r>
              <a:rPr dirty="0" sz="3900" spc="-15" b="1">
                <a:latin typeface="Times New Roman"/>
                <a:cs typeface="Times New Roman"/>
              </a:rPr>
              <a:t>and</a:t>
            </a:r>
            <a:r>
              <a:rPr dirty="0" sz="3900" spc="75" b="1">
                <a:latin typeface="Times New Roman"/>
                <a:cs typeface="Times New Roman"/>
              </a:rPr>
              <a:t> </a:t>
            </a:r>
            <a:r>
              <a:rPr dirty="0" sz="3900" b="1">
                <a:latin typeface="Times New Roman"/>
                <a:cs typeface="Times New Roman"/>
              </a:rPr>
              <a:t>more.</a:t>
            </a:r>
            <a:r>
              <a:rPr dirty="0" sz="3900" spc="75" b="1">
                <a:latin typeface="Times New Roman"/>
                <a:cs typeface="Times New Roman"/>
              </a:rPr>
              <a:t> </a:t>
            </a:r>
            <a:r>
              <a:rPr dirty="0" sz="3900" spc="60" b="1">
                <a:latin typeface="Times New Roman"/>
                <a:cs typeface="Times New Roman"/>
              </a:rPr>
              <a:t>Here</a:t>
            </a:r>
            <a:r>
              <a:rPr dirty="0" sz="3900" spc="75" b="1">
                <a:latin typeface="Times New Roman"/>
                <a:cs typeface="Times New Roman"/>
              </a:rPr>
              <a:t> </a:t>
            </a:r>
            <a:r>
              <a:rPr dirty="0" sz="3900" spc="-105" b="1">
                <a:latin typeface="Times New Roman"/>
                <a:cs typeface="Times New Roman"/>
              </a:rPr>
              <a:t>are</a:t>
            </a:r>
            <a:r>
              <a:rPr dirty="0" sz="3900" spc="75" b="1">
                <a:latin typeface="Times New Roman"/>
                <a:cs typeface="Times New Roman"/>
              </a:rPr>
              <a:t> </a:t>
            </a:r>
            <a:r>
              <a:rPr dirty="0" sz="3900" spc="105" b="1">
                <a:latin typeface="Times New Roman"/>
                <a:cs typeface="Times New Roman"/>
              </a:rPr>
              <a:t>some</a:t>
            </a:r>
            <a:r>
              <a:rPr dirty="0" sz="3900" spc="75" b="1">
                <a:latin typeface="Times New Roman"/>
                <a:cs typeface="Times New Roman"/>
              </a:rPr>
              <a:t> </a:t>
            </a:r>
            <a:r>
              <a:rPr dirty="0" sz="3900" spc="15" b="1">
                <a:latin typeface="Times New Roman"/>
                <a:cs typeface="Times New Roman"/>
              </a:rPr>
              <a:t>reasons</a:t>
            </a:r>
            <a:r>
              <a:rPr dirty="0" sz="3900" spc="75" b="1">
                <a:latin typeface="Times New Roman"/>
                <a:cs typeface="Times New Roman"/>
              </a:rPr>
              <a:t> </a:t>
            </a:r>
            <a:r>
              <a:rPr dirty="0" sz="3900" spc="-45" b="1">
                <a:latin typeface="Times New Roman"/>
                <a:cs typeface="Times New Roman"/>
              </a:rPr>
              <a:t>why</a:t>
            </a:r>
            <a:r>
              <a:rPr dirty="0" sz="3900" spc="70" b="1">
                <a:latin typeface="Times New Roman"/>
                <a:cs typeface="Times New Roman"/>
              </a:rPr>
              <a:t> </a:t>
            </a:r>
            <a:r>
              <a:rPr dirty="0" sz="3900" spc="75" b="1">
                <a:latin typeface="Times New Roman"/>
                <a:cs typeface="Times New Roman"/>
              </a:rPr>
              <a:t>using </a:t>
            </a:r>
            <a:r>
              <a:rPr dirty="0" sz="3900" spc="80" b="1">
                <a:latin typeface="Times New Roman"/>
                <a:cs typeface="Times New Roman"/>
              </a:rPr>
              <a:t> </a:t>
            </a:r>
            <a:r>
              <a:rPr dirty="0" sz="3900" spc="-40" b="1">
                <a:latin typeface="Times New Roman"/>
                <a:cs typeface="Times New Roman"/>
              </a:rPr>
              <a:t>antivirus</a:t>
            </a:r>
            <a:r>
              <a:rPr dirty="0" sz="3900" spc="70" b="1">
                <a:latin typeface="Times New Roman"/>
                <a:cs typeface="Times New Roman"/>
              </a:rPr>
              <a:t> </a:t>
            </a:r>
            <a:r>
              <a:rPr dirty="0" sz="3900" spc="-15" b="1">
                <a:latin typeface="Times New Roman"/>
                <a:cs typeface="Times New Roman"/>
              </a:rPr>
              <a:t>and</a:t>
            </a:r>
            <a:r>
              <a:rPr dirty="0" sz="3900" spc="70" b="1">
                <a:latin typeface="Times New Roman"/>
                <a:cs typeface="Times New Roman"/>
              </a:rPr>
              <a:t> </a:t>
            </a:r>
            <a:r>
              <a:rPr dirty="0" sz="3900" spc="-35" b="1">
                <a:latin typeface="Times New Roman"/>
                <a:cs typeface="Times New Roman"/>
              </a:rPr>
              <a:t>antimalware</a:t>
            </a:r>
            <a:r>
              <a:rPr dirty="0" sz="3900" spc="70" b="1">
                <a:latin typeface="Times New Roman"/>
                <a:cs typeface="Times New Roman"/>
              </a:rPr>
              <a:t> </a:t>
            </a:r>
            <a:r>
              <a:rPr dirty="0" sz="3900" spc="-25" b="1">
                <a:latin typeface="Times New Roman"/>
                <a:cs typeface="Times New Roman"/>
              </a:rPr>
              <a:t>software</a:t>
            </a:r>
            <a:r>
              <a:rPr dirty="0" sz="3900" spc="70" b="1">
                <a:latin typeface="Times New Roman"/>
                <a:cs typeface="Times New Roman"/>
              </a:rPr>
              <a:t> </a:t>
            </a:r>
            <a:r>
              <a:rPr dirty="0" sz="3900" spc="75" b="1">
                <a:latin typeface="Times New Roman"/>
                <a:cs typeface="Times New Roman"/>
              </a:rPr>
              <a:t>is</a:t>
            </a:r>
            <a:r>
              <a:rPr dirty="0" sz="3900" spc="70" b="1">
                <a:latin typeface="Times New Roman"/>
                <a:cs typeface="Times New Roman"/>
              </a:rPr>
              <a:t> </a:t>
            </a:r>
            <a:r>
              <a:rPr dirty="0" sz="3900" spc="-20" b="1">
                <a:latin typeface="Times New Roman"/>
                <a:cs typeface="Times New Roman"/>
              </a:rPr>
              <a:t>important.</a:t>
            </a:r>
            <a:endParaRPr sz="3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AutoNum type="arabicPeriod"/>
            </a:pPr>
            <a:endParaRPr sz="3850">
              <a:latin typeface="Times New Roman"/>
              <a:cs typeface="Times New Roman"/>
            </a:endParaRPr>
          </a:p>
          <a:p>
            <a:pPr marL="12700" marR="5080">
              <a:lnSpc>
                <a:spcPts val="4280"/>
              </a:lnSpc>
              <a:buAutoNum type="arabicPeriod"/>
              <a:tabLst>
                <a:tab pos="450850" algn="l"/>
              </a:tabLst>
            </a:pPr>
            <a:r>
              <a:rPr dirty="0" sz="3600" spc="-400" b="1">
                <a:latin typeface="Tahoma"/>
                <a:cs typeface="Tahoma"/>
              </a:rPr>
              <a:t>Keep</a:t>
            </a:r>
            <a:r>
              <a:rPr dirty="0" sz="3600" spc="-260" b="1">
                <a:latin typeface="Tahoma"/>
                <a:cs typeface="Tahoma"/>
              </a:rPr>
              <a:t> </a:t>
            </a:r>
            <a:r>
              <a:rPr dirty="0" sz="3600" spc="-340" b="1">
                <a:latin typeface="Tahoma"/>
                <a:cs typeface="Tahoma"/>
              </a:rPr>
              <a:t>Software</a:t>
            </a:r>
            <a:r>
              <a:rPr dirty="0" sz="3600" spc="-260" b="1">
                <a:latin typeface="Tahoma"/>
                <a:cs typeface="Tahoma"/>
              </a:rPr>
              <a:t> </a:t>
            </a:r>
            <a:r>
              <a:rPr dirty="0" sz="3600" spc="-355" b="1">
                <a:latin typeface="Tahoma"/>
                <a:cs typeface="Tahoma"/>
              </a:rPr>
              <a:t>Updated:</a:t>
            </a:r>
            <a:r>
              <a:rPr dirty="0" sz="3600" spc="-260" b="1">
                <a:latin typeface="Tahoma"/>
                <a:cs typeface="Tahoma"/>
              </a:rPr>
              <a:t> </a:t>
            </a:r>
            <a:r>
              <a:rPr dirty="0" sz="3600" spc="-15">
                <a:latin typeface="Trebuchet MS"/>
                <a:cs typeface="Trebuchet MS"/>
              </a:rPr>
              <a:t>Ensure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00">
                <a:latin typeface="Trebuchet MS"/>
                <a:cs typeface="Trebuchet MS"/>
              </a:rPr>
              <a:t>that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00">
                <a:latin typeface="Trebuchet MS"/>
                <a:cs typeface="Trebuchet MS"/>
              </a:rPr>
              <a:t>your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95">
                <a:latin typeface="Trebuchet MS"/>
                <a:cs typeface="Trebuchet MS"/>
              </a:rPr>
              <a:t>operating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65">
                <a:latin typeface="Trebuchet MS"/>
                <a:cs typeface="Trebuchet MS"/>
              </a:rPr>
              <a:t>system,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50">
                <a:latin typeface="Trebuchet MS"/>
                <a:cs typeface="Trebuchet MS"/>
              </a:rPr>
              <a:t>applications,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and </a:t>
            </a:r>
            <a:r>
              <a:rPr dirty="0" sz="3600" spc="-1070">
                <a:latin typeface="Trebuchet MS"/>
                <a:cs typeface="Trebuchet MS"/>
              </a:rPr>
              <a:t> </a:t>
            </a:r>
            <a:r>
              <a:rPr dirty="0" sz="3600" spc="-85">
                <a:latin typeface="Trebuchet MS"/>
                <a:cs typeface="Trebuchet MS"/>
              </a:rPr>
              <a:t>security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05">
                <a:latin typeface="Trebuchet MS"/>
                <a:cs typeface="Trebuchet MS"/>
              </a:rPr>
              <a:t>software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30">
                <a:latin typeface="Trebuchet MS"/>
                <a:cs typeface="Trebuchet MS"/>
              </a:rPr>
              <a:t>are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200">
                <a:latin typeface="Trebuchet MS"/>
                <a:cs typeface="Trebuchet MS"/>
              </a:rPr>
              <a:t>all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95">
                <a:latin typeface="Trebuchet MS"/>
                <a:cs typeface="Trebuchet MS"/>
              </a:rPr>
              <a:t>up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10">
                <a:latin typeface="Trebuchet MS"/>
                <a:cs typeface="Trebuchet MS"/>
              </a:rPr>
              <a:t>to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45">
                <a:latin typeface="Trebuchet MS"/>
                <a:cs typeface="Trebuchet MS"/>
              </a:rPr>
              <a:t>date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55">
                <a:latin typeface="Trebuchet MS"/>
                <a:cs typeface="Trebuchet MS"/>
              </a:rPr>
              <a:t>with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the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05">
                <a:latin typeface="Trebuchet MS"/>
                <a:cs typeface="Trebuchet MS"/>
              </a:rPr>
              <a:t>latest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85">
                <a:latin typeface="Trebuchet MS"/>
                <a:cs typeface="Trebuchet MS"/>
              </a:rPr>
              <a:t>security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85">
                <a:latin typeface="Trebuchet MS"/>
                <a:cs typeface="Trebuchet MS"/>
              </a:rPr>
              <a:t>patches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and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50">
                <a:latin typeface="Trebuchet MS"/>
                <a:cs typeface="Trebuchet MS"/>
              </a:rPr>
              <a:t>updates. </a:t>
            </a:r>
            <a:r>
              <a:rPr dirty="0" sz="3600" spc="-1070">
                <a:latin typeface="Trebuchet MS"/>
                <a:cs typeface="Trebuchet MS"/>
              </a:rPr>
              <a:t> </a:t>
            </a:r>
            <a:r>
              <a:rPr dirty="0" sz="3600" spc="-95">
                <a:latin typeface="Trebuchet MS"/>
                <a:cs typeface="Trebuchet MS"/>
              </a:rPr>
              <a:t>Software </a:t>
            </a:r>
            <a:r>
              <a:rPr dirty="0" sz="3600" spc="-85">
                <a:latin typeface="Trebuchet MS"/>
                <a:cs typeface="Trebuchet MS"/>
              </a:rPr>
              <a:t>updates </a:t>
            </a:r>
            <a:r>
              <a:rPr dirty="0" sz="3600" spc="-120">
                <a:latin typeface="Trebuchet MS"/>
                <a:cs typeface="Trebuchet MS"/>
              </a:rPr>
              <a:t>often </a:t>
            </a:r>
            <a:r>
              <a:rPr dirty="0" sz="3600" spc="-125">
                <a:latin typeface="Trebuchet MS"/>
                <a:cs typeface="Trebuchet MS"/>
              </a:rPr>
              <a:t>include </a:t>
            </a:r>
            <a:r>
              <a:rPr dirty="0" sz="3600" spc="-135">
                <a:latin typeface="Trebuchet MS"/>
                <a:cs typeface="Trebuchet MS"/>
              </a:rPr>
              <a:t>fixes </a:t>
            </a:r>
            <a:r>
              <a:rPr dirty="0" sz="3600" spc="-95">
                <a:latin typeface="Trebuchet MS"/>
                <a:cs typeface="Trebuchet MS"/>
              </a:rPr>
              <a:t>for </a:t>
            </a:r>
            <a:r>
              <a:rPr dirty="0" sz="3600" spc="-135">
                <a:latin typeface="Trebuchet MS"/>
                <a:cs typeface="Trebuchet MS"/>
              </a:rPr>
              <a:t>known </a:t>
            </a:r>
            <a:r>
              <a:rPr dirty="0" sz="3600" spc="-125">
                <a:latin typeface="Trebuchet MS"/>
                <a:cs typeface="Trebuchet MS"/>
              </a:rPr>
              <a:t>vulnerabilities </a:t>
            </a:r>
            <a:r>
              <a:rPr dirty="0" sz="3600" spc="-100">
                <a:latin typeface="Trebuchet MS"/>
                <a:cs typeface="Trebuchet MS"/>
              </a:rPr>
              <a:t>that </a:t>
            </a:r>
            <a:r>
              <a:rPr dirty="0" sz="3600" spc="-200">
                <a:latin typeface="Trebuchet MS"/>
                <a:cs typeface="Trebuchet MS"/>
              </a:rPr>
              <a:t>key </a:t>
            </a:r>
            <a:r>
              <a:rPr dirty="0" sz="3600" spc="-40">
                <a:latin typeface="Trebuchet MS"/>
                <a:cs typeface="Trebuchet MS"/>
              </a:rPr>
              <a:t>loggers </a:t>
            </a:r>
            <a:r>
              <a:rPr dirty="0" sz="3600" spc="-1070">
                <a:latin typeface="Trebuchet MS"/>
                <a:cs typeface="Trebuchet MS"/>
              </a:rPr>
              <a:t> </a:t>
            </a:r>
            <a:r>
              <a:rPr dirty="0" sz="3600" spc="-225">
                <a:latin typeface="Trebuchet MS"/>
                <a:cs typeface="Trebuchet MS"/>
              </a:rPr>
              <a:t>may</a:t>
            </a:r>
            <a:r>
              <a:rPr dirty="0" sz="3600" spc="-375">
                <a:latin typeface="Trebuchet MS"/>
                <a:cs typeface="Trebuchet MS"/>
              </a:rPr>
              <a:t> </a:t>
            </a:r>
            <a:r>
              <a:rPr dirty="0" sz="3600" spc="-225">
                <a:latin typeface="Trebuchet MS"/>
                <a:cs typeface="Trebuchet MS"/>
              </a:rPr>
              <a:t>exploit.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414" y="967957"/>
            <a:ext cx="15736569" cy="871791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314960">
              <a:lnSpc>
                <a:spcPts val="4280"/>
              </a:lnSpc>
              <a:spcBef>
                <a:spcPts val="275"/>
              </a:spcBef>
              <a:buAutoNum type="arabicPeriod" startAt="3"/>
              <a:tabLst>
                <a:tab pos="457834" algn="l"/>
              </a:tabLst>
            </a:pPr>
            <a:r>
              <a:rPr dirty="0" sz="3600" spc="-355" b="1">
                <a:latin typeface="Tahoma"/>
                <a:cs typeface="Tahoma"/>
              </a:rPr>
              <a:t>Be </a:t>
            </a:r>
            <a:r>
              <a:rPr dirty="0" sz="3600" spc="-315" b="1">
                <a:latin typeface="Tahoma"/>
                <a:cs typeface="Tahoma"/>
              </a:rPr>
              <a:t>Cautious </a:t>
            </a:r>
            <a:r>
              <a:rPr dirty="0" sz="3600" spc="-320" b="1">
                <a:latin typeface="Tahoma"/>
                <a:cs typeface="Tahoma"/>
              </a:rPr>
              <a:t>of </a:t>
            </a:r>
            <a:r>
              <a:rPr dirty="0" sz="3600" spc="-305" b="1">
                <a:latin typeface="Tahoma"/>
                <a:cs typeface="Tahoma"/>
              </a:rPr>
              <a:t>Email </a:t>
            </a:r>
            <a:r>
              <a:rPr dirty="0" sz="3600" spc="-315" b="1">
                <a:latin typeface="Tahoma"/>
                <a:cs typeface="Tahoma"/>
              </a:rPr>
              <a:t>Attachments </a:t>
            </a:r>
            <a:r>
              <a:rPr dirty="0" sz="3600" spc="-380" b="1">
                <a:latin typeface="Tahoma"/>
                <a:cs typeface="Tahoma"/>
              </a:rPr>
              <a:t>and </a:t>
            </a:r>
            <a:r>
              <a:rPr dirty="0" sz="3600" spc="-325" b="1">
                <a:latin typeface="Tahoma"/>
                <a:cs typeface="Tahoma"/>
              </a:rPr>
              <a:t>Links: </a:t>
            </a:r>
            <a:r>
              <a:rPr dirty="0" sz="3600" spc="-145">
                <a:latin typeface="Trebuchet MS"/>
                <a:cs typeface="Trebuchet MS"/>
              </a:rPr>
              <a:t>Avoid </a:t>
            </a:r>
            <a:r>
              <a:rPr dirty="0" sz="3600" spc="-90">
                <a:latin typeface="Trebuchet MS"/>
                <a:cs typeface="Trebuchet MS"/>
              </a:rPr>
              <a:t>opening </a:t>
            </a:r>
            <a:r>
              <a:rPr dirty="0" sz="3600" spc="-204">
                <a:latin typeface="Trebuchet MS"/>
                <a:cs typeface="Trebuchet MS"/>
              </a:rPr>
              <a:t>email </a:t>
            </a:r>
            <a:r>
              <a:rPr dirty="0" sz="3600" spc="-100">
                <a:latin typeface="Trebuchet MS"/>
                <a:cs typeface="Trebuchet MS"/>
              </a:rPr>
              <a:t>attachments </a:t>
            </a:r>
            <a:r>
              <a:rPr dirty="0" sz="3600" spc="-1070">
                <a:latin typeface="Trebuchet MS"/>
                <a:cs typeface="Trebuchet MS"/>
              </a:rPr>
              <a:t> </a:t>
            </a:r>
            <a:r>
              <a:rPr dirty="0" sz="3600" spc="-80">
                <a:latin typeface="Trebuchet MS"/>
                <a:cs typeface="Trebuchet MS"/>
              </a:rPr>
              <a:t>or </a:t>
            </a:r>
            <a:r>
              <a:rPr dirty="0" sz="3600" spc="-110">
                <a:latin typeface="Trebuchet MS"/>
                <a:cs typeface="Trebuchet MS"/>
              </a:rPr>
              <a:t>clicking </a:t>
            </a:r>
            <a:r>
              <a:rPr dirty="0" sz="3600" spc="-90">
                <a:latin typeface="Trebuchet MS"/>
                <a:cs typeface="Trebuchet MS"/>
              </a:rPr>
              <a:t>on </a:t>
            </a:r>
            <a:r>
              <a:rPr dirty="0" sz="3600" spc="-100">
                <a:latin typeface="Trebuchet MS"/>
                <a:cs typeface="Trebuchet MS"/>
              </a:rPr>
              <a:t>links </a:t>
            </a:r>
            <a:r>
              <a:rPr dirty="0" sz="3600" spc="-140">
                <a:latin typeface="Trebuchet MS"/>
                <a:cs typeface="Trebuchet MS"/>
              </a:rPr>
              <a:t>from </a:t>
            </a:r>
            <a:r>
              <a:rPr dirty="0" sz="3600" spc="-110">
                <a:latin typeface="Trebuchet MS"/>
                <a:cs typeface="Trebuchet MS"/>
              </a:rPr>
              <a:t>unknown </a:t>
            </a:r>
            <a:r>
              <a:rPr dirty="0" sz="3600" spc="-80">
                <a:latin typeface="Trebuchet MS"/>
                <a:cs typeface="Trebuchet MS"/>
              </a:rPr>
              <a:t>or </a:t>
            </a:r>
            <a:r>
              <a:rPr dirty="0" sz="3600" spc="-35">
                <a:latin typeface="Trebuchet MS"/>
                <a:cs typeface="Trebuchet MS"/>
              </a:rPr>
              <a:t>suspicious </a:t>
            </a:r>
            <a:r>
              <a:rPr dirty="0" sz="3600" spc="-100">
                <a:latin typeface="Trebuchet MS"/>
                <a:cs typeface="Trebuchet MS"/>
              </a:rPr>
              <a:t>sources. </a:t>
            </a:r>
            <a:r>
              <a:rPr dirty="0" sz="3600" spc="-114">
                <a:latin typeface="Trebuchet MS"/>
                <a:cs typeface="Trebuchet MS"/>
              </a:rPr>
              <a:t>These could </a:t>
            </a:r>
            <a:r>
              <a:rPr dirty="0" sz="3600" spc="-105">
                <a:latin typeface="Trebuchet MS"/>
                <a:cs typeface="Trebuchet MS"/>
              </a:rPr>
              <a:t>contain </a:t>
            </a:r>
            <a:r>
              <a:rPr dirty="0" sz="3600" spc="-100">
                <a:latin typeface="Trebuchet MS"/>
                <a:cs typeface="Trebuchet MS"/>
              </a:rPr>
              <a:t> </a:t>
            </a:r>
            <a:r>
              <a:rPr dirty="0" sz="3600" spc="-240">
                <a:latin typeface="Trebuchet MS"/>
                <a:cs typeface="Trebuchet MS"/>
              </a:rPr>
              <a:t>malware,</a:t>
            </a:r>
            <a:r>
              <a:rPr dirty="0" sz="3600" spc="-375">
                <a:latin typeface="Trebuchet MS"/>
                <a:cs typeface="Trebuchet MS"/>
              </a:rPr>
              <a:t> </a:t>
            </a:r>
            <a:r>
              <a:rPr dirty="0" sz="3600" spc="-95">
                <a:latin typeface="Trebuchet MS"/>
                <a:cs typeface="Trebuchet MS"/>
              </a:rPr>
              <a:t>including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200">
                <a:latin typeface="Trebuchet MS"/>
                <a:cs typeface="Trebuchet MS"/>
              </a:rPr>
              <a:t>key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10">
                <a:latin typeface="Trebuchet MS"/>
                <a:cs typeface="Trebuchet MS"/>
              </a:rPr>
              <a:t>loggers.</a:t>
            </a:r>
            <a:endParaRPr sz="3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ahoma"/>
              <a:buAutoNum type="arabicPeriod" startAt="3"/>
            </a:pPr>
            <a:endParaRPr sz="3650">
              <a:latin typeface="Trebuchet MS"/>
              <a:cs typeface="Trebuchet MS"/>
            </a:endParaRPr>
          </a:p>
          <a:p>
            <a:pPr marL="12700" marR="726440">
              <a:lnSpc>
                <a:spcPts val="4280"/>
              </a:lnSpc>
              <a:buAutoNum type="arabicPeriod" startAt="3"/>
              <a:tabLst>
                <a:tab pos="464820" algn="l"/>
              </a:tabLst>
            </a:pPr>
            <a:r>
              <a:rPr dirty="0" sz="3600" spc="-365" b="1">
                <a:latin typeface="Tahoma"/>
                <a:cs typeface="Tahoma"/>
              </a:rPr>
              <a:t>Use</a:t>
            </a:r>
            <a:r>
              <a:rPr dirty="0" sz="3600" spc="-265" b="1">
                <a:latin typeface="Tahoma"/>
                <a:cs typeface="Tahoma"/>
              </a:rPr>
              <a:t> </a:t>
            </a:r>
            <a:r>
              <a:rPr dirty="0" sz="3600" spc="-295" b="1">
                <a:latin typeface="Tahoma"/>
                <a:cs typeface="Tahoma"/>
              </a:rPr>
              <a:t>Firewalls:</a:t>
            </a:r>
            <a:r>
              <a:rPr dirty="0" sz="3600" spc="-265" b="1">
                <a:latin typeface="Tahoma"/>
                <a:cs typeface="Tahoma"/>
              </a:rPr>
              <a:t> </a:t>
            </a:r>
            <a:r>
              <a:rPr dirty="0" sz="3600" spc="-110">
                <a:latin typeface="Trebuchet MS"/>
                <a:cs typeface="Trebuchet MS"/>
              </a:rPr>
              <a:t>Enable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40">
                <a:latin typeface="Trebuchet MS"/>
                <a:cs typeface="Trebuchet MS"/>
              </a:rPr>
              <a:t>firewalls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90">
                <a:latin typeface="Trebuchet MS"/>
                <a:cs typeface="Trebuchet MS"/>
              </a:rPr>
              <a:t>on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00">
                <a:latin typeface="Trebuchet MS"/>
                <a:cs typeface="Trebuchet MS"/>
              </a:rPr>
              <a:t>your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computer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and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30">
                <a:latin typeface="Trebuchet MS"/>
                <a:cs typeface="Trebuchet MS"/>
              </a:rPr>
              <a:t>network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10">
                <a:latin typeface="Trebuchet MS"/>
                <a:cs typeface="Trebuchet MS"/>
              </a:rPr>
              <a:t>to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monitor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and </a:t>
            </a:r>
            <a:r>
              <a:rPr dirty="0" sz="3600" spc="-1070">
                <a:latin typeface="Trebuchet MS"/>
                <a:cs typeface="Trebuchet MS"/>
              </a:rPr>
              <a:t> </a:t>
            </a:r>
            <a:r>
              <a:rPr dirty="0" sz="3600" spc="-100">
                <a:latin typeface="Trebuchet MS"/>
                <a:cs typeface="Trebuchet MS"/>
              </a:rPr>
              <a:t>control </a:t>
            </a:r>
            <a:r>
              <a:rPr dirty="0" sz="3600" spc="-110">
                <a:latin typeface="Trebuchet MS"/>
                <a:cs typeface="Trebuchet MS"/>
              </a:rPr>
              <a:t>incoming </a:t>
            </a:r>
            <a:r>
              <a:rPr dirty="0" sz="3600" spc="-120">
                <a:latin typeface="Trebuchet MS"/>
                <a:cs typeface="Trebuchet MS"/>
              </a:rPr>
              <a:t>and </a:t>
            </a:r>
            <a:r>
              <a:rPr dirty="0" sz="3600" spc="-55">
                <a:latin typeface="Trebuchet MS"/>
                <a:cs typeface="Trebuchet MS"/>
              </a:rPr>
              <a:t>outgoing </a:t>
            </a:r>
            <a:r>
              <a:rPr dirty="0" sz="3600" spc="-175">
                <a:latin typeface="Trebuchet MS"/>
                <a:cs typeface="Trebuchet MS"/>
              </a:rPr>
              <a:t>traffic. </a:t>
            </a:r>
            <a:r>
              <a:rPr dirty="0" sz="3600" spc="-120">
                <a:latin typeface="Trebuchet MS"/>
                <a:cs typeface="Trebuchet MS"/>
              </a:rPr>
              <a:t>Firewalls </a:t>
            </a:r>
            <a:r>
              <a:rPr dirty="0" sz="3600" spc="-105">
                <a:latin typeface="Trebuchet MS"/>
                <a:cs typeface="Trebuchet MS"/>
              </a:rPr>
              <a:t>can </a:t>
            </a:r>
            <a:r>
              <a:rPr dirty="0" sz="3600" spc="-150">
                <a:latin typeface="Trebuchet MS"/>
                <a:cs typeface="Trebuchet MS"/>
              </a:rPr>
              <a:t>help </a:t>
            </a:r>
            <a:r>
              <a:rPr dirty="0" sz="3600" spc="-145">
                <a:latin typeface="Trebuchet MS"/>
                <a:cs typeface="Trebuchet MS"/>
              </a:rPr>
              <a:t>block </a:t>
            </a:r>
            <a:r>
              <a:rPr dirty="0" sz="3600" spc="-110">
                <a:latin typeface="Trebuchet MS"/>
                <a:cs typeface="Trebuchet MS"/>
              </a:rPr>
              <a:t>unauthorized </a:t>
            </a:r>
            <a:r>
              <a:rPr dirty="0" sz="3600" spc="-105">
                <a:latin typeface="Trebuchet MS"/>
                <a:cs typeface="Trebuchet MS"/>
              </a:rPr>
              <a:t> </a:t>
            </a:r>
            <a:r>
              <a:rPr dirty="0" sz="3600" spc="-45">
                <a:latin typeface="Trebuchet MS"/>
                <a:cs typeface="Trebuchet MS"/>
              </a:rPr>
              <a:t>access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and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30">
                <a:latin typeface="Trebuchet MS"/>
                <a:cs typeface="Trebuchet MS"/>
              </a:rPr>
              <a:t>prevent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200">
                <a:latin typeface="Trebuchet MS"/>
                <a:cs typeface="Trebuchet MS"/>
              </a:rPr>
              <a:t>key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40">
                <a:latin typeface="Trebuchet MS"/>
                <a:cs typeface="Trebuchet MS"/>
              </a:rPr>
              <a:t>loggers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40">
                <a:latin typeface="Trebuchet MS"/>
                <a:cs typeface="Trebuchet MS"/>
              </a:rPr>
              <a:t>from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60">
                <a:latin typeface="Trebuchet MS"/>
                <a:cs typeface="Trebuchet MS"/>
              </a:rPr>
              <a:t>sending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05">
                <a:latin typeface="Trebuchet MS"/>
                <a:cs typeface="Trebuchet MS"/>
              </a:rPr>
              <a:t>captured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35">
                <a:latin typeface="Trebuchet MS"/>
                <a:cs typeface="Trebuchet MS"/>
              </a:rPr>
              <a:t>data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10">
                <a:latin typeface="Trebuchet MS"/>
                <a:cs typeface="Trebuchet MS"/>
              </a:rPr>
              <a:t>to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50">
                <a:latin typeface="Trebuchet MS"/>
                <a:cs typeface="Trebuchet MS"/>
              </a:rPr>
              <a:t>remote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25">
                <a:latin typeface="Trebuchet MS"/>
                <a:cs typeface="Trebuchet MS"/>
              </a:rPr>
              <a:t>servers.</a:t>
            </a:r>
            <a:endParaRPr sz="3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ahoma"/>
              <a:buAutoNum type="arabicPeriod" startAt="3"/>
            </a:pPr>
            <a:endParaRPr sz="3650">
              <a:latin typeface="Trebuchet MS"/>
              <a:cs typeface="Trebuchet MS"/>
            </a:endParaRPr>
          </a:p>
          <a:p>
            <a:pPr algn="just" marL="12700" marR="5080">
              <a:lnSpc>
                <a:spcPts val="4270"/>
              </a:lnSpc>
              <a:buAutoNum type="arabicPeriod" startAt="3"/>
              <a:tabLst>
                <a:tab pos="467359" algn="l"/>
              </a:tabLst>
            </a:pPr>
            <a:r>
              <a:rPr dirty="0" sz="3600" spc="-250" b="1">
                <a:latin typeface="Tahoma"/>
                <a:cs typeface="Tahoma"/>
              </a:rPr>
              <a:t>Practice</a:t>
            </a:r>
            <a:r>
              <a:rPr dirty="0" sz="3600" spc="-260" b="1">
                <a:latin typeface="Tahoma"/>
                <a:cs typeface="Tahoma"/>
              </a:rPr>
              <a:t> </a:t>
            </a:r>
            <a:r>
              <a:rPr dirty="0" sz="3600" spc="-325" b="1">
                <a:latin typeface="Tahoma"/>
                <a:cs typeface="Tahoma"/>
              </a:rPr>
              <a:t>Safe</a:t>
            </a:r>
            <a:r>
              <a:rPr dirty="0" sz="3600" spc="-260" b="1">
                <a:latin typeface="Tahoma"/>
                <a:cs typeface="Tahoma"/>
              </a:rPr>
              <a:t> </a:t>
            </a:r>
            <a:r>
              <a:rPr dirty="0" sz="3600" spc="-355" b="1">
                <a:latin typeface="Tahoma"/>
                <a:cs typeface="Tahoma"/>
              </a:rPr>
              <a:t>Browsing</a:t>
            </a:r>
            <a:r>
              <a:rPr dirty="0" sz="3600" spc="-260" b="1">
                <a:latin typeface="Tahoma"/>
                <a:cs typeface="Tahoma"/>
              </a:rPr>
              <a:t> </a:t>
            </a:r>
            <a:r>
              <a:rPr dirty="0" sz="3600" spc="-315" b="1">
                <a:latin typeface="Tahoma"/>
                <a:cs typeface="Tahoma"/>
              </a:rPr>
              <a:t>Habits:</a:t>
            </a:r>
            <a:r>
              <a:rPr dirty="0" sz="3600" spc="-254" b="1">
                <a:latin typeface="Tahoma"/>
                <a:cs typeface="Tahoma"/>
              </a:rPr>
              <a:t> </a:t>
            </a:r>
            <a:r>
              <a:rPr dirty="0" sz="3600" spc="-10">
                <a:latin typeface="Trebuchet MS"/>
                <a:cs typeface="Trebuchet MS"/>
              </a:rPr>
              <a:t>Be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70">
                <a:latin typeface="Trebuchet MS"/>
                <a:cs typeface="Trebuchet MS"/>
              </a:rPr>
              <a:t>cautious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50">
                <a:latin typeface="Trebuchet MS"/>
                <a:cs typeface="Trebuchet MS"/>
              </a:rPr>
              <a:t>when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70">
                <a:latin typeface="Trebuchet MS"/>
                <a:cs typeface="Trebuchet MS"/>
              </a:rPr>
              <a:t>browsing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the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10">
                <a:latin typeface="Trebuchet MS"/>
                <a:cs typeface="Trebuchet MS"/>
              </a:rPr>
              <a:t>internet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and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50">
                <a:latin typeface="Trebuchet MS"/>
                <a:cs typeface="Trebuchet MS"/>
              </a:rPr>
              <a:t>only </a:t>
            </a:r>
            <a:r>
              <a:rPr dirty="0" sz="3600" spc="-1070">
                <a:latin typeface="Trebuchet MS"/>
                <a:cs typeface="Trebuchet MS"/>
              </a:rPr>
              <a:t> </a:t>
            </a:r>
            <a:r>
              <a:rPr dirty="0" sz="3600" spc="-110">
                <a:latin typeface="Trebuchet MS"/>
                <a:cs typeface="Trebuchet MS"/>
              </a:rPr>
              <a:t>visit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60">
                <a:latin typeface="Trebuchet MS"/>
                <a:cs typeface="Trebuchet MS"/>
              </a:rPr>
              <a:t>trusted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55">
                <a:latin typeface="Trebuchet MS"/>
                <a:cs typeface="Trebuchet MS"/>
              </a:rPr>
              <a:t>websites.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45">
                <a:latin typeface="Trebuchet MS"/>
                <a:cs typeface="Trebuchet MS"/>
              </a:rPr>
              <a:t>Avoid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downloading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05">
                <a:latin typeface="Trebuchet MS"/>
                <a:cs typeface="Trebuchet MS"/>
              </a:rPr>
              <a:t>software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40">
                <a:latin typeface="Trebuchet MS"/>
                <a:cs typeface="Trebuchet MS"/>
              </a:rPr>
              <a:t>from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35">
                <a:latin typeface="Trebuchet MS"/>
                <a:cs typeface="Trebuchet MS"/>
              </a:rPr>
              <a:t>unverified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00">
                <a:latin typeface="Trebuchet MS"/>
                <a:cs typeface="Trebuchet MS"/>
              </a:rPr>
              <a:t>sources,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25">
                <a:latin typeface="Trebuchet MS"/>
                <a:cs typeface="Trebuchet MS"/>
              </a:rPr>
              <a:t>as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45">
                <a:latin typeface="Trebuchet MS"/>
                <a:cs typeface="Trebuchet MS"/>
              </a:rPr>
              <a:t>they </a:t>
            </a:r>
            <a:r>
              <a:rPr dirty="0" sz="3600" spc="-1070">
                <a:latin typeface="Trebuchet MS"/>
                <a:cs typeface="Trebuchet MS"/>
              </a:rPr>
              <a:t> </a:t>
            </a:r>
            <a:r>
              <a:rPr dirty="0" sz="3600" spc="-280">
                <a:latin typeface="Trebuchet MS"/>
                <a:cs typeface="Trebuchet MS"/>
              </a:rPr>
              <a:t>m</a:t>
            </a:r>
            <a:r>
              <a:rPr dirty="0" sz="3600" spc="-155">
                <a:latin typeface="Trebuchet MS"/>
                <a:cs typeface="Trebuchet MS"/>
              </a:rPr>
              <a:t>a</a:t>
            </a:r>
            <a:r>
              <a:rPr dirty="0" sz="3600" spc="-250">
                <a:latin typeface="Trebuchet MS"/>
                <a:cs typeface="Trebuchet MS"/>
              </a:rPr>
              <a:t>y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80">
                <a:latin typeface="Trebuchet MS"/>
                <a:cs typeface="Trebuchet MS"/>
              </a:rPr>
              <a:t>c</a:t>
            </a:r>
            <a:r>
              <a:rPr dirty="0" sz="3600" spc="-105">
                <a:latin typeface="Trebuchet MS"/>
                <a:cs typeface="Trebuchet MS"/>
              </a:rPr>
              <a:t>o</a:t>
            </a:r>
            <a:r>
              <a:rPr dirty="0" sz="3600" spc="-50">
                <a:latin typeface="Trebuchet MS"/>
                <a:cs typeface="Trebuchet MS"/>
              </a:rPr>
              <a:t>n</a:t>
            </a:r>
            <a:r>
              <a:rPr dirty="0" sz="3600" spc="-85">
                <a:latin typeface="Trebuchet MS"/>
                <a:cs typeface="Trebuchet MS"/>
              </a:rPr>
              <a:t>t</a:t>
            </a:r>
            <a:r>
              <a:rPr dirty="0" sz="3600" spc="-155">
                <a:latin typeface="Trebuchet MS"/>
                <a:cs typeface="Trebuchet MS"/>
              </a:rPr>
              <a:t>a</a:t>
            </a:r>
            <a:r>
              <a:rPr dirty="0" sz="3600" spc="-170">
                <a:latin typeface="Trebuchet MS"/>
                <a:cs typeface="Trebuchet MS"/>
              </a:rPr>
              <a:t>i</a:t>
            </a:r>
            <a:r>
              <a:rPr dirty="0" sz="3600" spc="-80">
                <a:latin typeface="Trebuchet MS"/>
                <a:cs typeface="Trebuchet MS"/>
              </a:rPr>
              <a:t>n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70">
                <a:latin typeface="Trebuchet MS"/>
                <a:cs typeface="Trebuchet MS"/>
              </a:rPr>
              <a:t>k</a:t>
            </a:r>
            <a:r>
              <a:rPr dirty="0" sz="3600" spc="-190">
                <a:latin typeface="Trebuchet MS"/>
                <a:cs typeface="Trebuchet MS"/>
              </a:rPr>
              <a:t>e</a:t>
            </a:r>
            <a:r>
              <a:rPr dirty="0" sz="3600" spc="-250">
                <a:latin typeface="Trebuchet MS"/>
                <a:cs typeface="Trebuchet MS"/>
              </a:rPr>
              <a:t>y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204">
                <a:latin typeface="Trebuchet MS"/>
                <a:cs typeface="Trebuchet MS"/>
              </a:rPr>
              <a:t>l</a:t>
            </a:r>
            <a:r>
              <a:rPr dirty="0" sz="3600" spc="-105">
                <a:latin typeface="Trebuchet MS"/>
                <a:cs typeface="Trebuchet MS"/>
              </a:rPr>
              <a:t>o</a:t>
            </a:r>
            <a:r>
              <a:rPr dirty="0" sz="3600" spc="75">
                <a:latin typeface="Trebuchet MS"/>
                <a:cs typeface="Trebuchet MS"/>
              </a:rPr>
              <a:t>gg</a:t>
            </a:r>
            <a:r>
              <a:rPr dirty="0" sz="3600" spc="-190">
                <a:latin typeface="Trebuchet MS"/>
                <a:cs typeface="Trebuchet MS"/>
              </a:rPr>
              <a:t>e</a:t>
            </a:r>
            <a:r>
              <a:rPr dirty="0" sz="3600" spc="-20">
                <a:latin typeface="Trebuchet MS"/>
                <a:cs typeface="Trebuchet MS"/>
              </a:rPr>
              <a:t>r</a:t>
            </a:r>
            <a:r>
              <a:rPr dirty="0" sz="3600" spc="105">
                <a:latin typeface="Trebuchet MS"/>
                <a:cs typeface="Trebuchet MS"/>
              </a:rPr>
              <a:t>s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05">
                <a:latin typeface="Trebuchet MS"/>
                <a:cs typeface="Trebuchet MS"/>
              </a:rPr>
              <a:t>o</a:t>
            </a:r>
            <a:r>
              <a:rPr dirty="0" sz="3600" spc="-50">
                <a:latin typeface="Trebuchet MS"/>
                <a:cs typeface="Trebuchet MS"/>
              </a:rPr>
              <a:t>r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05">
                <a:latin typeface="Trebuchet MS"/>
                <a:cs typeface="Trebuchet MS"/>
              </a:rPr>
              <a:t>o</a:t>
            </a:r>
            <a:r>
              <a:rPr dirty="0" sz="3600" spc="-85">
                <a:latin typeface="Trebuchet MS"/>
                <a:cs typeface="Trebuchet MS"/>
              </a:rPr>
              <a:t>t</a:t>
            </a:r>
            <a:r>
              <a:rPr dirty="0" sz="3600" spc="-50">
                <a:latin typeface="Trebuchet MS"/>
                <a:cs typeface="Trebuchet MS"/>
              </a:rPr>
              <a:t>h</a:t>
            </a:r>
            <a:r>
              <a:rPr dirty="0" sz="3600" spc="-190">
                <a:latin typeface="Trebuchet MS"/>
                <a:cs typeface="Trebuchet MS"/>
              </a:rPr>
              <a:t>e</a:t>
            </a:r>
            <a:r>
              <a:rPr dirty="0" sz="3600" spc="-50">
                <a:latin typeface="Trebuchet MS"/>
                <a:cs typeface="Trebuchet MS"/>
              </a:rPr>
              <a:t>r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280">
                <a:latin typeface="Trebuchet MS"/>
                <a:cs typeface="Trebuchet MS"/>
              </a:rPr>
              <a:t>m</a:t>
            </a:r>
            <a:r>
              <a:rPr dirty="0" sz="3600" spc="-155">
                <a:latin typeface="Trebuchet MS"/>
                <a:cs typeface="Trebuchet MS"/>
              </a:rPr>
              <a:t>a</a:t>
            </a:r>
            <a:r>
              <a:rPr dirty="0" sz="3600" spc="-204">
                <a:latin typeface="Trebuchet MS"/>
                <a:cs typeface="Trebuchet MS"/>
              </a:rPr>
              <a:t>l</a:t>
            </a:r>
            <a:r>
              <a:rPr dirty="0" sz="3600" spc="-275">
                <a:latin typeface="Trebuchet MS"/>
                <a:cs typeface="Trebuchet MS"/>
              </a:rPr>
              <a:t>w</a:t>
            </a:r>
            <a:r>
              <a:rPr dirty="0" sz="3600" spc="-155">
                <a:latin typeface="Trebuchet MS"/>
                <a:cs typeface="Trebuchet MS"/>
              </a:rPr>
              <a:t>a</a:t>
            </a:r>
            <a:r>
              <a:rPr dirty="0" sz="3600" spc="-20">
                <a:latin typeface="Trebuchet MS"/>
                <a:cs typeface="Trebuchet MS"/>
              </a:rPr>
              <a:t>r</a:t>
            </a:r>
            <a:r>
              <a:rPr dirty="0" sz="3600" spc="-190">
                <a:latin typeface="Trebuchet MS"/>
                <a:cs typeface="Trebuchet MS"/>
              </a:rPr>
              <a:t>e</a:t>
            </a:r>
            <a:r>
              <a:rPr dirty="0" sz="3600" spc="-640">
                <a:latin typeface="Trebuchet MS"/>
                <a:cs typeface="Trebuchet MS"/>
              </a:rPr>
              <a:t>.</a:t>
            </a:r>
            <a:endParaRPr sz="3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ahoma"/>
              <a:buAutoNum type="arabicPeriod" startAt="3"/>
            </a:pPr>
            <a:endParaRPr sz="3650">
              <a:latin typeface="Trebuchet MS"/>
              <a:cs typeface="Trebuchet MS"/>
            </a:endParaRPr>
          </a:p>
          <a:p>
            <a:pPr marL="12700" marR="46355">
              <a:lnSpc>
                <a:spcPts val="4270"/>
              </a:lnSpc>
              <a:buAutoNum type="arabicPeriod" startAt="3"/>
              <a:tabLst>
                <a:tab pos="469265" algn="l"/>
              </a:tabLst>
            </a:pPr>
            <a:r>
              <a:rPr dirty="0" sz="3600" spc="-365" b="1">
                <a:latin typeface="Tahoma"/>
                <a:cs typeface="Tahoma"/>
              </a:rPr>
              <a:t>Use </a:t>
            </a:r>
            <a:r>
              <a:rPr dirty="0" sz="3600" spc="-250" b="1">
                <a:latin typeface="Tahoma"/>
                <a:cs typeface="Tahoma"/>
              </a:rPr>
              <a:t>Virtual </a:t>
            </a:r>
            <a:r>
              <a:rPr dirty="0" sz="3600" spc="-375" b="1">
                <a:latin typeface="Tahoma"/>
                <a:cs typeface="Tahoma"/>
              </a:rPr>
              <a:t>Keyboards: </a:t>
            </a:r>
            <a:r>
              <a:rPr dirty="0" sz="3600" spc="-75">
                <a:latin typeface="Trebuchet MS"/>
                <a:cs typeface="Trebuchet MS"/>
              </a:rPr>
              <a:t>When </a:t>
            </a:r>
            <a:r>
              <a:rPr dirty="0" sz="3600" spc="-90">
                <a:latin typeface="Trebuchet MS"/>
                <a:cs typeface="Trebuchet MS"/>
              </a:rPr>
              <a:t>entering </a:t>
            </a:r>
            <a:r>
              <a:rPr dirty="0" sz="3600" spc="-95">
                <a:latin typeface="Trebuchet MS"/>
                <a:cs typeface="Trebuchet MS"/>
              </a:rPr>
              <a:t>sensitive </a:t>
            </a:r>
            <a:r>
              <a:rPr dirty="0" sz="3600" spc="-125">
                <a:latin typeface="Trebuchet MS"/>
                <a:cs typeface="Trebuchet MS"/>
              </a:rPr>
              <a:t>information </a:t>
            </a:r>
            <a:r>
              <a:rPr dirty="0" sz="3600" spc="-15">
                <a:latin typeface="Trebuchet MS"/>
                <a:cs typeface="Trebuchet MS"/>
              </a:rPr>
              <a:t>such </a:t>
            </a:r>
            <a:r>
              <a:rPr dirty="0" sz="3600" spc="-25">
                <a:latin typeface="Trebuchet MS"/>
                <a:cs typeface="Trebuchet MS"/>
              </a:rPr>
              <a:t>as </a:t>
            </a:r>
            <a:r>
              <a:rPr dirty="0" sz="3600" spc="-45">
                <a:latin typeface="Trebuchet MS"/>
                <a:cs typeface="Trebuchet MS"/>
              </a:rPr>
              <a:t>passwords </a:t>
            </a:r>
            <a:r>
              <a:rPr dirty="0" sz="3600" spc="-1070">
                <a:latin typeface="Trebuchet MS"/>
                <a:cs typeface="Trebuchet MS"/>
              </a:rPr>
              <a:t> </a:t>
            </a:r>
            <a:r>
              <a:rPr dirty="0" sz="3600" spc="-80">
                <a:latin typeface="Trebuchet MS"/>
                <a:cs typeface="Trebuchet MS"/>
              </a:rPr>
              <a:t>or </a:t>
            </a:r>
            <a:r>
              <a:rPr dirty="0" sz="3600" spc="-114">
                <a:latin typeface="Trebuchet MS"/>
                <a:cs typeface="Trebuchet MS"/>
              </a:rPr>
              <a:t>credit </a:t>
            </a:r>
            <a:r>
              <a:rPr dirty="0" sz="3600" spc="-105">
                <a:latin typeface="Trebuchet MS"/>
                <a:cs typeface="Trebuchet MS"/>
              </a:rPr>
              <a:t>card </a:t>
            </a:r>
            <a:r>
              <a:rPr dirty="0" sz="3600" spc="-180">
                <a:latin typeface="Trebuchet MS"/>
                <a:cs typeface="Trebuchet MS"/>
              </a:rPr>
              <a:t>details, </a:t>
            </a:r>
            <a:r>
              <a:rPr dirty="0" sz="3600" spc="-80">
                <a:latin typeface="Trebuchet MS"/>
                <a:cs typeface="Trebuchet MS"/>
              </a:rPr>
              <a:t>consider </a:t>
            </a:r>
            <a:r>
              <a:rPr dirty="0" sz="3600" spc="-15">
                <a:latin typeface="Trebuchet MS"/>
                <a:cs typeface="Trebuchet MS"/>
              </a:rPr>
              <a:t>using </a:t>
            </a:r>
            <a:r>
              <a:rPr dirty="0" sz="3600" spc="-185">
                <a:latin typeface="Trebuchet MS"/>
                <a:cs typeface="Trebuchet MS"/>
              </a:rPr>
              <a:t>a </a:t>
            </a:r>
            <a:r>
              <a:rPr dirty="0" sz="3600" spc="-130">
                <a:latin typeface="Trebuchet MS"/>
                <a:cs typeface="Trebuchet MS"/>
              </a:rPr>
              <a:t>virtual </a:t>
            </a:r>
            <a:r>
              <a:rPr dirty="0" sz="3600" spc="-140">
                <a:latin typeface="Trebuchet MS"/>
                <a:cs typeface="Trebuchet MS"/>
              </a:rPr>
              <a:t>keyboard </a:t>
            </a:r>
            <a:r>
              <a:rPr dirty="0" sz="3600" spc="-95">
                <a:latin typeface="Trebuchet MS"/>
                <a:cs typeface="Trebuchet MS"/>
              </a:rPr>
              <a:t>instead </a:t>
            </a:r>
            <a:r>
              <a:rPr dirty="0" sz="3600" spc="-135">
                <a:latin typeface="Trebuchet MS"/>
                <a:cs typeface="Trebuchet MS"/>
              </a:rPr>
              <a:t>of </a:t>
            </a:r>
            <a:r>
              <a:rPr dirty="0" sz="3600" spc="-185">
                <a:latin typeface="Trebuchet MS"/>
                <a:cs typeface="Trebuchet MS"/>
              </a:rPr>
              <a:t>a </a:t>
            </a:r>
            <a:r>
              <a:rPr dirty="0" sz="3600" spc="-110">
                <a:latin typeface="Trebuchet MS"/>
                <a:cs typeface="Trebuchet MS"/>
              </a:rPr>
              <a:t>physical </a:t>
            </a:r>
            <a:r>
              <a:rPr dirty="0" sz="3600" spc="-245">
                <a:latin typeface="Trebuchet MS"/>
                <a:cs typeface="Trebuchet MS"/>
              </a:rPr>
              <a:t>one. </a:t>
            </a:r>
            <a:r>
              <a:rPr dirty="0" sz="3600" spc="-240">
                <a:latin typeface="Trebuchet MS"/>
                <a:cs typeface="Trebuchet MS"/>
              </a:rPr>
              <a:t> </a:t>
            </a:r>
            <a:r>
              <a:rPr dirty="0" sz="3600" spc="-125">
                <a:latin typeface="Trebuchet MS"/>
                <a:cs typeface="Trebuchet MS"/>
              </a:rPr>
              <a:t>Virtual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10">
                <a:latin typeface="Trebuchet MS"/>
                <a:cs typeface="Trebuchet MS"/>
              </a:rPr>
              <a:t>keyboards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05">
                <a:latin typeface="Trebuchet MS"/>
                <a:cs typeface="Trebuchet MS"/>
              </a:rPr>
              <a:t>can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50">
                <a:latin typeface="Trebuchet MS"/>
                <a:cs typeface="Trebuchet MS"/>
              </a:rPr>
              <a:t>help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14">
                <a:latin typeface="Trebuchet MS"/>
                <a:cs typeface="Trebuchet MS"/>
              </a:rPr>
              <a:t>thwart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200">
                <a:latin typeface="Trebuchet MS"/>
                <a:cs typeface="Trebuchet MS"/>
              </a:rPr>
              <a:t>key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40">
                <a:latin typeface="Trebuchet MS"/>
                <a:cs typeface="Trebuchet MS"/>
              </a:rPr>
              <a:t>loggers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85">
                <a:latin typeface="Trebuchet MS"/>
                <a:cs typeface="Trebuchet MS"/>
              </a:rPr>
              <a:t>by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40">
                <a:latin typeface="Trebuchet MS"/>
                <a:cs typeface="Trebuchet MS"/>
              </a:rPr>
              <a:t>allowing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users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10">
                <a:latin typeface="Trebuchet MS"/>
                <a:cs typeface="Trebuchet MS"/>
              </a:rPr>
              <a:t>to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00">
                <a:latin typeface="Trebuchet MS"/>
                <a:cs typeface="Trebuchet MS"/>
              </a:rPr>
              <a:t>input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75">
                <a:latin typeface="Trebuchet MS"/>
                <a:cs typeface="Trebuchet MS"/>
              </a:rPr>
              <a:t>characters </a:t>
            </a:r>
            <a:r>
              <a:rPr dirty="0" sz="3600" spc="-1070">
                <a:latin typeface="Trebuchet MS"/>
                <a:cs typeface="Trebuchet MS"/>
              </a:rPr>
              <a:t> </a:t>
            </a:r>
            <a:r>
              <a:rPr dirty="0" sz="3600" spc="-195">
                <a:latin typeface="Trebuchet MS"/>
                <a:cs typeface="Trebuchet MS"/>
              </a:rPr>
              <a:t>via</a:t>
            </a:r>
            <a:r>
              <a:rPr dirty="0" sz="3600" spc="-375">
                <a:latin typeface="Trebuchet MS"/>
                <a:cs typeface="Trebuchet MS"/>
              </a:rPr>
              <a:t> </a:t>
            </a:r>
            <a:r>
              <a:rPr dirty="0" sz="3600" spc="-100">
                <a:latin typeface="Trebuchet MS"/>
                <a:cs typeface="Trebuchet MS"/>
              </a:rPr>
              <a:t>mouse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00">
                <a:latin typeface="Trebuchet MS"/>
                <a:cs typeface="Trebuchet MS"/>
              </a:rPr>
              <a:t>clicks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80">
                <a:latin typeface="Trebuchet MS"/>
                <a:cs typeface="Trebuchet MS"/>
              </a:rPr>
              <a:t>or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75">
                <a:latin typeface="Trebuchet MS"/>
                <a:cs typeface="Trebuchet MS"/>
              </a:rPr>
              <a:t>touch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70">
                <a:latin typeface="Trebuchet MS"/>
                <a:cs typeface="Trebuchet MS"/>
              </a:rPr>
              <a:t>screen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65">
                <a:latin typeface="Trebuchet MS"/>
                <a:cs typeface="Trebuchet MS"/>
              </a:rPr>
              <a:t>taps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4564" y="357584"/>
            <a:ext cx="15725140" cy="8679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65">
                <a:latin typeface="Lucida Sans Unicode"/>
                <a:cs typeface="Lucida Sans Unicode"/>
              </a:rPr>
              <a:t>.</a:t>
            </a:r>
            <a:endParaRPr sz="3600">
              <a:latin typeface="Lucida Sans Unicode"/>
              <a:cs typeface="Lucida Sans Unicode"/>
            </a:endParaRPr>
          </a:p>
          <a:p>
            <a:pPr algn="just" marL="12700" marR="46990">
              <a:lnSpc>
                <a:spcPts val="4280"/>
              </a:lnSpc>
              <a:spcBef>
                <a:spcPts val="4105"/>
              </a:spcBef>
              <a:buAutoNum type="arabicPeriod" startAt="7"/>
              <a:tabLst>
                <a:tab pos="430530" algn="l"/>
              </a:tabLst>
            </a:pPr>
            <a:r>
              <a:rPr dirty="0" sz="3600" spc="-425" b="1">
                <a:latin typeface="Tahoma"/>
                <a:cs typeface="Tahoma"/>
              </a:rPr>
              <a:t>Implement </a:t>
            </a:r>
            <a:r>
              <a:rPr dirty="0" sz="3600" spc="-295" b="1">
                <a:latin typeface="Tahoma"/>
                <a:cs typeface="Tahoma"/>
              </a:rPr>
              <a:t>Two-Factor </a:t>
            </a:r>
            <a:r>
              <a:rPr dirty="0" sz="3600" spc="-285" b="1">
                <a:latin typeface="Tahoma"/>
                <a:cs typeface="Tahoma"/>
              </a:rPr>
              <a:t>Authentication </a:t>
            </a:r>
            <a:r>
              <a:rPr dirty="0" sz="3600" spc="-360" b="1">
                <a:latin typeface="Tahoma"/>
                <a:cs typeface="Tahoma"/>
              </a:rPr>
              <a:t>(2FA): </a:t>
            </a:r>
            <a:r>
              <a:rPr dirty="0" sz="3600" spc="-110">
                <a:latin typeface="Trebuchet MS"/>
                <a:cs typeface="Trebuchet MS"/>
              </a:rPr>
              <a:t>Enable </a:t>
            </a:r>
            <a:r>
              <a:rPr dirty="0" sz="3600" spc="-80">
                <a:latin typeface="Trebuchet MS"/>
                <a:cs typeface="Trebuchet MS"/>
              </a:rPr>
              <a:t>two-factor </a:t>
            </a:r>
            <a:r>
              <a:rPr dirty="0" sz="3600" spc="-105">
                <a:latin typeface="Trebuchet MS"/>
                <a:cs typeface="Trebuchet MS"/>
              </a:rPr>
              <a:t>authentication </a:t>
            </a:r>
            <a:r>
              <a:rPr dirty="0" sz="3600" spc="-1070">
                <a:latin typeface="Trebuchet MS"/>
                <a:cs typeface="Trebuchet MS"/>
              </a:rPr>
              <a:t> </a:t>
            </a:r>
            <a:r>
              <a:rPr dirty="0" sz="3600" spc="-150">
                <a:latin typeface="Trebuchet MS"/>
                <a:cs typeface="Trebuchet MS"/>
              </a:rPr>
              <a:t>whenever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45">
                <a:latin typeface="Trebuchet MS"/>
                <a:cs typeface="Trebuchet MS"/>
              </a:rPr>
              <a:t>possible,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45">
                <a:latin typeface="Trebuchet MS"/>
                <a:cs typeface="Trebuchet MS"/>
              </a:rPr>
              <a:t>especially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95">
                <a:latin typeface="Trebuchet MS"/>
                <a:cs typeface="Trebuchet MS"/>
              </a:rPr>
              <a:t>for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45">
                <a:latin typeface="Trebuchet MS"/>
                <a:cs typeface="Trebuchet MS"/>
              </a:rPr>
              <a:t>accessing</a:t>
            </a:r>
            <a:r>
              <a:rPr dirty="0" sz="3600" spc="-355">
                <a:latin typeface="Trebuchet MS"/>
                <a:cs typeface="Trebuchet MS"/>
              </a:rPr>
              <a:t> </a:t>
            </a:r>
            <a:r>
              <a:rPr dirty="0" sz="3600" spc="-95">
                <a:latin typeface="Trebuchet MS"/>
                <a:cs typeface="Trebuchet MS"/>
              </a:rPr>
              <a:t>sensitive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60">
                <a:latin typeface="Trebuchet MS"/>
                <a:cs typeface="Trebuchet MS"/>
              </a:rPr>
              <a:t>accounts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80">
                <a:latin typeface="Trebuchet MS"/>
                <a:cs typeface="Trebuchet MS"/>
              </a:rPr>
              <a:t>or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40">
                <a:latin typeface="Trebuchet MS"/>
                <a:cs typeface="Trebuchet MS"/>
              </a:rPr>
              <a:t>services.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00">
                <a:latin typeface="Trebuchet MS"/>
                <a:cs typeface="Trebuchet MS"/>
              </a:rPr>
              <a:t>Even</a:t>
            </a:r>
            <a:r>
              <a:rPr dirty="0" sz="3600" spc="-355">
                <a:latin typeface="Trebuchet MS"/>
                <a:cs typeface="Trebuchet MS"/>
              </a:rPr>
              <a:t> </a:t>
            </a:r>
            <a:r>
              <a:rPr dirty="0" sz="3600" spc="-165">
                <a:latin typeface="Trebuchet MS"/>
                <a:cs typeface="Trebuchet MS"/>
              </a:rPr>
              <a:t>if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85">
                <a:latin typeface="Trebuchet MS"/>
                <a:cs typeface="Trebuchet MS"/>
              </a:rPr>
              <a:t>a </a:t>
            </a:r>
            <a:r>
              <a:rPr dirty="0" sz="3600" spc="-1075">
                <a:latin typeface="Trebuchet MS"/>
                <a:cs typeface="Trebuchet MS"/>
              </a:rPr>
              <a:t> </a:t>
            </a:r>
            <a:r>
              <a:rPr dirty="0" sz="3600" spc="-200">
                <a:latin typeface="Trebuchet MS"/>
                <a:cs typeface="Trebuchet MS"/>
              </a:rPr>
              <a:t>key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65">
                <a:latin typeface="Trebuchet MS"/>
                <a:cs typeface="Trebuchet MS"/>
              </a:rPr>
              <a:t>logger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75">
                <a:latin typeface="Trebuchet MS"/>
                <a:cs typeface="Trebuchet MS"/>
              </a:rPr>
              <a:t>captures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00">
                <a:latin typeface="Trebuchet MS"/>
                <a:cs typeface="Trebuchet MS"/>
              </a:rPr>
              <a:t>your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30">
                <a:latin typeface="Trebuchet MS"/>
                <a:cs typeface="Trebuchet MS"/>
              </a:rPr>
              <a:t>password,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40">
                <a:latin typeface="Trebuchet MS"/>
                <a:cs typeface="Trebuchet MS"/>
              </a:rPr>
              <a:t>2FA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75">
                <a:latin typeface="Trebuchet MS"/>
                <a:cs typeface="Trebuchet MS"/>
              </a:rPr>
              <a:t>adds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14">
                <a:latin typeface="Trebuchet MS"/>
                <a:cs typeface="Trebuchet MS"/>
              </a:rPr>
              <a:t>an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55">
                <a:latin typeface="Trebuchet MS"/>
                <a:cs typeface="Trebuchet MS"/>
              </a:rPr>
              <a:t>extra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65">
                <a:latin typeface="Trebuchet MS"/>
                <a:cs typeface="Trebuchet MS"/>
              </a:rPr>
              <a:t>layer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35">
                <a:latin typeface="Trebuchet MS"/>
                <a:cs typeface="Trebuchet MS"/>
              </a:rPr>
              <a:t>of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85">
                <a:latin typeface="Trebuchet MS"/>
                <a:cs typeface="Trebuchet MS"/>
              </a:rPr>
              <a:t>security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85">
                <a:latin typeface="Trebuchet MS"/>
                <a:cs typeface="Trebuchet MS"/>
              </a:rPr>
              <a:t>by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85">
                <a:latin typeface="Trebuchet MS"/>
                <a:cs typeface="Trebuchet MS"/>
              </a:rPr>
              <a:t>requiring </a:t>
            </a:r>
            <a:r>
              <a:rPr dirty="0" sz="3600" spc="-1075">
                <a:latin typeface="Trebuchet MS"/>
                <a:cs typeface="Trebuchet MS"/>
              </a:rPr>
              <a:t> </a:t>
            </a:r>
            <a:r>
              <a:rPr dirty="0" sz="3600" spc="-185">
                <a:latin typeface="Trebuchet MS"/>
                <a:cs typeface="Trebuchet MS"/>
              </a:rPr>
              <a:t>a</a:t>
            </a:r>
            <a:r>
              <a:rPr dirty="0" sz="3600" spc="-375">
                <a:latin typeface="Trebuchet MS"/>
                <a:cs typeface="Trebuchet MS"/>
              </a:rPr>
              <a:t> </a:t>
            </a:r>
            <a:r>
              <a:rPr dirty="0" sz="3600" spc="-75">
                <a:latin typeface="Trebuchet MS"/>
                <a:cs typeface="Trebuchet MS"/>
              </a:rPr>
              <a:t>second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40">
                <a:latin typeface="Trebuchet MS"/>
                <a:cs typeface="Trebuchet MS"/>
              </a:rPr>
              <a:t>form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35">
                <a:latin typeface="Trebuchet MS"/>
                <a:cs typeface="Trebuchet MS"/>
              </a:rPr>
              <a:t>of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70">
                <a:latin typeface="Trebuchet MS"/>
                <a:cs typeface="Trebuchet MS"/>
              </a:rPr>
              <a:t>verification.</a:t>
            </a:r>
            <a:endParaRPr sz="3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ahoma"/>
              <a:buAutoNum type="arabicPeriod" startAt="7"/>
            </a:pPr>
            <a:endParaRPr sz="3650">
              <a:latin typeface="Trebuchet MS"/>
              <a:cs typeface="Trebuchet MS"/>
            </a:endParaRPr>
          </a:p>
          <a:p>
            <a:pPr marL="12700" marR="5080">
              <a:lnSpc>
                <a:spcPts val="4270"/>
              </a:lnSpc>
              <a:buAutoNum type="arabicPeriod" startAt="7"/>
              <a:tabLst>
                <a:tab pos="469265" algn="l"/>
              </a:tabLst>
            </a:pPr>
            <a:r>
              <a:rPr dirty="0" sz="3600" spc="-320" b="1">
                <a:latin typeface="Tahoma"/>
                <a:cs typeface="Tahoma"/>
              </a:rPr>
              <a:t>Regularly</a:t>
            </a:r>
            <a:r>
              <a:rPr dirty="0" sz="3600" spc="-270" b="1">
                <a:latin typeface="Tahoma"/>
                <a:cs typeface="Tahoma"/>
              </a:rPr>
              <a:t> </a:t>
            </a:r>
            <a:r>
              <a:rPr dirty="0" sz="3600" spc="-295" b="1">
                <a:latin typeface="Tahoma"/>
                <a:cs typeface="Tahoma"/>
              </a:rPr>
              <a:t>Monitor</a:t>
            </a:r>
            <a:r>
              <a:rPr dirty="0" sz="3600" spc="-265" b="1">
                <a:latin typeface="Tahoma"/>
                <a:cs typeface="Tahoma"/>
              </a:rPr>
              <a:t> </a:t>
            </a:r>
            <a:r>
              <a:rPr dirty="0" sz="3600" spc="-325" b="1">
                <a:latin typeface="Tahoma"/>
                <a:cs typeface="Tahoma"/>
              </a:rPr>
              <a:t>Accounts:</a:t>
            </a:r>
            <a:r>
              <a:rPr dirty="0" sz="3600" spc="-265" b="1">
                <a:latin typeface="Tahoma"/>
                <a:cs typeface="Tahoma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Keep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85">
                <a:latin typeface="Trebuchet MS"/>
                <a:cs typeface="Trebuchet MS"/>
              </a:rPr>
              <a:t>a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95">
                <a:latin typeface="Trebuchet MS"/>
                <a:cs typeface="Trebuchet MS"/>
              </a:rPr>
              <a:t>close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210">
                <a:latin typeface="Trebuchet MS"/>
                <a:cs typeface="Trebuchet MS"/>
              </a:rPr>
              <a:t>eye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90">
                <a:latin typeface="Trebuchet MS"/>
                <a:cs typeface="Trebuchet MS"/>
              </a:rPr>
              <a:t>on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00">
                <a:latin typeface="Trebuchet MS"/>
                <a:cs typeface="Trebuchet MS"/>
              </a:rPr>
              <a:t>your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30">
                <a:latin typeface="Trebuchet MS"/>
                <a:cs typeface="Trebuchet MS"/>
              </a:rPr>
              <a:t>bank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accounts,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14">
                <a:latin typeface="Trebuchet MS"/>
                <a:cs typeface="Trebuchet MS"/>
              </a:rPr>
              <a:t>credit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05">
                <a:latin typeface="Trebuchet MS"/>
                <a:cs typeface="Trebuchet MS"/>
              </a:rPr>
              <a:t>card </a:t>
            </a:r>
            <a:r>
              <a:rPr dirty="0" sz="3600" spc="-1070">
                <a:latin typeface="Trebuchet MS"/>
                <a:cs typeface="Trebuchet MS"/>
              </a:rPr>
              <a:t> </a:t>
            </a:r>
            <a:r>
              <a:rPr dirty="0" sz="3600" spc="-135">
                <a:latin typeface="Trebuchet MS"/>
                <a:cs typeface="Trebuchet MS"/>
              </a:rPr>
              <a:t>statements, </a:t>
            </a:r>
            <a:r>
              <a:rPr dirty="0" sz="3600" spc="-120">
                <a:latin typeface="Trebuchet MS"/>
                <a:cs typeface="Trebuchet MS"/>
              </a:rPr>
              <a:t>and </a:t>
            </a:r>
            <a:r>
              <a:rPr dirty="0" sz="3600" spc="-95">
                <a:latin typeface="Trebuchet MS"/>
                <a:cs typeface="Trebuchet MS"/>
              </a:rPr>
              <a:t>other </a:t>
            </a:r>
            <a:r>
              <a:rPr dirty="0" sz="3600" spc="-135">
                <a:latin typeface="Trebuchet MS"/>
                <a:cs typeface="Trebuchet MS"/>
              </a:rPr>
              <a:t>financial </a:t>
            </a:r>
            <a:r>
              <a:rPr dirty="0" sz="3600" spc="-60">
                <a:latin typeface="Trebuchet MS"/>
                <a:cs typeface="Trebuchet MS"/>
              </a:rPr>
              <a:t>accounts </a:t>
            </a:r>
            <a:r>
              <a:rPr dirty="0" sz="3600" spc="-95">
                <a:latin typeface="Trebuchet MS"/>
                <a:cs typeface="Trebuchet MS"/>
              </a:rPr>
              <a:t>for </a:t>
            </a:r>
            <a:r>
              <a:rPr dirty="0" sz="3600" spc="-150">
                <a:latin typeface="Trebuchet MS"/>
                <a:cs typeface="Trebuchet MS"/>
              </a:rPr>
              <a:t>any </a:t>
            </a:r>
            <a:r>
              <a:rPr dirty="0" sz="3600" spc="-110">
                <a:latin typeface="Trebuchet MS"/>
                <a:cs typeface="Trebuchet MS"/>
              </a:rPr>
              <a:t>unauthorized </a:t>
            </a:r>
            <a:r>
              <a:rPr dirty="0" sz="3600" spc="-204">
                <a:latin typeface="Trebuchet MS"/>
                <a:cs typeface="Trebuchet MS"/>
              </a:rPr>
              <a:t>activity. </a:t>
            </a:r>
            <a:r>
              <a:rPr dirty="0" sz="3600" spc="-75">
                <a:latin typeface="Trebuchet MS"/>
                <a:cs typeface="Trebuchet MS"/>
              </a:rPr>
              <a:t>If </a:t>
            </a:r>
            <a:r>
              <a:rPr dirty="0" sz="3600" spc="-130">
                <a:latin typeface="Trebuchet MS"/>
                <a:cs typeface="Trebuchet MS"/>
              </a:rPr>
              <a:t>you </a:t>
            </a:r>
            <a:r>
              <a:rPr dirty="0" sz="3600" spc="-125">
                <a:latin typeface="Trebuchet MS"/>
                <a:cs typeface="Trebuchet MS"/>
              </a:rPr>
              <a:t> </a:t>
            </a:r>
            <a:r>
              <a:rPr dirty="0" sz="3600" spc="-40">
                <a:latin typeface="Trebuchet MS"/>
                <a:cs typeface="Trebuchet MS"/>
              </a:rPr>
              <a:t>suspect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00">
                <a:latin typeface="Trebuchet MS"/>
                <a:cs typeface="Trebuchet MS"/>
              </a:rPr>
              <a:t>your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25">
                <a:latin typeface="Trebuchet MS"/>
                <a:cs typeface="Trebuchet MS"/>
              </a:rPr>
              <a:t>information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30">
                <a:latin typeface="Trebuchet MS"/>
                <a:cs typeface="Trebuchet MS"/>
              </a:rPr>
              <a:t>has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45">
                <a:latin typeface="Trebuchet MS"/>
                <a:cs typeface="Trebuchet MS"/>
              </a:rPr>
              <a:t>been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65">
                <a:latin typeface="Trebuchet MS"/>
                <a:cs typeface="Trebuchet MS"/>
              </a:rPr>
              <a:t>compromised,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55">
                <a:latin typeface="Trebuchet MS"/>
                <a:cs typeface="Trebuchet MS"/>
              </a:rPr>
              <a:t>take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85">
                <a:latin typeface="Trebuchet MS"/>
                <a:cs typeface="Trebuchet MS"/>
              </a:rPr>
              <a:t>immediate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14">
                <a:latin typeface="Trebuchet MS"/>
                <a:cs typeface="Trebuchet MS"/>
              </a:rPr>
              <a:t>action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10">
                <a:latin typeface="Trebuchet MS"/>
                <a:cs typeface="Trebuchet MS"/>
              </a:rPr>
              <a:t>to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70">
                <a:latin typeface="Trebuchet MS"/>
                <a:cs typeface="Trebuchet MS"/>
              </a:rPr>
              <a:t>secure </a:t>
            </a:r>
            <a:r>
              <a:rPr dirty="0" sz="3600" spc="-65">
                <a:latin typeface="Trebuchet MS"/>
                <a:cs typeface="Trebuchet MS"/>
              </a:rPr>
              <a:t> </a:t>
            </a:r>
            <a:r>
              <a:rPr dirty="0" sz="3600" spc="-100">
                <a:latin typeface="Trebuchet MS"/>
                <a:cs typeface="Trebuchet MS"/>
              </a:rPr>
              <a:t>your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60">
                <a:latin typeface="Trebuchet MS"/>
                <a:cs typeface="Trebuchet MS"/>
              </a:rPr>
              <a:t>accounts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and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95">
                <a:latin typeface="Trebuchet MS"/>
                <a:cs typeface="Trebuchet MS"/>
              </a:rPr>
              <a:t>report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50">
                <a:latin typeface="Trebuchet MS"/>
                <a:cs typeface="Trebuchet MS"/>
              </a:rPr>
              <a:t>any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35">
                <a:latin typeface="Trebuchet MS"/>
                <a:cs typeface="Trebuchet MS"/>
              </a:rPr>
              <a:t>suspicious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50">
                <a:latin typeface="Trebuchet MS"/>
                <a:cs typeface="Trebuchet MS"/>
              </a:rPr>
              <a:t>activity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10">
                <a:latin typeface="Trebuchet MS"/>
                <a:cs typeface="Trebuchet MS"/>
              </a:rPr>
              <a:t>to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the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appropriate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30">
                <a:latin typeface="Trebuchet MS"/>
                <a:cs typeface="Trebuchet MS"/>
              </a:rPr>
              <a:t>authorities.</a:t>
            </a:r>
            <a:endParaRPr sz="3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ahoma"/>
              <a:buAutoNum type="arabicPeriod" startAt="7"/>
            </a:pPr>
            <a:endParaRPr sz="3650">
              <a:latin typeface="Trebuchet MS"/>
              <a:cs typeface="Trebuchet MS"/>
            </a:endParaRPr>
          </a:p>
          <a:p>
            <a:pPr marL="12700" marR="1008380">
              <a:lnSpc>
                <a:spcPts val="4270"/>
              </a:lnSpc>
              <a:buAutoNum type="arabicPeriod" startAt="7"/>
              <a:tabLst>
                <a:tab pos="469265" algn="l"/>
              </a:tabLst>
            </a:pPr>
            <a:r>
              <a:rPr dirty="0" sz="3600" spc="-300" b="1">
                <a:latin typeface="Tahoma"/>
                <a:cs typeface="Tahoma"/>
              </a:rPr>
              <a:t>Educate</a:t>
            </a:r>
            <a:r>
              <a:rPr dirty="0" sz="3600" spc="-260" b="1">
                <a:latin typeface="Tahoma"/>
                <a:cs typeface="Tahoma"/>
              </a:rPr>
              <a:t> </a:t>
            </a:r>
            <a:r>
              <a:rPr dirty="0" sz="3600" spc="-380" b="1">
                <a:latin typeface="Tahoma"/>
                <a:cs typeface="Tahoma"/>
              </a:rPr>
              <a:t>Employees:</a:t>
            </a:r>
            <a:r>
              <a:rPr dirty="0" sz="3600" spc="-260" b="1">
                <a:latin typeface="Tahoma"/>
                <a:cs typeface="Tahoma"/>
              </a:rPr>
              <a:t> </a:t>
            </a:r>
            <a:r>
              <a:rPr dirty="0" sz="3600" spc="-100">
                <a:latin typeface="Trebuchet MS"/>
                <a:cs typeface="Trebuchet MS"/>
              </a:rPr>
              <a:t>Organizations</a:t>
            </a:r>
            <a:r>
              <a:rPr dirty="0" sz="3600" spc="-355">
                <a:latin typeface="Trebuchet MS"/>
                <a:cs typeface="Trebuchet MS"/>
              </a:rPr>
              <a:t> </a:t>
            </a:r>
            <a:r>
              <a:rPr dirty="0" sz="3600" spc="-70">
                <a:latin typeface="Trebuchet MS"/>
                <a:cs typeface="Trebuchet MS"/>
              </a:rPr>
              <a:t>should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40">
                <a:latin typeface="Trebuchet MS"/>
                <a:cs typeface="Trebuchet MS"/>
              </a:rPr>
              <a:t>provide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00">
                <a:latin typeface="Trebuchet MS"/>
                <a:cs typeface="Trebuchet MS"/>
              </a:rPr>
              <a:t>cybersecurity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90">
                <a:latin typeface="Trebuchet MS"/>
                <a:cs typeface="Trebuchet MS"/>
              </a:rPr>
              <a:t>awareness </a:t>
            </a:r>
            <a:r>
              <a:rPr dirty="0" sz="3600" spc="-1070">
                <a:latin typeface="Trebuchet MS"/>
                <a:cs typeface="Trebuchet MS"/>
              </a:rPr>
              <a:t> </a:t>
            </a:r>
            <a:r>
              <a:rPr dirty="0" sz="3600" spc="-80">
                <a:latin typeface="Trebuchet MS"/>
                <a:cs typeface="Trebuchet MS"/>
              </a:rPr>
              <a:t>training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10">
                <a:latin typeface="Trebuchet MS"/>
                <a:cs typeface="Trebuchet MS"/>
              </a:rPr>
              <a:t>to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55">
                <a:latin typeface="Trebuchet MS"/>
                <a:cs typeface="Trebuchet MS"/>
              </a:rPr>
              <a:t>employees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10">
                <a:latin typeface="Trebuchet MS"/>
                <a:cs typeface="Trebuchet MS"/>
              </a:rPr>
              <a:t>to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50">
                <a:latin typeface="Trebuchet MS"/>
                <a:cs typeface="Trebuchet MS"/>
              </a:rPr>
              <a:t>help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60">
                <a:latin typeface="Trebuchet MS"/>
                <a:cs typeface="Trebuchet MS"/>
              </a:rPr>
              <a:t>them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recognize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the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20">
                <a:latin typeface="Trebuchet MS"/>
                <a:cs typeface="Trebuchet MS"/>
              </a:rPr>
              <a:t>signs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35">
                <a:latin typeface="Trebuchet MS"/>
                <a:cs typeface="Trebuchet MS"/>
              </a:rPr>
              <a:t>of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55">
                <a:latin typeface="Trebuchet MS"/>
                <a:cs typeface="Trebuchet MS"/>
              </a:rPr>
              <a:t>phishing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70">
                <a:latin typeface="Trebuchet MS"/>
                <a:cs typeface="Trebuchet MS"/>
              </a:rPr>
              <a:t>attempts, </a:t>
            </a:r>
            <a:r>
              <a:rPr dirty="0" sz="3600" spc="-165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malicious </a:t>
            </a:r>
            <a:r>
              <a:rPr dirty="0" sz="3600" spc="-165">
                <a:latin typeface="Trebuchet MS"/>
                <a:cs typeface="Trebuchet MS"/>
              </a:rPr>
              <a:t>software, </a:t>
            </a:r>
            <a:r>
              <a:rPr dirty="0" sz="3600" spc="-120">
                <a:latin typeface="Trebuchet MS"/>
                <a:cs typeface="Trebuchet MS"/>
              </a:rPr>
              <a:t>and </a:t>
            </a:r>
            <a:r>
              <a:rPr dirty="0" sz="3600" spc="-95">
                <a:latin typeface="Trebuchet MS"/>
                <a:cs typeface="Trebuchet MS"/>
              </a:rPr>
              <a:t>other </a:t>
            </a:r>
            <a:r>
              <a:rPr dirty="0" sz="3600" spc="-135">
                <a:latin typeface="Trebuchet MS"/>
                <a:cs typeface="Trebuchet MS"/>
              </a:rPr>
              <a:t>cyber threats. </a:t>
            </a:r>
            <a:r>
              <a:rPr dirty="0" sz="3600" spc="-90">
                <a:latin typeface="Trebuchet MS"/>
                <a:cs typeface="Trebuchet MS"/>
              </a:rPr>
              <a:t>Educated </a:t>
            </a:r>
            <a:r>
              <a:rPr dirty="0" sz="3600" spc="-155">
                <a:latin typeface="Trebuchet MS"/>
                <a:cs typeface="Trebuchet MS"/>
              </a:rPr>
              <a:t>employees </a:t>
            </a:r>
            <a:r>
              <a:rPr dirty="0" sz="3600" spc="-130">
                <a:latin typeface="Trebuchet MS"/>
                <a:cs typeface="Trebuchet MS"/>
              </a:rPr>
              <a:t>are </a:t>
            </a:r>
            <a:r>
              <a:rPr dirty="0" sz="3600" spc="-120">
                <a:latin typeface="Trebuchet MS"/>
                <a:cs typeface="Trebuchet MS"/>
              </a:rPr>
              <a:t>better </a:t>
            </a:r>
            <a:r>
              <a:rPr dirty="0" sz="3600" spc="-114">
                <a:latin typeface="Trebuchet MS"/>
                <a:cs typeface="Trebuchet MS"/>
              </a:rPr>
              <a:t> </a:t>
            </a:r>
            <a:r>
              <a:rPr dirty="0" sz="3600" spc="-145">
                <a:latin typeface="Trebuchet MS"/>
                <a:cs typeface="Trebuchet MS"/>
              </a:rPr>
              <a:t>equipped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10">
                <a:latin typeface="Trebuchet MS"/>
                <a:cs typeface="Trebuchet MS"/>
              </a:rPr>
              <a:t>to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60">
                <a:latin typeface="Trebuchet MS"/>
                <a:cs typeface="Trebuchet MS"/>
              </a:rPr>
              <a:t>avoid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25">
                <a:latin typeface="Trebuchet MS"/>
                <a:cs typeface="Trebuchet MS"/>
              </a:rPr>
              <a:t>falling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75">
                <a:latin typeface="Trebuchet MS"/>
                <a:cs typeface="Trebuchet MS"/>
              </a:rPr>
              <a:t>victim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10">
                <a:latin typeface="Trebuchet MS"/>
                <a:cs typeface="Trebuchet MS"/>
              </a:rPr>
              <a:t>to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200">
                <a:latin typeface="Trebuchet MS"/>
                <a:cs typeface="Trebuchet MS"/>
              </a:rPr>
              <a:t>key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40">
                <a:latin typeface="Trebuchet MS"/>
                <a:cs typeface="Trebuchet MS"/>
              </a:rPr>
              <a:t>loggers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and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95">
                <a:latin typeface="Trebuchet MS"/>
                <a:cs typeface="Trebuchet MS"/>
              </a:rPr>
              <a:t>other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35">
                <a:latin typeface="Trebuchet MS"/>
                <a:cs typeface="Trebuchet MS"/>
              </a:rPr>
              <a:t>cyber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55">
                <a:latin typeface="Trebuchet MS"/>
                <a:cs typeface="Trebuchet MS"/>
              </a:rPr>
              <a:t>attacks.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8864" y="1690369"/>
            <a:ext cx="14803119" cy="437451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75"/>
              </a:spcBef>
            </a:pPr>
            <a:r>
              <a:rPr dirty="0" sz="3600" spc="-459" b="1">
                <a:latin typeface="Tahoma"/>
                <a:cs typeface="Tahoma"/>
              </a:rPr>
              <a:t>10. </a:t>
            </a:r>
            <a:r>
              <a:rPr dirty="0" sz="3600" spc="-285" b="1">
                <a:latin typeface="Tahoma"/>
                <a:cs typeface="Tahoma"/>
              </a:rPr>
              <a:t>Encrypt </a:t>
            </a:r>
            <a:r>
              <a:rPr dirty="0" sz="3600" spc="-310" b="1">
                <a:latin typeface="Tahoma"/>
                <a:cs typeface="Tahoma"/>
              </a:rPr>
              <a:t>Sensitive </a:t>
            </a:r>
            <a:r>
              <a:rPr dirty="0" sz="3600" spc="-365" b="1">
                <a:latin typeface="Tahoma"/>
                <a:cs typeface="Tahoma"/>
              </a:rPr>
              <a:t>Data: </a:t>
            </a:r>
            <a:r>
              <a:rPr dirty="0" sz="3600" spc="-65">
                <a:latin typeface="Tahoma"/>
                <a:cs typeface="Tahoma"/>
              </a:rPr>
              <a:t>Use </a:t>
            </a:r>
            <a:r>
              <a:rPr dirty="0" sz="3600" spc="-50">
                <a:latin typeface="Tahoma"/>
                <a:cs typeface="Tahoma"/>
              </a:rPr>
              <a:t>encryption </a:t>
            </a:r>
            <a:r>
              <a:rPr dirty="0" sz="3600" spc="-25">
                <a:latin typeface="Tahoma"/>
                <a:cs typeface="Tahoma"/>
              </a:rPr>
              <a:t>tools </a:t>
            </a:r>
            <a:r>
              <a:rPr dirty="0" sz="3600" spc="-10">
                <a:latin typeface="Tahoma"/>
                <a:cs typeface="Tahoma"/>
              </a:rPr>
              <a:t>to </a:t>
            </a:r>
            <a:r>
              <a:rPr dirty="0" sz="3600">
                <a:latin typeface="Tahoma"/>
                <a:cs typeface="Tahoma"/>
              </a:rPr>
              <a:t>protect </a:t>
            </a:r>
            <a:r>
              <a:rPr dirty="0" sz="3600" spc="-50">
                <a:latin typeface="Tahoma"/>
                <a:cs typeface="Tahoma"/>
              </a:rPr>
              <a:t>sensitive </a:t>
            </a:r>
            <a:r>
              <a:rPr dirty="0" sz="3600" spc="-75">
                <a:latin typeface="Tahoma"/>
                <a:cs typeface="Tahoma"/>
              </a:rPr>
              <a:t>data </a:t>
            </a:r>
            <a:r>
              <a:rPr dirty="0" sz="3600" spc="-70">
                <a:latin typeface="Tahoma"/>
                <a:cs typeface="Tahoma"/>
              </a:rPr>
              <a:t> </a:t>
            </a:r>
            <a:r>
              <a:rPr dirty="0" sz="3600" spc="-30">
                <a:latin typeface="Tahoma"/>
                <a:cs typeface="Tahoma"/>
              </a:rPr>
              <a:t>stored</a:t>
            </a:r>
            <a:r>
              <a:rPr dirty="0" sz="3600" spc="-400">
                <a:latin typeface="Tahoma"/>
                <a:cs typeface="Tahoma"/>
              </a:rPr>
              <a:t> </a:t>
            </a:r>
            <a:r>
              <a:rPr dirty="0" sz="3600" spc="-125">
                <a:latin typeface="Tahoma"/>
                <a:cs typeface="Tahoma"/>
              </a:rPr>
              <a:t>on</a:t>
            </a:r>
            <a:r>
              <a:rPr dirty="0" sz="3600" spc="-400">
                <a:latin typeface="Tahoma"/>
                <a:cs typeface="Tahoma"/>
              </a:rPr>
              <a:t> </a:t>
            </a:r>
            <a:r>
              <a:rPr dirty="0" sz="3600" spc="-95">
                <a:latin typeface="Tahoma"/>
                <a:cs typeface="Tahoma"/>
              </a:rPr>
              <a:t>your</a:t>
            </a:r>
            <a:r>
              <a:rPr dirty="0" sz="3600" spc="-400">
                <a:latin typeface="Tahoma"/>
                <a:cs typeface="Tahoma"/>
              </a:rPr>
              <a:t> </a:t>
            </a:r>
            <a:r>
              <a:rPr dirty="0" sz="3600" spc="-65">
                <a:latin typeface="Tahoma"/>
                <a:cs typeface="Tahoma"/>
              </a:rPr>
              <a:t>computer</a:t>
            </a:r>
            <a:r>
              <a:rPr dirty="0" sz="3600" spc="-400">
                <a:latin typeface="Tahoma"/>
                <a:cs typeface="Tahoma"/>
              </a:rPr>
              <a:t> </a:t>
            </a:r>
            <a:r>
              <a:rPr dirty="0" sz="3600" spc="-40">
                <a:latin typeface="Tahoma"/>
                <a:cs typeface="Tahoma"/>
              </a:rPr>
              <a:t>or</a:t>
            </a:r>
            <a:r>
              <a:rPr dirty="0" sz="3600" spc="-395">
                <a:latin typeface="Tahoma"/>
                <a:cs typeface="Tahoma"/>
              </a:rPr>
              <a:t> </a:t>
            </a:r>
            <a:r>
              <a:rPr dirty="0" sz="3600" spc="-30">
                <a:latin typeface="Tahoma"/>
                <a:cs typeface="Tahoma"/>
              </a:rPr>
              <a:t>transmitted</a:t>
            </a:r>
            <a:r>
              <a:rPr dirty="0" sz="3600" spc="-400">
                <a:latin typeface="Tahoma"/>
                <a:cs typeface="Tahoma"/>
              </a:rPr>
              <a:t> </a:t>
            </a:r>
            <a:r>
              <a:rPr dirty="0" sz="3600" spc="-114">
                <a:latin typeface="Tahoma"/>
                <a:cs typeface="Tahoma"/>
              </a:rPr>
              <a:t>over</a:t>
            </a:r>
            <a:r>
              <a:rPr dirty="0" sz="3600" spc="-400">
                <a:latin typeface="Tahoma"/>
                <a:cs typeface="Tahoma"/>
              </a:rPr>
              <a:t> </a:t>
            </a:r>
            <a:r>
              <a:rPr dirty="0" sz="3600" spc="-35">
                <a:latin typeface="Tahoma"/>
                <a:cs typeface="Tahoma"/>
              </a:rPr>
              <a:t>the</a:t>
            </a:r>
            <a:r>
              <a:rPr dirty="0" sz="3600" spc="-400">
                <a:latin typeface="Tahoma"/>
                <a:cs typeface="Tahoma"/>
              </a:rPr>
              <a:t> </a:t>
            </a:r>
            <a:r>
              <a:rPr dirty="0" sz="3600" spc="-50">
                <a:latin typeface="Tahoma"/>
                <a:cs typeface="Tahoma"/>
              </a:rPr>
              <a:t>internet.</a:t>
            </a:r>
            <a:r>
              <a:rPr dirty="0" sz="3600" spc="-395">
                <a:latin typeface="Tahoma"/>
                <a:cs typeface="Tahoma"/>
              </a:rPr>
              <a:t> </a:t>
            </a:r>
            <a:r>
              <a:rPr dirty="0" sz="3600" spc="-40">
                <a:latin typeface="Tahoma"/>
                <a:cs typeface="Tahoma"/>
              </a:rPr>
              <a:t>Encryption</a:t>
            </a:r>
            <a:r>
              <a:rPr dirty="0" sz="3600" spc="-400">
                <a:latin typeface="Tahoma"/>
                <a:cs typeface="Tahoma"/>
              </a:rPr>
              <a:t> </a:t>
            </a:r>
            <a:r>
              <a:rPr dirty="0" sz="3600" spc="-155">
                <a:latin typeface="Tahoma"/>
                <a:cs typeface="Tahoma"/>
              </a:rPr>
              <a:t>makes</a:t>
            </a:r>
            <a:r>
              <a:rPr dirty="0" sz="3600" spc="-400">
                <a:latin typeface="Tahoma"/>
                <a:cs typeface="Tahoma"/>
              </a:rPr>
              <a:t> </a:t>
            </a:r>
            <a:r>
              <a:rPr dirty="0" sz="3600" spc="70">
                <a:latin typeface="Tahoma"/>
                <a:cs typeface="Tahoma"/>
              </a:rPr>
              <a:t>it </a:t>
            </a:r>
            <a:r>
              <a:rPr dirty="0" sz="3600" spc="-1110">
                <a:latin typeface="Tahoma"/>
                <a:cs typeface="Tahoma"/>
              </a:rPr>
              <a:t> </a:t>
            </a:r>
            <a:r>
              <a:rPr dirty="0" sz="3600" spc="-130">
                <a:latin typeface="Tahoma"/>
                <a:cs typeface="Tahoma"/>
              </a:rPr>
              <a:t>more </a:t>
            </a:r>
            <a:r>
              <a:rPr dirty="0" sz="3600" spc="20">
                <a:latin typeface="Tahoma"/>
                <a:cs typeface="Tahoma"/>
              </a:rPr>
              <a:t>difficult </a:t>
            </a:r>
            <a:r>
              <a:rPr dirty="0" sz="3600" spc="-10">
                <a:latin typeface="Tahoma"/>
                <a:cs typeface="Tahoma"/>
              </a:rPr>
              <a:t>for </a:t>
            </a:r>
            <a:r>
              <a:rPr dirty="0" sz="3600" spc="-175">
                <a:latin typeface="Tahoma"/>
                <a:cs typeface="Tahoma"/>
              </a:rPr>
              <a:t>key </a:t>
            </a:r>
            <a:r>
              <a:rPr dirty="0" sz="3600" spc="-55">
                <a:latin typeface="Tahoma"/>
                <a:cs typeface="Tahoma"/>
              </a:rPr>
              <a:t>loggers </a:t>
            </a:r>
            <a:r>
              <a:rPr dirty="0" sz="3600" spc="-10">
                <a:latin typeface="Tahoma"/>
                <a:cs typeface="Tahoma"/>
              </a:rPr>
              <a:t>to </a:t>
            </a:r>
            <a:r>
              <a:rPr dirty="0" sz="3600" spc="-30">
                <a:latin typeface="Tahoma"/>
                <a:cs typeface="Tahoma"/>
              </a:rPr>
              <a:t>capture </a:t>
            </a:r>
            <a:r>
              <a:rPr dirty="0" sz="3600" spc="-125">
                <a:latin typeface="Tahoma"/>
                <a:cs typeface="Tahoma"/>
              </a:rPr>
              <a:t>and </a:t>
            </a:r>
            <a:r>
              <a:rPr dirty="0" sz="3600" spc="-55">
                <a:latin typeface="Tahoma"/>
                <a:cs typeface="Tahoma"/>
              </a:rPr>
              <a:t>decipher </a:t>
            </a:r>
            <a:r>
              <a:rPr dirty="0" sz="3600" spc="-35">
                <a:latin typeface="Tahoma"/>
                <a:cs typeface="Tahoma"/>
              </a:rPr>
              <a:t>the </a:t>
            </a:r>
            <a:r>
              <a:rPr dirty="0" sz="3600" spc="-55">
                <a:latin typeface="Tahoma"/>
                <a:cs typeface="Tahoma"/>
              </a:rPr>
              <a:t>information </a:t>
            </a:r>
            <a:r>
              <a:rPr dirty="0" sz="3600" spc="-85">
                <a:latin typeface="Tahoma"/>
                <a:cs typeface="Tahoma"/>
              </a:rPr>
              <a:t>they </a:t>
            </a:r>
            <a:r>
              <a:rPr dirty="0" sz="3600" spc="-80">
                <a:latin typeface="Tahoma"/>
                <a:cs typeface="Tahoma"/>
              </a:rPr>
              <a:t> </a:t>
            </a:r>
            <a:r>
              <a:rPr dirty="0" sz="3600" spc="-40">
                <a:latin typeface="Tahoma"/>
                <a:cs typeface="Tahoma"/>
              </a:rPr>
              <a:t>intercept.</a:t>
            </a:r>
            <a:endParaRPr sz="3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50">
              <a:latin typeface="Tahoma"/>
              <a:cs typeface="Tahoma"/>
            </a:endParaRPr>
          </a:p>
          <a:p>
            <a:pPr marL="12700" marR="440690">
              <a:lnSpc>
                <a:spcPts val="4280"/>
              </a:lnSpc>
            </a:pPr>
            <a:r>
              <a:rPr dirty="0" sz="3600" spc="-75">
                <a:latin typeface="Tahoma"/>
                <a:cs typeface="Tahoma"/>
              </a:rPr>
              <a:t>By</a:t>
            </a:r>
            <a:r>
              <a:rPr dirty="0" sz="3600" spc="-400">
                <a:latin typeface="Tahoma"/>
                <a:cs typeface="Tahoma"/>
              </a:rPr>
              <a:t> </a:t>
            </a:r>
            <a:r>
              <a:rPr dirty="0" sz="3600" spc="-90">
                <a:latin typeface="Tahoma"/>
                <a:cs typeface="Tahoma"/>
              </a:rPr>
              <a:t>implementing</a:t>
            </a:r>
            <a:r>
              <a:rPr dirty="0" sz="3600" spc="-400">
                <a:latin typeface="Tahoma"/>
                <a:cs typeface="Tahoma"/>
              </a:rPr>
              <a:t> </a:t>
            </a:r>
            <a:r>
              <a:rPr dirty="0" sz="3600" spc="-50">
                <a:latin typeface="Tahoma"/>
                <a:cs typeface="Tahoma"/>
              </a:rPr>
              <a:t>these</a:t>
            </a:r>
            <a:r>
              <a:rPr dirty="0" sz="3600" spc="-395">
                <a:latin typeface="Tahoma"/>
                <a:cs typeface="Tahoma"/>
              </a:rPr>
              <a:t> </a:t>
            </a:r>
            <a:r>
              <a:rPr dirty="0" sz="3600" spc="-25">
                <a:latin typeface="Tahoma"/>
                <a:cs typeface="Tahoma"/>
              </a:rPr>
              <a:t>security</a:t>
            </a:r>
            <a:r>
              <a:rPr dirty="0" sz="3600" spc="-400">
                <a:latin typeface="Tahoma"/>
                <a:cs typeface="Tahoma"/>
              </a:rPr>
              <a:t> </a:t>
            </a:r>
            <a:r>
              <a:rPr dirty="0" sz="3600" spc="-125">
                <a:latin typeface="Tahoma"/>
                <a:cs typeface="Tahoma"/>
              </a:rPr>
              <a:t>measures,</a:t>
            </a:r>
            <a:r>
              <a:rPr dirty="0" sz="3600" spc="-395">
                <a:latin typeface="Tahoma"/>
                <a:cs typeface="Tahoma"/>
              </a:rPr>
              <a:t> </a:t>
            </a:r>
            <a:r>
              <a:rPr dirty="0" sz="3600" spc="-65">
                <a:latin typeface="Tahoma"/>
                <a:cs typeface="Tahoma"/>
              </a:rPr>
              <a:t>individuals</a:t>
            </a:r>
            <a:r>
              <a:rPr dirty="0" sz="3600" spc="-400">
                <a:latin typeface="Tahoma"/>
                <a:cs typeface="Tahoma"/>
              </a:rPr>
              <a:t> </a:t>
            </a:r>
            <a:r>
              <a:rPr dirty="0" sz="3600" spc="-125">
                <a:latin typeface="Tahoma"/>
                <a:cs typeface="Tahoma"/>
              </a:rPr>
              <a:t>and</a:t>
            </a:r>
            <a:r>
              <a:rPr dirty="0" sz="3600" spc="-395">
                <a:latin typeface="Tahoma"/>
                <a:cs typeface="Tahoma"/>
              </a:rPr>
              <a:t> </a:t>
            </a:r>
            <a:r>
              <a:rPr dirty="0" sz="3600" spc="-60">
                <a:latin typeface="Tahoma"/>
                <a:cs typeface="Tahoma"/>
              </a:rPr>
              <a:t>organizations</a:t>
            </a:r>
            <a:r>
              <a:rPr dirty="0" sz="3600" spc="-400">
                <a:latin typeface="Tahoma"/>
                <a:cs typeface="Tahoma"/>
              </a:rPr>
              <a:t> </a:t>
            </a:r>
            <a:r>
              <a:rPr dirty="0" sz="3600" spc="-75">
                <a:latin typeface="Tahoma"/>
                <a:cs typeface="Tahoma"/>
              </a:rPr>
              <a:t>can </a:t>
            </a:r>
            <a:r>
              <a:rPr dirty="0" sz="3600" spc="-1110">
                <a:latin typeface="Tahoma"/>
                <a:cs typeface="Tahoma"/>
              </a:rPr>
              <a:t> </a:t>
            </a:r>
            <a:r>
              <a:rPr dirty="0" sz="3600" spc="-30">
                <a:latin typeface="Tahoma"/>
                <a:cs typeface="Tahoma"/>
              </a:rPr>
              <a:t>significantly </a:t>
            </a:r>
            <a:r>
              <a:rPr dirty="0" sz="3600" spc="-55">
                <a:latin typeface="Tahoma"/>
                <a:cs typeface="Tahoma"/>
              </a:rPr>
              <a:t>reduce </a:t>
            </a:r>
            <a:r>
              <a:rPr dirty="0" sz="3600" spc="-35">
                <a:latin typeface="Tahoma"/>
                <a:cs typeface="Tahoma"/>
              </a:rPr>
              <a:t>the </a:t>
            </a:r>
            <a:r>
              <a:rPr dirty="0" sz="3600" spc="-20">
                <a:latin typeface="Tahoma"/>
                <a:cs typeface="Tahoma"/>
              </a:rPr>
              <a:t>risk </a:t>
            </a:r>
            <a:r>
              <a:rPr dirty="0" sz="3600" spc="-100">
                <a:latin typeface="Tahoma"/>
                <a:cs typeface="Tahoma"/>
              </a:rPr>
              <a:t>posed </a:t>
            </a:r>
            <a:r>
              <a:rPr dirty="0" sz="3600" spc="-185">
                <a:latin typeface="Tahoma"/>
                <a:cs typeface="Tahoma"/>
              </a:rPr>
              <a:t>by </a:t>
            </a:r>
            <a:r>
              <a:rPr dirty="0" sz="3600" spc="-175">
                <a:latin typeface="Tahoma"/>
                <a:cs typeface="Tahoma"/>
              </a:rPr>
              <a:t>key </a:t>
            </a:r>
            <a:r>
              <a:rPr dirty="0" sz="3600" spc="-55">
                <a:latin typeface="Tahoma"/>
                <a:cs typeface="Tahoma"/>
              </a:rPr>
              <a:t>loggers </a:t>
            </a:r>
            <a:r>
              <a:rPr dirty="0" sz="3600" spc="-125">
                <a:latin typeface="Tahoma"/>
                <a:cs typeface="Tahoma"/>
              </a:rPr>
              <a:t>and </a:t>
            </a:r>
            <a:r>
              <a:rPr dirty="0" sz="3600" spc="-5">
                <a:latin typeface="Tahoma"/>
                <a:cs typeface="Tahoma"/>
              </a:rPr>
              <a:t>better </a:t>
            </a:r>
            <a:r>
              <a:rPr dirty="0" sz="3600">
                <a:latin typeface="Tahoma"/>
                <a:cs typeface="Tahoma"/>
              </a:rPr>
              <a:t>protect their </a:t>
            </a:r>
            <a:r>
              <a:rPr dirty="0" sz="3600" spc="-1110">
                <a:latin typeface="Tahoma"/>
                <a:cs typeface="Tahoma"/>
              </a:rPr>
              <a:t> </a:t>
            </a:r>
            <a:r>
              <a:rPr dirty="0" sz="3600" spc="-50">
                <a:latin typeface="Tahoma"/>
                <a:cs typeface="Tahoma"/>
              </a:rPr>
              <a:t>sensitive</a:t>
            </a:r>
            <a:r>
              <a:rPr dirty="0" sz="3600" spc="-409">
                <a:latin typeface="Tahoma"/>
                <a:cs typeface="Tahoma"/>
              </a:rPr>
              <a:t> </a:t>
            </a:r>
            <a:r>
              <a:rPr dirty="0" sz="3600" spc="-55">
                <a:latin typeface="Tahoma"/>
                <a:cs typeface="Tahoma"/>
              </a:rPr>
              <a:t>information</a:t>
            </a:r>
            <a:r>
              <a:rPr dirty="0" sz="3600" spc="-409">
                <a:latin typeface="Tahoma"/>
                <a:cs typeface="Tahoma"/>
              </a:rPr>
              <a:t> </a:t>
            </a:r>
            <a:r>
              <a:rPr dirty="0" sz="3600" spc="-85">
                <a:latin typeface="Tahoma"/>
                <a:cs typeface="Tahoma"/>
              </a:rPr>
              <a:t>from</a:t>
            </a:r>
            <a:r>
              <a:rPr dirty="0" sz="3600" spc="-405">
                <a:latin typeface="Tahoma"/>
                <a:cs typeface="Tahoma"/>
              </a:rPr>
              <a:t> </a:t>
            </a:r>
            <a:r>
              <a:rPr dirty="0" sz="3600" spc="-65">
                <a:latin typeface="Tahoma"/>
                <a:cs typeface="Tahoma"/>
              </a:rPr>
              <a:t>unauthorized</a:t>
            </a:r>
            <a:r>
              <a:rPr dirty="0" sz="3600" spc="-409">
                <a:latin typeface="Tahoma"/>
                <a:cs typeface="Tahoma"/>
              </a:rPr>
              <a:t> </a:t>
            </a:r>
            <a:r>
              <a:rPr dirty="0" sz="3600" spc="-40">
                <a:latin typeface="Tahoma"/>
                <a:cs typeface="Tahoma"/>
              </a:rPr>
              <a:t>access</a:t>
            </a:r>
            <a:r>
              <a:rPr dirty="0" sz="3600" spc="-409">
                <a:latin typeface="Tahoma"/>
                <a:cs typeface="Tahoma"/>
              </a:rPr>
              <a:t> </a:t>
            </a:r>
            <a:r>
              <a:rPr dirty="0" sz="3600" spc="-125">
                <a:latin typeface="Tahoma"/>
                <a:cs typeface="Tahoma"/>
              </a:rPr>
              <a:t>and</a:t>
            </a:r>
            <a:r>
              <a:rPr dirty="0" sz="3600" spc="-405">
                <a:latin typeface="Tahoma"/>
                <a:cs typeface="Tahoma"/>
              </a:rPr>
              <a:t> </a:t>
            </a:r>
            <a:r>
              <a:rPr dirty="0" sz="3600" spc="-80">
                <a:latin typeface="Tahoma"/>
                <a:cs typeface="Tahoma"/>
              </a:rPr>
              <a:t>exploitation.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527" y="891717"/>
            <a:ext cx="6647815" cy="93091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3114675" algn="l"/>
              </a:tabLst>
            </a:pPr>
            <a:r>
              <a:rPr dirty="0" sz="5900" spc="15">
                <a:solidFill>
                  <a:srgbClr val="1BACE3"/>
                </a:solidFill>
              </a:rPr>
              <a:t>System	Approach</a:t>
            </a:r>
            <a:endParaRPr sz="5900"/>
          </a:p>
        </p:txBody>
      </p:sp>
      <p:sp>
        <p:nvSpPr>
          <p:cNvPr id="3" name="object 3"/>
          <p:cNvSpPr txBox="1"/>
          <p:nvPr/>
        </p:nvSpPr>
        <p:spPr>
          <a:xfrm>
            <a:off x="807652" y="2443259"/>
            <a:ext cx="15684500" cy="6546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295"/>
              </a:lnSpc>
              <a:spcBef>
                <a:spcPts val="100"/>
              </a:spcBef>
            </a:pPr>
            <a:r>
              <a:rPr dirty="0" sz="3600" spc="-195" b="1">
                <a:solidFill>
                  <a:srgbClr val="0E0E0E"/>
                </a:solidFill>
                <a:latin typeface="Trebuchet MS"/>
                <a:cs typeface="Trebuchet MS"/>
              </a:rPr>
              <a:t>A</a:t>
            </a:r>
            <a:r>
              <a:rPr dirty="0" sz="3600" spc="-300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70" b="1">
                <a:solidFill>
                  <a:srgbClr val="0E0E0E"/>
                </a:solidFill>
                <a:latin typeface="Trebuchet MS"/>
                <a:cs typeface="Trebuchet MS"/>
              </a:rPr>
              <a:t>systemic</a:t>
            </a:r>
            <a:r>
              <a:rPr dirty="0" sz="3600" spc="-295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85" b="1">
                <a:solidFill>
                  <a:srgbClr val="0E0E0E"/>
                </a:solidFill>
                <a:latin typeface="Trebuchet MS"/>
                <a:cs typeface="Trebuchet MS"/>
              </a:rPr>
              <a:t>approach</a:t>
            </a:r>
            <a:r>
              <a:rPr dirty="0" sz="3600" spc="-300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65" b="1">
                <a:solidFill>
                  <a:srgbClr val="0E0E0E"/>
                </a:solidFill>
                <a:latin typeface="Trebuchet MS"/>
                <a:cs typeface="Trebuchet MS"/>
              </a:rPr>
              <a:t>to</a:t>
            </a:r>
            <a:r>
              <a:rPr dirty="0" sz="3600" spc="-295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60" b="1">
                <a:solidFill>
                  <a:srgbClr val="0E0E0E"/>
                </a:solidFill>
                <a:latin typeface="Trebuchet MS"/>
                <a:cs typeface="Trebuchet MS"/>
              </a:rPr>
              <a:t>combating</a:t>
            </a:r>
            <a:r>
              <a:rPr dirty="0" sz="3600" spc="-300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310" b="1">
                <a:solidFill>
                  <a:srgbClr val="0E0E0E"/>
                </a:solidFill>
                <a:latin typeface="Trebuchet MS"/>
                <a:cs typeface="Trebuchet MS"/>
              </a:rPr>
              <a:t>key</a:t>
            </a:r>
            <a:r>
              <a:rPr dirty="0" sz="3600" spc="-295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00" b="1">
                <a:solidFill>
                  <a:srgbClr val="0E0E0E"/>
                </a:solidFill>
                <a:latin typeface="Trebuchet MS"/>
                <a:cs typeface="Trebuchet MS"/>
              </a:rPr>
              <a:t>loggers</a:t>
            </a:r>
            <a:r>
              <a:rPr dirty="0" sz="3600" spc="-300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240" b="1">
                <a:solidFill>
                  <a:srgbClr val="0E0E0E"/>
                </a:solidFill>
                <a:latin typeface="Trebuchet MS"/>
                <a:cs typeface="Trebuchet MS"/>
              </a:rPr>
              <a:t>involves:</a:t>
            </a:r>
            <a:endParaRPr sz="3600">
              <a:latin typeface="Trebuchet MS"/>
              <a:cs typeface="Trebuchet MS"/>
            </a:endParaRPr>
          </a:p>
          <a:p>
            <a:pPr marL="395605" indent="-383540">
              <a:lnSpc>
                <a:spcPts val="4275"/>
              </a:lnSpc>
              <a:buAutoNum type="arabicPeriod"/>
              <a:tabLst>
                <a:tab pos="396240" algn="l"/>
              </a:tabLst>
            </a:pPr>
            <a:r>
              <a:rPr dirty="0" sz="3600" spc="-165" b="1">
                <a:solidFill>
                  <a:srgbClr val="0E0E0E"/>
                </a:solidFill>
                <a:latin typeface="Trebuchet MS"/>
                <a:cs typeface="Trebuchet MS"/>
              </a:rPr>
              <a:t>A</a:t>
            </a:r>
            <a:r>
              <a:rPr dirty="0" sz="3600" spc="5" b="1">
                <a:solidFill>
                  <a:srgbClr val="0E0E0E"/>
                </a:solidFill>
                <a:latin typeface="Trebuchet MS"/>
                <a:cs typeface="Trebuchet MS"/>
              </a:rPr>
              <a:t>ss</a:t>
            </a:r>
            <a:r>
              <a:rPr dirty="0" sz="3600" spc="-330" b="1">
                <a:solidFill>
                  <a:srgbClr val="0E0E0E"/>
                </a:solidFill>
                <a:latin typeface="Trebuchet MS"/>
                <a:cs typeface="Trebuchet MS"/>
              </a:rPr>
              <a:t>e</a:t>
            </a:r>
            <a:r>
              <a:rPr dirty="0" sz="3600" spc="5" b="1">
                <a:solidFill>
                  <a:srgbClr val="0E0E0E"/>
                </a:solidFill>
                <a:latin typeface="Trebuchet MS"/>
                <a:cs typeface="Trebuchet MS"/>
              </a:rPr>
              <a:t>ss</a:t>
            </a:r>
            <a:r>
              <a:rPr dirty="0" sz="3600" spc="-145" b="1">
                <a:solidFill>
                  <a:srgbClr val="0E0E0E"/>
                </a:solidFill>
                <a:latin typeface="Trebuchet MS"/>
                <a:cs typeface="Trebuchet MS"/>
              </a:rPr>
              <a:t>i</a:t>
            </a:r>
            <a:r>
              <a:rPr dirty="0" sz="3600" spc="-210" b="1">
                <a:solidFill>
                  <a:srgbClr val="0E0E0E"/>
                </a:solidFill>
                <a:latin typeface="Trebuchet MS"/>
                <a:cs typeface="Trebuchet MS"/>
              </a:rPr>
              <a:t>n</a:t>
            </a:r>
            <a:r>
              <a:rPr dirty="0" sz="3600" spc="45" b="1">
                <a:solidFill>
                  <a:srgbClr val="0E0E0E"/>
                </a:solidFill>
                <a:latin typeface="Trebuchet MS"/>
                <a:cs typeface="Trebuchet MS"/>
              </a:rPr>
              <a:t>g</a:t>
            </a:r>
            <a:r>
              <a:rPr dirty="0" sz="3600" spc="-300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45" b="1">
                <a:solidFill>
                  <a:srgbClr val="0E0E0E"/>
                </a:solidFill>
                <a:latin typeface="Trebuchet MS"/>
                <a:cs typeface="Trebuchet MS"/>
              </a:rPr>
              <a:t>r</a:t>
            </a:r>
            <a:r>
              <a:rPr dirty="0" sz="3600" spc="-145" b="1">
                <a:solidFill>
                  <a:srgbClr val="0E0E0E"/>
                </a:solidFill>
                <a:latin typeface="Trebuchet MS"/>
                <a:cs typeface="Trebuchet MS"/>
              </a:rPr>
              <a:t>i</a:t>
            </a:r>
            <a:r>
              <a:rPr dirty="0" sz="3600" spc="5" b="1">
                <a:solidFill>
                  <a:srgbClr val="0E0E0E"/>
                </a:solidFill>
                <a:latin typeface="Trebuchet MS"/>
                <a:cs typeface="Trebuchet MS"/>
              </a:rPr>
              <a:t>s</a:t>
            </a:r>
            <a:r>
              <a:rPr dirty="0" sz="3600" spc="-254" b="1">
                <a:solidFill>
                  <a:srgbClr val="0E0E0E"/>
                </a:solidFill>
                <a:latin typeface="Trebuchet MS"/>
                <a:cs typeface="Trebuchet MS"/>
              </a:rPr>
              <a:t>k</a:t>
            </a:r>
            <a:r>
              <a:rPr dirty="0" sz="3600" spc="-25" b="1">
                <a:solidFill>
                  <a:srgbClr val="0E0E0E"/>
                </a:solidFill>
                <a:latin typeface="Trebuchet MS"/>
                <a:cs typeface="Trebuchet MS"/>
              </a:rPr>
              <a:t>s</a:t>
            </a:r>
            <a:r>
              <a:rPr dirty="0" sz="3600" spc="-300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95" b="1">
                <a:solidFill>
                  <a:srgbClr val="0E0E0E"/>
                </a:solidFill>
                <a:latin typeface="Trebuchet MS"/>
                <a:cs typeface="Trebuchet MS"/>
              </a:rPr>
              <a:t>c</a:t>
            </a:r>
            <a:r>
              <a:rPr dirty="0" sz="3600" spc="-245" b="1">
                <a:solidFill>
                  <a:srgbClr val="0E0E0E"/>
                </a:solidFill>
                <a:latin typeface="Trebuchet MS"/>
                <a:cs typeface="Trebuchet MS"/>
              </a:rPr>
              <a:t>o</a:t>
            </a:r>
            <a:r>
              <a:rPr dirty="0" sz="3600" spc="-310" b="1">
                <a:solidFill>
                  <a:srgbClr val="0E0E0E"/>
                </a:solidFill>
                <a:latin typeface="Trebuchet MS"/>
                <a:cs typeface="Trebuchet MS"/>
              </a:rPr>
              <a:t>m</a:t>
            </a:r>
            <a:r>
              <a:rPr dirty="0" sz="3600" spc="-215" b="1">
                <a:solidFill>
                  <a:srgbClr val="0E0E0E"/>
                </a:solidFill>
                <a:latin typeface="Trebuchet MS"/>
                <a:cs typeface="Trebuchet MS"/>
              </a:rPr>
              <a:t>p</a:t>
            </a:r>
            <a:r>
              <a:rPr dirty="0" sz="3600" spc="-145" b="1">
                <a:solidFill>
                  <a:srgbClr val="0E0E0E"/>
                </a:solidFill>
                <a:latin typeface="Trebuchet MS"/>
                <a:cs typeface="Trebuchet MS"/>
              </a:rPr>
              <a:t>r</a:t>
            </a:r>
            <a:r>
              <a:rPr dirty="0" sz="3600" spc="-330" b="1">
                <a:solidFill>
                  <a:srgbClr val="0E0E0E"/>
                </a:solidFill>
                <a:latin typeface="Trebuchet MS"/>
                <a:cs typeface="Trebuchet MS"/>
              </a:rPr>
              <a:t>e</a:t>
            </a:r>
            <a:r>
              <a:rPr dirty="0" sz="3600" spc="-200" b="1">
                <a:solidFill>
                  <a:srgbClr val="0E0E0E"/>
                </a:solidFill>
                <a:latin typeface="Trebuchet MS"/>
                <a:cs typeface="Trebuchet MS"/>
              </a:rPr>
              <a:t>h</a:t>
            </a:r>
            <a:r>
              <a:rPr dirty="0" sz="3600" spc="-330" b="1">
                <a:solidFill>
                  <a:srgbClr val="0E0E0E"/>
                </a:solidFill>
                <a:latin typeface="Trebuchet MS"/>
                <a:cs typeface="Trebuchet MS"/>
              </a:rPr>
              <a:t>e</a:t>
            </a:r>
            <a:r>
              <a:rPr dirty="0" sz="3600" spc="-210" b="1">
                <a:solidFill>
                  <a:srgbClr val="0E0E0E"/>
                </a:solidFill>
                <a:latin typeface="Trebuchet MS"/>
                <a:cs typeface="Trebuchet MS"/>
              </a:rPr>
              <a:t>n</a:t>
            </a:r>
            <a:r>
              <a:rPr dirty="0" sz="3600" spc="5" b="1">
                <a:solidFill>
                  <a:srgbClr val="0E0E0E"/>
                </a:solidFill>
                <a:latin typeface="Trebuchet MS"/>
                <a:cs typeface="Trebuchet MS"/>
              </a:rPr>
              <a:t>s</a:t>
            </a:r>
            <a:r>
              <a:rPr dirty="0" sz="3600" spc="-145" b="1">
                <a:solidFill>
                  <a:srgbClr val="0E0E0E"/>
                </a:solidFill>
                <a:latin typeface="Trebuchet MS"/>
                <a:cs typeface="Trebuchet MS"/>
              </a:rPr>
              <a:t>i</a:t>
            </a:r>
            <a:r>
              <a:rPr dirty="0" sz="3600" spc="-325" b="1">
                <a:solidFill>
                  <a:srgbClr val="0E0E0E"/>
                </a:solidFill>
                <a:latin typeface="Trebuchet MS"/>
                <a:cs typeface="Trebuchet MS"/>
              </a:rPr>
              <a:t>v</a:t>
            </a:r>
            <a:r>
              <a:rPr dirty="0" sz="3600" spc="-330" b="1">
                <a:solidFill>
                  <a:srgbClr val="0E0E0E"/>
                </a:solidFill>
                <a:latin typeface="Trebuchet MS"/>
                <a:cs typeface="Trebuchet MS"/>
              </a:rPr>
              <a:t>e</a:t>
            </a:r>
            <a:r>
              <a:rPr dirty="0" sz="3600" spc="-100" b="1">
                <a:solidFill>
                  <a:srgbClr val="0E0E0E"/>
                </a:solidFill>
                <a:latin typeface="Trebuchet MS"/>
                <a:cs typeface="Trebuchet MS"/>
              </a:rPr>
              <a:t>l</a:t>
            </a:r>
            <a:r>
              <a:rPr dirty="0" sz="3600" spc="-310" b="1">
                <a:solidFill>
                  <a:srgbClr val="0E0E0E"/>
                </a:solidFill>
                <a:latin typeface="Trebuchet MS"/>
                <a:cs typeface="Trebuchet MS"/>
              </a:rPr>
              <a:t>y</a:t>
            </a:r>
            <a:r>
              <a:rPr dirty="0" sz="3600" spc="-570" b="1">
                <a:solidFill>
                  <a:srgbClr val="0E0E0E"/>
                </a:solidFill>
                <a:latin typeface="Trebuchet MS"/>
                <a:cs typeface="Trebuchet MS"/>
              </a:rPr>
              <a:t>.</a:t>
            </a:r>
            <a:endParaRPr sz="3600">
              <a:latin typeface="Trebuchet MS"/>
              <a:cs typeface="Trebuchet MS"/>
            </a:endParaRPr>
          </a:p>
          <a:p>
            <a:pPr marL="450215" indent="-438150">
              <a:lnSpc>
                <a:spcPts val="4275"/>
              </a:lnSpc>
              <a:buAutoNum type="arabicPeriod"/>
              <a:tabLst>
                <a:tab pos="450850" algn="l"/>
              </a:tabLst>
            </a:pPr>
            <a:r>
              <a:rPr dirty="0" sz="3600" spc="-95" b="1">
                <a:solidFill>
                  <a:srgbClr val="0E0E0E"/>
                </a:solidFill>
                <a:latin typeface="Trebuchet MS"/>
                <a:cs typeface="Trebuchet MS"/>
              </a:rPr>
              <a:t>Establishing</a:t>
            </a:r>
            <a:r>
              <a:rPr dirty="0" sz="3600" spc="-300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40" b="1">
                <a:solidFill>
                  <a:srgbClr val="0E0E0E"/>
                </a:solidFill>
                <a:latin typeface="Trebuchet MS"/>
                <a:cs typeface="Trebuchet MS"/>
              </a:rPr>
              <a:t>robust</a:t>
            </a:r>
            <a:r>
              <a:rPr dirty="0" sz="3600" spc="-300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75" b="1">
                <a:solidFill>
                  <a:srgbClr val="0E0E0E"/>
                </a:solidFill>
                <a:latin typeface="Trebuchet MS"/>
                <a:cs typeface="Trebuchet MS"/>
              </a:rPr>
              <a:t>security</a:t>
            </a:r>
            <a:r>
              <a:rPr dirty="0" sz="3600" spc="-295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75" b="1">
                <a:solidFill>
                  <a:srgbClr val="0E0E0E"/>
                </a:solidFill>
                <a:latin typeface="Trebuchet MS"/>
                <a:cs typeface="Trebuchet MS"/>
              </a:rPr>
              <a:t>policies</a:t>
            </a:r>
            <a:r>
              <a:rPr dirty="0" sz="3600" spc="-300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85" b="1">
                <a:solidFill>
                  <a:srgbClr val="0E0E0E"/>
                </a:solidFill>
                <a:latin typeface="Trebuchet MS"/>
                <a:cs typeface="Trebuchet MS"/>
              </a:rPr>
              <a:t>and</a:t>
            </a:r>
            <a:r>
              <a:rPr dirty="0" sz="3600" spc="-295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229" b="1">
                <a:solidFill>
                  <a:srgbClr val="0E0E0E"/>
                </a:solidFill>
                <a:latin typeface="Trebuchet MS"/>
                <a:cs typeface="Trebuchet MS"/>
              </a:rPr>
              <a:t>procedures.</a:t>
            </a:r>
            <a:endParaRPr sz="3600">
              <a:latin typeface="Trebuchet MS"/>
              <a:cs typeface="Trebuchet MS"/>
            </a:endParaRPr>
          </a:p>
          <a:p>
            <a:pPr marL="457200" indent="-445134">
              <a:lnSpc>
                <a:spcPts val="4275"/>
              </a:lnSpc>
              <a:buAutoNum type="arabicPeriod"/>
              <a:tabLst>
                <a:tab pos="457834" algn="l"/>
              </a:tabLst>
            </a:pPr>
            <a:r>
              <a:rPr dirty="0" sz="3600" spc="-90" b="1">
                <a:solidFill>
                  <a:srgbClr val="0E0E0E"/>
                </a:solidFill>
                <a:latin typeface="Trebuchet MS"/>
                <a:cs typeface="Trebuchet MS"/>
              </a:rPr>
              <a:t>D</a:t>
            </a:r>
            <a:r>
              <a:rPr dirty="0" sz="3600" spc="-330" b="1">
                <a:solidFill>
                  <a:srgbClr val="0E0E0E"/>
                </a:solidFill>
                <a:latin typeface="Trebuchet MS"/>
                <a:cs typeface="Trebuchet MS"/>
              </a:rPr>
              <a:t>e</a:t>
            </a:r>
            <a:r>
              <a:rPr dirty="0" sz="3600" spc="-215" b="1">
                <a:solidFill>
                  <a:srgbClr val="0E0E0E"/>
                </a:solidFill>
                <a:latin typeface="Trebuchet MS"/>
                <a:cs typeface="Trebuchet MS"/>
              </a:rPr>
              <a:t>p</a:t>
            </a:r>
            <a:r>
              <a:rPr dirty="0" sz="3600" spc="-100" b="1">
                <a:solidFill>
                  <a:srgbClr val="0E0E0E"/>
                </a:solidFill>
                <a:latin typeface="Trebuchet MS"/>
                <a:cs typeface="Trebuchet MS"/>
              </a:rPr>
              <a:t>l</a:t>
            </a:r>
            <a:r>
              <a:rPr dirty="0" sz="3600" spc="-245" b="1">
                <a:solidFill>
                  <a:srgbClr val="0E0E0E"/>
                </a:solidFill>
                <a:latin typeface="Trebuchet MS"/>
                <a:cs typeface="Trebuchet MS"/>
              </a:rPr>
              <a:t>o</a:t>
            </a:r>
            <a:r>
              <a:rPr dirty="0" sz="3600" spc="-310" b="1">
                <a:solidFill>
                  <a:srgbClr val="0E0E0E"/>
                </a:solidFill>
                <a:latin typeface="Trebuchet MS"/>
                <a:cs typeface="Trebuchet MS"/>
              </a:rPr>
              <a:t>y</a:t>
            </a:r>
            <a:r>
              <a:rPr dirty="0" sz="3600" spc="-145" b="1">
                <a:solidFill>
                  <a:srgbClr val="0E0E0E"/>
                </a:solidFill>
                <a:latin typeface="Trebuchet MS"/>
                <a:cs typeface="Trebuchet MS"/>
              </a:rPr>
              <a:t>i</a:t>
            </a:r>
            <a:r>
              <a:rPr dirty="0" sz="3600" spc="-210" b="1">
                <a:solidFill>
                  <a:srgbClr val="0E0E0E"/>
                </a:solidFill>
                <a:latin typeface="Trebuchet MS"/>
                <a:cs typeface="Trebuchet MS"/>
              </a:rPr>
              <a:t>n</a:t>
            </a:r>
            <a:r>
              <a:rPr dirty="0" sz="3600" spc="45" b="1">
                <a:solidFill>
                  <a:srgbClr val="0E0E0E"/>
                </a:solidFill>
                <a:latin typeface="Trebuchet MS"/>
                <a:cs typeface="Trebuchet MS"/>
              </a:rPr>
              <a:t>g</a:t>
            </a:r>
            <a:r>
              <a:rPr dirty="0" sz="3600" spc="-300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25" b="1">
                <a:solidFill>
                  <a:srgbClr val="0E0E0E"/>
                </a:solidFill>
                <a:latin typeface="Trebuchet MS"/>
                <a:cs typeface="Trebuchet MS"/>
              </a:rPr>
              <a:t>a</a:t>
            </a:r>
            <a:r>
              <a:rPr dirty="0" sz="3600" spc="-190" b="1">
                <a:solidFill>
                  <a:srgbClr val="0E0E0E"/>
                </a:solidFill>
                <a:latin typeface="Trebuchet MS"/>
                <a:cs typeface="Trebuchet MS"/>
              </a:rPr>
              <a:t>d</a:t>
            </a:r>
            <a:r>
              <a:rPr dirty="0" sz="3600" spc="-325" b="1">
                <a:solidFill>
                  <a:srgbClr val="0E0E0E"/>
                </a:solidFill>
                <a:latin typeface="Trebuchet MS"/>
                <a:cs typeface="Trebuchet MS"/>
              </a:rPr>
              <a:t>v</a:t>
            </a:r>
            <a:r>
              <a:rPr dirty="0" sz="3600" spc="-125" b="1">
                <a:solidFill>
                  <a:srgbClr val="0E0E0E"/>
                </a:solidFill>
                <a:latin typeface="Trebuchet MS"/>
                <a:cs typeface="Trebuchet MS"/>
              </a:rPr>
              <a:t>a</a:t>
            </a:r>
            <a:r>
              <a:rPr dirty="0" sz="3600" spc="-210" b="1">
                <a:solidFill>
                  <a:srgbClr val="0E0E0E"/>
                </a:solidFill>
                <a:latin typeface="Trebuchet MS"/>
                <a:cs typeface="Trebuchet MS"/>
              </a:rPr>
              <a:t>n</a:t>
            </a:r>
            <a:r>
              <a:rPr dirty="0" sz="3600" spc="-195" b="1">
                <a:solidFill>
                  <a:srgbClr val="0E0E0E"/>
                </a:solidFill>
                <a:latin typeface="Trebuchet MS"/>
                <a:cs typeface="Trebuchet MS"/>
              </a:rPr>
              <a:t>c</a:t>
            </a:r>
            <a:r>
              <a:rPr dirty="0" sz="3600" spc="-330" b="1">
                <a:solidFill>
                  <a:srgbClr val="0E0E0E"/>
                </a:solidFill>
                <a:latin typeface="Trebuchet MS"/>
                <a:cs typeface="Trebuchet MS"/>
              </a:rPr>
              <a:t>e</a:t>
            </a:r>
            <a:r>
              <a:rPr dirty="0" sz="3600" spc="-220" b="1">
                <a:solidFill>
                  <a:srgbClr val="0E0E0E"/>
                </a:solidFill>
                <a:latin typeface="Trebuchet MS"/>
                <a:cs typeface="Trebuchet MS"/>
              </a:rPr>
              <a:t>d</a:t>
            </a:r>
            <a:r>
              <a:rPr dirty="0" sz="3600" spc="-300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95" b="1">
                <a:solidFill>
                  <a:srgbClr val="0E0E0E"/>
                </a:solidFill>
                <a:latin typeface="Trebuchet MS"/>
                <a:cs typeface="Trebuchet MS"/>
              </a:rPr>
              <a:t>c</a:t>
            </a:r>
            <a:r>
              <a:rPr dirty="0" sz="3600" spc="-310" b="1">
                <a:solidFill>
                  <a:srgbClr val="0E0E0E"/>
                </a:solidFill>
                <a:latin typeface="Trebuchet MS"/>
                <a:cs typeface="Trebuchet MS"/>
              </a:rPr>
              <a:t>y</a:t>
            </a:r>
            <a:r>
              <a:rPr dirty="0" sz="3600" spc="-195" b="1">
                <a:solidFill>
                  <a:srgbClr val="0E0E0E"/>
                </a:solidFill>
                <a:latin typeface="Trebuchet MS"/>
                <a:cs typeface="Trebuchet MS"/>
              </a:rPr>
              <a:t>b</a:t>
            </a:r>
            <a:r>
              <a:rPr dirty="0" sz="3600" spc="-330" b="1">
                <a:solidFill>
                  <a:srgbClr val="0E0E0E"/>
                </a:solidFill>
                <a:latin typeface="Trebuchet MS"/>
                <a:cs typeface="Trebuchet MS"/>
              </a:rPr>
              <a:t>e</a:t>
            </a:r>
            <a:r>
              <a:rPr dirty="0" sz="3600" spc="-145" b="1">
                <a:solidFill>
                  <a:srgbClr val="0E0E0E"/>
                </a:solidFill>
                <a:latin typeface="Trebuchet MS"/>
                <a:cs typeface="Trebuchet MS"/>
              </a:rPr>
              <a:t>r</a:t>
            </a:r>
            <a:r>
              <a:rPr dirty="0" sz="3600" spc="5" b="1">
                <a:solidFill>
                  <a:srgbClr val="0E0E0E"/>
                </a:solidFill>
                <a:latin typeface="Trebuchet MS"/>
                <a:cs typeface="Trebuchet MS"/>
              </a:rPr>
              <a:t>s</a:t>
            </a:r>
            <a:r>
              <a:rPr dirty="0" sz="3600" spc="-330" b="1">
                <a:solidFill>
                  <a:srgbClr val="0E0E0E"/>
                </a:solidFill>
                <a:latin typeface="Trebuchet MS"/>
                <a:cs typeface="Trebuchet MS"/>
              </a:rPr>
              <a:t>e</a:t>
            </a:r>
            <a:r>
              <a:rPr dirty="0" sz="3600" spc="-195" b="1">
                <a:solidFill>
                  <a:srgbClr val="0E0E0E"/>
                </a:solidFill>
                <a:latin typeface="Trebuchet MS"/>
                <a:cs typeface="Trebuchet MS"/>
              </a:rPr>
              <a:t>c</a:t>
            </a:r>
            <a:r>
              <a:rPr dirty="0" sz="3600" spc="-190" b="1">
                <a:solidFill>
                  <a:srgbClr val="0E0E0E"/>
                </a:solidFill>
                <a:latin typeface="Trebuchet MS"/>
                <a:cs typeface="Trebuchet MS"/>
              </a:rPr>
              <a:t>u</a:t>
            </a:r>
            <a:r>
              <a:rPr dirty="0" sz="3600" spc="-145" b="1">
                <a:solidFill>
                  <a:srgbClr val="0E0E0E"/>
                </a:solidFill>
                <a:latin typeface="Trebuchet MS"/>
                <a:cs typeface="Trebuchet MS"/>
              </a:rPr>
              <a:t>r</a:t>
            </a:r>
            <a:r>
              <a:rPr dirty="0" sz="3600" spc="-145" b="1">
                <a:solidFill>
                  <a:srgbClr val="0E0E0E"/>
                </a:solidFill>
                <a:latin typeface="Trebuchet MS"/>
                <a:cs typeface="Trebuchet MS"/>
              </a:rPr>
              <a:t>i</a:t>
            </a:r>
            <a:r>
              <a:rPr dirty="0" sz="3600" spc="-50" b="1">
                <a:solidFill>
                  <a:srgbClr val="0E0E0E"/>
                </a:solidFill>
                <a:latin typeface="Trebuchet MS"/>
                <a:cs typeface="Trebuchet MS"/>
              </a:rPr>
              <a:t>t</a:t>
            </a:r>
            <a:r>
              <a:rPr dirty="0" sz="3600" spc="-340" b="1">
                <a:solidFill>
                  <a:srgbClr val="0E0E0E"/>
                </a:solidFill>
                <a:latin typeface="Trebuchet MS"/>
                <a:cs typeface="Trebuchet MS"/>
              </a:rPr>
              <a:t>y</a:t>
            </a:r>
            <a:r>
              <a:rPr dirty="0" sz="3600" spc="-300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50" b="1">
                <a:solidFill>
                  <a:srgbClr val="0E0E0E"/>
                </a:solidFill>
                <a:latin typeface="Trebuchet MS"/>
                <a:cs typeface="Trebuchet MS"/>
              </a:rPr>
              <a:t>t</a:t>
            </a:r>
            <a:r>
              <a:rPr dirty="0" sz="3600" spc="-330" b="1">
                <a:solidFill>
                  <a:srgbClr val="0E0E0E"/>
                </a:solidFill>
                <a:latin typeface="Trebuchet MS"/>
                <a:cs typeface="Trebuchet MS"/>
              </a:rPr>
              <a:t>e</a:t>
            </a:r>
            <a:r>
              <a:rPr dirty="0" sz="3600" spc="-195" b="1">
                <a:solidFill>
                  <a:srgbClr val="0E0E0E"/>
                </a:solidFill>
                <a:latin typeface="Trebuchet MS"/>
                <a:cs typeface="Trebuchet MS"/>
              </a:rPr>
              <a:t>c</a:t>
            </a:r>
            <a:r>
              <a:rPr dirty="0" sz="3600" spc="-200" b="1">
                <a:solidFill>
                  <a:srgbClr val="0E0E0E"/>
                </a:solidFill>
                <a:latin typeface="Trebuchet MS"/>
                <a:cs typeface="Trebuchet MS"/>
              </a:rPr>
              <a:t>h</a:t>
            </a:r>
            <a:r>
              <a:rPr dirty="0" sz="3600" spc="-210" b="1">
                <a:solidFill>
                  <a:srgbClr val="0E0E0E"/>
                </a:solidFill>
                <a:latin typeface="Trebuchet MS"/>
                <a:cs typeface="Trebuchet MS"/>
              </a:rPr>
              <a:t>n</a:t>
            </a:r>
            <a:r>
              <a:rPr dirty="0" sz="3600" spc="-245" b="1">
                <a:solidFill>
                  <a:srgbClr val="0E0E0E"/>
                </a:solidFill>
                <a:latin typeface="Trebuchet MS"/>
                <a:cs typeface="Trebuchet MS"/>
              </a:rPr>
              <a:t>o</a:t>
            </a:r>
            <a:r>
              <a:rPr dirty="0" sz="3600" spc="-100" b="1">
                <a:solidFill>
                  <a:srgbClr val="0E0E0E"/>
                </a:solidFill>
                <a:latin typeface="Trebuchet MS"/>
                <a:cs typeface="Trebuchet MS"/>
              </a:rPr>
              <a:t>l</a:t>
            </a:r>
            <a:r>
              <a:rPr dirty="0" sz="3600" spc="-245" b="1">
                <a:solidFill>
                  <a:srgbClr val="0E0E0E"/>
                </a:solidFill>
                <a:latin typeface="Trebuchet MS"/>
                <a:cs typeface="Trebuchet MS"/>
              </a:rPr>
              <a:t>o</a:t>
            </a:r>
            <a:r>
              <a:rPr dirty="0" sz="3600" spc="75" b="1">
                <a:solidFill>
                  <a:srgbClr val="0E0E0E"/>
                </a:solidFill>
                <a:latin typeface="Trebuchet MS"/>
                <a:cs typeface="Trebuchet MS"/>
              </a:rPr>
              <a:t>g</a:t>
            </a:r>
            <a:r>
              <a:rPr dirty="0" sz="3600" spc="-145" b="1">
                <a:solidFill>
                  <a:srgbClr val="0E0E0E"/>
                </a:solidFill>
                <a:latin typeface="Trebuchet MS"/>
                <a:cs typeface="Trebuchet MS"/>
              </a:rPr>
              <a:t>i</a:t>
            </a:r>
            <a:r>
              <a:rPr dirty="0" sz="3600" spc="-330" b="1">
                <a:solidFill>
                  <a:srgbClr val="0E0E0E"/>
                </a:solidFill>
                <a:latin typeface="Trebuchet MS"/>
                <a:cs typeface="Trebuchet MS"/>
              </a:rPr>
              <a:t>e</a:t>
            </a:r>
            <a:r>
              <a:rPr dirty="0" sz="3600" spc="5" b="1">
                <a:solidFill>
                  <a:srgbClr val="0E0E0E"/>
                </a:solidFill>
                <a:latin typeface="Trebuchet MS"/>
                <a:cs typeface="Trebuchet MS"/>
              </a:rPr>
              <a:t>s</a:t>
            </a:r>
            <a:r>
              <a:rPr dirty="0" sz="3600" spc="-570" b="1">
                <a:solidFill>
                  <a:srgbClr val="0E0E0E"/>
                </a:solidFill>
                <a:latin typeface="Trebuchet MS"/>
                <a:cs typeface="Trebuchet MS"/>
              </a:rPr>
              <a:t>.</a:t>
            </a:r>
            <a:endParaRPr sz="3600">
              <a:latin typeface="Trebuchet MS"/>
              <a:cs typeface="Trebuchet MS"/>
            </a:endParaRPr>
          </a:p>
          <a:p>
            <a:pPr marL="464184" indent="-452120">
              <a:lnSpc>
                <a:spcPts val="4275"/>
              </a:lnSpc>
              <a:buAutoNum type="arabicPeriod"/>
              <a:tabLst>
                <a:tab pos="464820" algn="l"/>
              </a:tabLst>
            </a:pPr>
            <a:r>
              <a:rPr dirty="0" sz="3600" spc="70" b="1">
                <a:solidFill>
                  <a:srgbClr val="0E0E0E"/>
                </a:solidFill>
                <a:latin typeface="Trebuchet MS"/>
                <a:cs typeface="Trebuchet MS"/>
              </a:rPr>
              <a:t>I</a:t>
            </a:r>
            <a:r>
              <a:rPr dirty="0" sz="3600" spc="-310" b="1">
                <a:solidFill>
                  <a:srgbClr val="0E0E0E"/>
                </a:solidFill>
                <a:latin typeface="Trebuchet MS"/>
                <a:cs typeface="Trebuchet MS"/>
              </a:rPr>
              <a:t>m</a:t>
            </a:r>
            <a:r>
              <a:rPr dirty="0" sz="3600" spc="-215" b="1">
                <a:solidFill>
                  <a:srgbClr val="0E0E0E"/>
                </a:solidFill>
                <a:latin typeface="Trebuchet MS"/>
                <a:cs typeface="Trebuchet MS"/>
              </a:rPr>
              <a:t>p</a:t>
            </a:r>
            <a:r>
              <a:rPr dirty="0" sz="3600" spc="-100" b="1">
                <a:solidFill>
                  <a:srgbClr val="0E0E0E"/>
                </a:solidFill>
                <a:latin typeface="Trebuchet MS"/>
                <a:cs typeface="Trebuchet MS"/>
              </a:rPr>
              <a:t>l</a:t>
            </a:r>
            <a:r>
              <a:rPr dirty="0" sz="3600" spc="-330" b="1">
                <a:solidFill>
                  <a:srgbClr val="0E0E0E"/>
                </a:solidFill>
                <a:latin typeface="Trebuchet MS"/>
                <a:cs typeface="Trebuchet MS"/>
              </a:rPr>
              <a:t>e</a:t>
            </a:r>
            <a:r>
              <a:rPr dirty="0" sz="3600" spc="-310" b="1">
                <a:solidFill>
                  <a:srgbClr val="0E0E0E"/>
                </a:solidFill>
                <a:latin typeface="Trebuchet MS"/>
                <a:cs typeface="Trebuchet MS"/>
              </a:rPr>
              <a:t>m</a:t>
            </a:r>
            <a:r>
              <a:rPr dirty="0" sz="3600" spc="-330" b="1">
                <a:solidFill>
                  <a:srgbClr val="0E0E0E"/>
                </a:solidFill>
                <a:latin typeface="Trebuchet MS"/>
                <a:cs typeface="Trebuchet MS"/>
              </a:rPr>
              <a:t>e</a:t>
            </a:r>
            <a:r>
              <a:rPr dirty="0" sz="3600" spc="-210" b="1">
                <a:solidFill>
                  <a:srgbClr val="0E0E0E"/>
                </a:solidFill>
                <a:latin typeface="Trebuchet MS"/>
                <a:cs typeface="Trebuchet MS"/>
              </a:rPr>
              <a:t>n</a:t>
            </a:r>
            <a:r>
              <a:rPr dirty="0" sz="3600" spc="-50" b="1">
                <a:solidFill>
                  <a:srgbClr val="0E0E0E"/>
                </a:solidFill>
                <a:latin typeface="Trebuchet MS"/>
                <a:cs typeface="Trebuchet MS"/>
              </a:rPr>
              <a:t>t</a:t>
            </a:r>
            <a:r>
              <a:rPr dirty="0" sz="3600" spc="-145" b="1">
                <a:solidFill>
                  <a:srgbClr val="0E0E0E"/>
                </a:solidFill>
                <a:latin typeface="Trebuchet MS"/>
                <a:cs typeface="Trebuchet MS"/>
              </a:rPr>
              <a:t>i</a:t>
            </a:r>
            <a:r>
              <a:rPr dirty="0" sz="3600" spc="-210" b="1">
                <a:solidFill>
                  <a:srgbClr val="0E0E0E"/>
                </a:solidFill>
                <a:latin typeface="Trebuchet MS"/>
                <a:cs typeface="Trebuchet MS"/>
              </a:rPr>
              <a:t>n</a:t>
            </a:r>
            <a:r>
              <a:rPr dirty="0" sz="3600" spc="45" b="1">
                <a:solidFill>
                  <a:srgbClr val="0E0E0E"/>
                </a:solidFill>
                <a:latin typeface="Trebuchet MS"/>
                <a:cs typeface="Trebuchet MS"/>
              </a:rPr>
              <a:t>g</a:t>
            </a:r>
            <a:r>
              <a:rPr dirty="0" sz="3600" spc="-300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95" b="1">
                <a:solidFill>
                  <a:srgbClr val="0E0E0E"/>
                </a:solidFill>
                <a:latin typeface="Trebuchet MS"/>
                <a:cs typeface="Trebuchet MS"/>
              </a:rPr>
              <a:t>c</a:t>
            </a:r>
            <a:r>
              <a:rPr dirty="0" sz="3600" spc="-245" b="1">
                <a:solidFill>
                  <a:srgbClr val="0E0E0E"/>
                </a:solidFill>
                <a:latin typeface="Trebuchet MS"/>
                <a:cs typeface="Trebuchet MS"/>
              </a:rPr>
              <a:t>o</a:t>
            </a:r>
            <a:r>
              <a:rPr dirty="0" sz="3600" spc="-210" b="1">
                <a:solidFill>
                  <a:srgbClr val="0E0E0E"/>
                </a:solidFill>
                <a:latin typeface="Trebuchet MS"/>
                <a:cs typeface="Trebuchet MS"/>
              </a:rPr>
              <a:t>n</a:t>
            </a:r>
            <a:r>
              <a:rPr dirty="0" sz="3600" spc="-50" b="1">
                <a:solidFill>
                  <a:srgbClr val="0E0E0E"/>
                </a:solidFill>
                <a:latin typeface="Trebuchet MS"/>
                <a:cs typeface="Trebuchet MS"/>
              </a:rPr>
              <a:t>t</a:t>
            </a:r>
            <a:r>
              <a:rPr dirty="0" sz="3600" spc="-145" b="1">
                <a:solidFill>
                  <a:srgbClr val="0E0E0E"/>
                </a:solidFill>
                <a:latin typeface="Trebuchet MS"/>
                <a:cs typeface="Trebuchet MS"/>
              </a:rPr>
              <a:t>i</a:t>
            </a:r>
            <a:r>
              <a:rPr dirty="0" sz="3600" spc="-210" b="1">
                <a:solidFill>
                  <a:srgbClr val="0E0E0E"/>
                </a:solidFill>
                <a:latin typeface="Trebuchet MS"/>
                <a:cs typeface="Trebuchet MS"/>
              </a:rPr>
              <a:t>n</a:t>
            </a:r>
            <a:r>
              <a:rPr dirty="0" sz="3600" spc="-190" b="1">
                <a:solidFill>
                  <a:srgbClr val="0E0E0E"/>
                </a:solidFill>
                <a:latin typeface="Trebuchet MS"/>
                <a:cs typeface="Trebuchet MS"/>
              </a:rPr>
              <a:t>u</a:t>
            </a:r>
            <a:r>
              <a:rPr dirty="0" sz="3600" spc="-245" b="1">
                <a:solidFill>
                  <a:srgbClr val="0E0E0E"/>
                </a:solidFill>
                <a:latin typeface="Trebuchet MS"/>
                <a:cs typeface="Trebuchet MS"/>
              </a:rPr>
              <a:t>o</a:t>
            </a:r>
            <a:r>
              <a:rPr dirty="0" sz="3600" spc="-190" b="1">
                <a:solidFill>
                  <a:srgbClr val="0E0E0E"/>
                </a:solidFill>
                <a:latin typeface="Trebuchet MS"/>
                <a:cs typeface="Trebuchet MS"/>
              </a:rPr>
              <a:t>u</a:t>
            </a:r>
            <a:r>
              <a:rPr dirty="0" sz="3600" spc="-25" b="1">
                <a:solidFill>
                  <a:srgbClr val="0E0E0E"/>
                </a:solidFill>
                <a:latin typeface="Trebuchet MS"/>
                <a:cs typeface="Trebuchet MS"/>
              </a:rPr>
              <a:t>s</a:t>
            </a:r>
            <a:r>
              <a:rPr dirty="0" sz="3600" spc="-300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310" b="1">
                <a:solidFill>
                  <a:srgbClr val="0E0E0E"/>
                </a:solidFill>
                <a:latin typeface="Trebuchet MS"/>
                <a:cs typeface="Trebuchet MS"/>
              </a:rPr>
              <a:t>m</a:t>
            </a:r>
            <a:r>
              <a:rPr dirty="0" sz="3600" spc="-245" b="1">
                <a:solidFill>
                  <a:srgbClr val="0E0E0E"/>
                </a:solidFill>
                <a:latin typeface="Trebuchet MS"/>
                <a:cs typeface="Trebuchet MS"/>
              </a:rPr>
              <a:t>o</a:t>
            </a:r>
            <a:r>
              <a:rPr dirty="0" sz="3600" spc="-210" b="1">
                <a:solidFill>
                  <a:srgbClr val="0E0E0E"/>
                </a:solidFill>
                <a:latin typeface="Trebuchet MS"/>
                <a:cs typeface="Trebuchet MS"/>
              </a:rPr>
              <a:t>n</a:t>
            </a:r>
            <a:r>
              <a:rPr dirty="0" sz="3600" spc="-145" b="1">
                <a:solidFill>
                  <a:srgbClr val="0E0E0E"/>
                </a:solidFill>
                <a:latin typeface="Trebuchet MS"/>
                <a:cs typeface="Trebuchet MS"/>
              </a:rPr>
              <a:t>i</a:t>
            </a:r>
            <a:r>
              <a:rPr dirty="0" sz="3600" spc="-50" b="1">
                <a:solidFill>
                  <a:srgbClr val="0E0E0E"/>
                </a:solidFill>
                <a:latin typeface="Trebuchet MS"/>
                <a:cs typeface="Trebuchet MS"/>
              </a:rPr>
              <a:t>t</a:t>
            </a:r>
            <a:r>
              <a:rPr dirty="0" sz="3600" spc="-245" b="1">
                <a:solidFill>
                  <a:srgbClr val="0E0E0E"/>
                </a:solidFill>
                <a:latin typeface="Trebuchet MS"/>
                <a:cs typeface="Trebuchet MS"/>
              </a:rPr>
              <a:t>o</a:t>
            </a:r>
            <a:r>
              <a:rPr dirty="0" sz="3600" spc="-145" b="1">
                <a:solidFill>
                  <a:srgbClr val="0E0E0E"/>
                </a:solidFill>
                <a:latin typeface="Trebuchet MS"/>
                <a:cs typeface="Trebuchet MS"/>
              </a:rPr>
              <a:t>r</a:t>
            </a:r>
            <a:r>
              <a:rPr dirty="0" sz="3600" spc="-145" b="1">
                <a:solidFill>
                  <a:srgbClr val="0E0E0E"/>
                </a:solidFill>
                <a:latin typeface="Trebuchet MS"/>
                <a:cs typeface="Trebuchet MS"/>
              </a:rPr>
              <a:t>i</a:t>
            </a:r>
            <a:r>
              <a:rPr dirty="0" sz="3600" spc="-210" b="1">
                <a:solidFill>
                  <a:srgbClr val="0E0E0E"/>
                </a:solidFill>
                <a:latin typeface="Trebuchet MS"/>
                <a:cs typeface="Trebuchet MS"/>
              </a:rPr>
              <a:t>n</a:t>
            </a:r>
            <a:r>
              <a:rPr dirty="0" sz="3600" spc="45" b="1">
                <a:solidFill>
                  <a:srgbClr val="0E0E0E"/>
                </a:solidFill>
                <a:latin typeface="Trebuchet MS"/>
                <a:cs typeface="Trebuchet MS"/>
              </a:rPr>
              <a:t>g</a:t>
            </a:r>
            <a:r>
              <a:rPr dirty="0" sz="3600" spc="-300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25" b="1">
                <a:solidFill>
                  <a:srgbClr val="0E0E0E"/>
                </a:solidFill>
                <a:latin typeface="Trebuchet MS"/>
                <a:cs typeface="Trebuchet MS"/>
              </a:rPr>
              <a:t>a</a:t>
            </a:r>
            <a:r>
              <a:rPr dirty="0" sz="3600" spc="-210" b="1">
                <a:solidFill>
                  <a:srgbClr val="0E0E0E"/>
                </a:solidFill>
                <a:latin typeface="Trebuchet MS"/>
                <a:cs typeface="Trebuchet MS"/>
              </a:rPr>
              <a:t>n</a:t>
            </a:r>
            <a:r>
              <a:rPr dirty="0" sz="3600" spc="-220" b="1">
                <a:solidFill>
                  <a:srgbClr val="0E0E0E"/>
                </a:solidFill>
                <a:latin typeface="Trebuchet MS"/>
                <a:cs typeface="Trebuchet MS"/>
              </a:rPr>
              <a:t>d</a:t>
            </a:r>
            <a:r>
              <a:rPr dirty="0" sz="3600" spc="-300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90" b="1">
                <a:solidFill>
                  <a:srgbClr val="0E0E0E"/>
                </a:solidFill>
                <a:latin typeface="Trebuchet MS"/>
                <a:cs typeface="Trebuchet MS"/>
              </a:rPr>
              <a:t>d</a:t>
            </a:r>
            <a:r>
              <a:rPr dirty="0" sz="3600" spc="-330" b="1">
                <a:solidFill>
                  <a:srgbClr val="0E0E0E"/>
                </a:solidFill>
                <a:latin typeface="Trebuchet MS"/>
                <a:cs typeface="Trebuchet MS"/>
              </a:rPr>
              <a:t>e</a:t>
            </a:r>
            <a:r>
              <a:rPr dirty="0" sz="3600" spc="-50" b="1">
                <a:solidFill>
                  <a:srgbClr val="0E0E0E"/>
                </a:solidFill>
                <a:latin typeface="Trebuchet MS"/>
                <a:cs typeface="Trebuchet MS"/>
              </a:rPr>
              <a:t>t</a:t>
            </a:r>
            <a:r>
              <a:rPr dirty="0" sz="3600" spc="-330" b="1">
                <a:solidFill>
                  <a:srgbClr val="0E0E0E"/>
                </a:solidFill>
                <a:latin typeface="Trebuchet MS"/>
                <a:cs typeface="Trebuchet MS"/>
              </a:rPr>
              <a:t>e</a:t>
            </a:r>
            <a:r>
              <a:rPr dirty="0" sz="3600" spc="-195" b="1">
                <a:solidFill>
                  <a:srgbClr val="0E0E0E"/>
                </a:solidFill>
                <a:latin typeface="Trebuchet MS"/>
                <a:cs typeface="Trebuchet MS"/>
              </a:rPr>
              <a:t>c</a:t>
            </a:r>
            <a:r>
              <a:rPr dirty="0" sz="3600" spc="-50" b="1">
                <a:solidFill>
                  <a:srgbClr val="0E0E0E"/>
                </a:solidFill>
                <a:latin typeface="Trebuchet MS"/>
                <a:cs typeface="Trebuchet MS"/>
              </a:rPr>
              <a:t>t</a:t>
            </a:r>
            <a:r>
              <a:rPr dirty="0" sz="3600" spc="-145" b="1">
                <a:solidFill>
                  <a:srgbClr val="0E0E0E"/>
                </a:solidFill>
                <a:latin typeface="Trebuchet MS"/>
                <a:cs typeface="Trebuchet MS"/>
              </a:rPr>
              <a:t>i</a:t>
            </a:r>
            <a:r>
              <a:rPr dirty="0" sz="3600" spc="-245" b="1">
                <a:solidFill>
                  <a:srgbClr val="0E0E0E"/>
                </a:solidFill>
                <a:latin typeface="Trebuchet MS"/>
                <a:cs typeface="Trebuchet MS"/>
              </a:rPr>
              <a:t>o</a:t>
            </a:r>
            <a:r>
              <a:rPr dirty="0" sz="3600" spc="-240" b="1">
                <a:solidFill>
                  <a:srgbClr val="0E0E0E"/>
                </a:solidFill>
                <a:latin typeface="Trebuchet MS"/>
                <a:cs typeface="Trebuchet MS"/>
              </a:rPr>
              <a:t>n</a:t>
            </a:r>
            <a:r>
              <a:rPr dirty="0" sz="3600" spc="-300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310" b="1">
                <a:solidFill>
                  <a:srgbClr val="0E0E0E"/>
                </a:solidFill>
                <a:latin typeface="Trebuchet MS"/>
                <a:cs typeface="Trebuchet MS"/>
              </a:rPr>
              <a:t>m</a:t>
            </a:r>
            <a:r>
              <a:rPr dirty="0" sz="3600" spc="-330" b="1">
                <a:solidFill>
                  <a:srgbClr val="0E0E0E"/>
                </a:solidFill>
                <a:latin typeface="Trebuchet MS"/>
                <a:cs typeface="Trebuchet MS"/>
              </a:rPr>
              <a:t>e</a:t>
            </a:r>
            <a:r>
              <a:rPr dirty="0" sz="3600" spc="-195" b="1">
                <a:solidFill>
                  <a:srgbClr val="0E0E0E"/>
                </a:solidFill>
                <a:latin typeface="Trebuchet MS"/>
                <a:cs typeface="Trebuchet MS"/>
              </a:rPr>
              <a:t>c</a:t>
            </a:r>
            <a:r>
              <a:rPr dirty="0" sz="3600" spc="-200" b="1">
                <a:solidFill>
                  <a:srgbClr val="0E0E0E"/>
                </a:solidFill>
                <a:latin typeface="Trebuchet MS"/>
                <a:cs typeface="Trebuchet MS"/>
              </a:rPr>
              <a:t>h</a:t>
            </a:r>
            <a:r>
              <a:rPr dirty="0" sz="3600" spc="-125" b="1">
                <a:solidFill>
                  <a:srgbClr val="0E0E0E"/>
                </a:solidFill>
                <a:latin typeface="Trebuchet MS"/>
                <a:cs typeface="Trebuchet MS"/>
              </a:rPr>
              <a:t>a</a:t>
            </a:r>
            <a:r>
              <a:rPr dirty="0" sz="3600" spc="-210" b="1">
                <a:solidFill>
                  <a:srgbClr val="0E0E0E"/>
                </a:solidFill>
                <a:latin typeface="Trebuchet MS"/>
                <a:cs typeface="Trebuchet MS"/>
              </a:rPr>
              <a:t>n</a:t>
            </a:r>
            <a:r>
              <a:rPr dirty="0" sz="3600" spc="-145" b="1">
                <a:solidFill>
                  <a:srgbClr val="0E0E0E"/>
                </a:solidFill>
                <a:latin typeface="Trebuchet MS"/>
                <a:cs typeface="Trebuchet MS"/>
              </a:rPr>
              <a:t>i</a:t>
            </a:r>
            <a:r>
              <a:rPr dirty="0" sz="3600" spc="5" b="1">
                <a:solidFill>
                  <a:srgbClr val="0E0E0E"/>
                </a:solidFill>
                <a:latin typeface="Trebuchet MS"/>
                <a:cs typeface="Trebuchet MS"/>
              </a:rPr>
              <a:t>s</a:t>
            </a:r>
            <a:r>
              <a:rPr dirty="0" sz="3600" spc="-310" b="1">
                <a:solidFill>
                  <a:srgbClr val="0E0E0E"/>
                </a:solidFill>
                <a:latin typeface="Trebuchet MS"/>
                <a:cs typeface="Trebuchet MS"/>
              </a:rPr>
              <a:t>m</a:t>
            </a:r>
            <a:r>
              <a:rPr dirty="0" sz="3600" spc="5" b="1">
                <a:solidFill>
                  <a:srgbClr val="0E0E0E"/>
                </a:solidFill>
                <a:latin typeface="Trebuchet MS"/>
                <a:cs typeface="Trebuchet MS"/>
              </a:rPr>
              <a:t>s</a:t>
            </a:r>
            <a:r>
              <a:rPr dirty="0" sz="3600" spc="-570" b="1">
                <a:solidFill>
                  <a:srgbClr val="0E0E0E"/>
                </a:solidFill>
                <a:latin typeface="Trebuchet MS"/>
                <a:cs typeface="Trebuchet MS"/>
              </a:rPr>
              <a:t>.</a:t>
            </a:r>
            <a:endParaRPr sz="3600">
              <a:latin typeface="Trebuchet MS"/>
              <a:cs typeface="Trebuchet MS"/>
            </a:endParaRPr>
          </a:p>
          <a:p>
            <a:pPr marL="466725" indent="-454659">
              <a:lnSpc>
                <a:spcPts val="4275"/>
              </a:lnSpc>
              <a:buAutoNum type="arabicPeriod"/>
              <a:tabLst>
                <a:tab pos="467359" algn="l"/>
              </a:tabLst>
            </a:pPr>
            <a:r>
              <a:rPr dirty="0" sz="3600" spc="-195" b="1">
                <a:solidFill>
                  <a:srgbClr val="0E0E0E"/>
                </a:solidFill>
                <a:latin typeface="Trebuchet MS"/>
                <a:cs typeface="Trebuchet MS"/>
              </a:rPr>
              <a:t>Developing</a:t>
            </a:r>
            <a:r>
              <a:rPr dirty="0" sz="3600" spc="-295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80" b="1">
                <a:solidFill>
                  <a:srgbClr val="0E0E0E"/>
                </a:solidFill>
                <a:latin typeface="Trebuchet MS"/>
                <a:cs typeface="Trebuchet MS"/>
              </a:rPr>
              <a:t>an</a:t>
            </a:r>
            <a:r>
              <a:rPr dirty="0" sz="3600" spc="-295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225" b="1">
                <a:solidFill>
                  <a:srgbClr val="0E0E0E"/>
                </a:solidFill>
                <a:latin typeface="Trebuchet MS"/>
                <a:cs typeface="Trebuchet MS"/>
              </a:rPr>
              <a:t>effective</a:t>
            </a:r>
            <a:r>
              <a:rPr dirty="0" sz="3600" spc="-295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90" b="1">
                <a:solidFill>
                  <a:srgbClr val="0E0E0E"/>
                </a:solidFill>
                <a:latin typeface="Trebuchet MS"/>
                <a:cs typeface="Trebuchet MS"/>
              </a:rPr>
              <a:t>incident</a:t>
            </a:r>
            <a:r>
              <a:rPr dirty="0" sz="3600" spc="-295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85" b="1">
                <a:solidFill>
                  <a:srgbClr val="0E0E0E"/>
                </a:solidFill>
                <a:latin typeface="Trebuchet MS"/>
                <a:cs typeface="Trebuchet MS"/>
              </a:rPr>
              <a:t>response</a:t>
            </a:r>
            <a:r>
              <a:rPr dirty="0" sz="3600" spc="-290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245" b="1">
                <a:solidFill>
                  <a:srgbClr val="0E0E0E"/>
                </a:solidFill>
                <a:latin typeface="Trebuchet MS"/>
                <a:cs typeface="Trebuchet MS"/>
              </a:rPr>
              <a:t>plan.</a:t>
            </a:r>
            <a:endParaRPr sz="3600">
              <a:latin typeface="Trebuchet MS"/>
              <a:cs typeface="Trebuchet MS"/>
            </a:endParaRPr>
          </a:p>
          <a:p>
            <a:pPr marL="468630" indent="-456565">
              <a:lnSpc>
                <a:spcPts val="4275"/>
              </a:lnSpc>
              <a:buAutoNum type="arabicPeriod"/>
              <a:tabLst>
                <a:tab pos="469265" algn="l"/>
              </a:tabLst>
            </a:pPr>
            <a:r>
              <a:rPr dirty="0" sz="3600" spc="-150" b="1">
                <a:solidFill>
                  <a:srgbClr val="0E0E0E"/>
                </a:solidFill>
                <a:latin typeface="Trebuchet MS"/>
                <a:cs typeface="Trebuchet MS"/>
              </a:rPr>
              <a:t>Providing</a:t>
            </a:r>
            <a:r>
              <a:rPr dirty="0" sz="3600" spc="-300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40" b="1">
                <a:solidFill>
                  <a:srgbClr val="0E0E0E"/>
                </a:solidFill>
                <a:latin typeface="Trebuchet MS"/>
                <a:cs typeface="Trebuchet MS"/>
              </a:rPr>
              <a:t>regular</a:t>
            </a:r>
            <a:r>
              <a:rPr dirty="0" sz="3600" spc="-295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275" b="1">
                <a:solidFill>
                  <a:srgbClr val="0E0E0E"/>
                </a:solidFill>
                <a:latin typeface="Trebuchet MS"/>
                <a:cs typeface="Trebuchet MS"/>
              </a:rPr>
              <a:t>employee</a:t>
            </a:r>
            <a:r>
              <a:rPr dirty="0" sz="3600" spc="-295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25" b="1">
                <a:solidFill>
                  <a:srgbClr val="0E0E0E"/>
                </a:solidFill>
                <a:latin typeface="Trebuchet MS"/>
                <a:cs typeface="Trebuchet MS"/>
              </a:rPr>
              <a:t>training</a:t>
            </a:r>
            <a:r>
              <a:rPr dirty="0" sz="3600" spc="-295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85" b="1">
                <a:solidFill>
                  <a:srgbClr val="0E0E0E"/>
                </a:solidFill>
                <a:latin typeface="Trebuchet MS"/>
                <a:cs typeface="Trebuchet MS"/>
              </a:rPr>
              <a:t>and</a:t>
            </a:r>
            <a:r>
              <a:rPr dirty="0" sz="3600" spc="-295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215" b="1">
                <a:solidFill>
                  <a:srgbClr val="0E0E0E"/>
                </a:solidFill>
                <a:latin typeface="Trebuchet MS"/>
                <a:cs typeface="Trebuchet MS"/>
              </a:rPr>
              <a:t>awareness.</a:t>
            </a:r>
            <a:endParaRPr sz="3600">
              <a:latin typeface="Trebuchet MS"/>
              <a:cs typeface="Trebuchet MS"/>
            </a:endParaRPr>
          </a:p>
          <a:p>
            <a:pPr marL="429895" indent="-417830">
              <a:lnSpc>
                <a:spcPts val="4275"/>
              </a:lnSpc>
              <a:buAutoNum type="arabicPeriod"/>
              <a:tabLst>
                <a:tab pos="430530" algn="l"/>
              </a:tabLst>
            </a:pPr>
            <a:r>
              <a:rPr dirty="0" sz="3600" spc="-110" b="1">
                <a:solidFill>
                  <a:srgbClr val="0E0E0E"/>
                </a:solidFill>
                <a:latin typeface="Trebuchet MS"/>
                <a:cs typeface="Trebuchet MS"/>
              </a:rPr>
              <a:t>Ensuring</a:t>
            </a:r>
            <a:r>
              <a:rPr dirty="0" sz="3600" spc="-300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75" b="1">
                <a:solidFill>
                  <a:srgbClr val="0E0E0E"/>
                </a:solidFill>
                <a:latin typeface="Trebuchet MS"/>
                <a:cs typeface="Trebuchet MS"/>
              </a:rPr>
              <a:t>security</a:t>
            </a:r>
            <a:r>
              <a:rPr dirty="0" sz="3600" spc="-295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45" b="1">
                <a:solidFill>
                  <a:srgbClr val="0E0E0E"/>
                </a:solidFill>
                <a:latin typeface="Trebuchet MS"/>
                <a:cs typeface="Trebuchet MS"/>
              </a:rPr>
              <a:t>throughout</a:t>
            </a:r>
            <a:r>
              <a:rPr dirty="0" sz="3600" spc="-295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204" b="1">
                <a:solidFill>
                  <a:srgbClr val="0E0E0E"/>
                </a:solidFill>
                <a:latin typeface="Trebuchet MS"/>
                <a:cs typeface="Trebuchet MS"/>
              </a:rPr>
              <a:t>the</a:t>
            </a:r>
            <a:r>
              <a:rPr dirty="0" sz="3600" spc="-300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245" b="1">
                <a:solidFill>
                  <a:srgbClr val="0E0E0E"/>
                </a:solidFill>
                <a:latin typeface="Trebuchet MS"/>
                <a:cs typeface="Trebuchet MS"/>
              </a:rPr>
              <a:t>vendor</a:t>
            </a:r>
            <a:r>
              <a:rPr dirty="0" sz="3600" spc="-295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85" b="1">
                <a:solidFill>
                  <a:srgbClr val="0E0E0E"/>
                </a:solidFill>
                <a:latin typeface="Trebuchet MS"/>
                <a:cs typeface="Trebuchet MS"/>
              </a:rPr>
              <a:t>and</a:t>
            </a:r>
            <a:r>
              <a:rPr dirty="0" sz="3600" spc="-295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75" b="1">
                <a:solidFill>
                  <a:srgbClr val="0E0E0E"/>
                </a:solidFill>
                <a:latin typeface="Trebuchet MS"/>
                <a:cs typeface="Trebuchet MS"/>
              </a:rPr>
              <a:t>supply</a:t>
            </a:r>
            <a:r>
              <a:rPr dirty="0" sz="3600" spc="-300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240" b="1">
                <a:solidFill>
                  <a:srgbClr val="0E0E0E"/>
                </a:solidFill>
                <a:latin typeface="Trebuchet MS"/>
                <a:cs typeface="Trebuchet MS"/>
              </a:rPr>
              <a:t>chain.</a:t>
            </a:r>
            <a:endParaRPr sz="3600">
              <a:latin typeface="Trebuchet MS"/>
              <a:cs typeface="Trebuchet MS"/>
            </a:endParaRPr>
          </a:p>
          <a:p>
            <a:pPr marL="468630" indent="-456565">
              <a:lnSpc>
                <a:spcPts val="4275"/>
              </a:lnSpc>
              <a:buAutoNum type="arabicPeriod"/>
              <a:tabLst>
                <a:tab pos="469265" algn="l"/>
              </a:tabLst>
            </a:pPr>
            <a:r>
              <a:rPr dirty="0" sz="3600" spc="-105" b="1">
                <a:solidFill>
                  <a:srgbClr val="0E0E0E"/>
                </a:solidFill>
                <a:latin typeface="Trebuchet MS"/>
                <a:cs typeface="Trebuchet MS"/>
              </a:rPr>
              <a:t>Maintaining</a:t>
            </a:r>
            <a:r>
              <a:rPr dirty="0" sz="3600" spc="-290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210" b="1">
                <a:solidFill>
                  <a:srgbClr val="0E0E0E"/>
                </a:solidFill>
                <a:latin typeface="Trebuchet MS"/>
                <a:cs typeface="Trebuchet MS"/>
              </a:rPr>
              <a:t>compliance</a:t>
            </a:r>
            <a:r>
              <a:rPr dirty="0" sz="3600" spc="-290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85" b="1">
                <a:solidFill>
                  <a:srgbClr val="0E0E0E"/>
                </a:solidFill>
                <a:latin typeface="Trebuchet MS"/>
                <a:cs typeface="Trebuchet MS"/>
              </a:rPr>
              <a:t>with</a:t>
            </a:r>
            <a:r>
              <a:rPr dirty="0" sz="3600" spc="-290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204" b="1">
                <a:solidFill>
                  <a:srgbClr val="0E0E0E"/>
                </a:solidFill>
                <a:latin typeface="Trebuchet MS"/>
                <a:cs typeface="Trebuchet MS"/>
              </a:rPr>
              <a:t>relevant</a:t>
            </a:r>
            <a:r>
              <a:rPr dirty="0" sz="3600" spc="-290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35" b="1">
                <a:solidFill>
                  <a:srgbClr val="0E0E0E"/>
                </a:solidFill>
                <a:latin typeface="Trebuchet MS"/>
                <a:cs typeface="Trebuchet MS"/>
              </a:rPr>
              <a:t>regulations</a:t>
            </a:r>
            <a:r>
              <a:rPr dirty="0" sz="3600" spc="-290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85" b="1">
                <a:solidFill>
                  <a:srgbClr val="0E0E0E"/>
                </a:solidFill>
                <a:latin typeface="Trebuchet MS"/>
                <a:cs typeface="Trebuchet MS"/>
              </a:rPr>
              <a:t>and</a:t>
            </a:r>
            <a:r>
              <a:rPr dirty="0" sz="3600" spc="-290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60" b="1">
                <a:solidFill>
                  <a:srgbClr val="0E0E0E"/>
                </a:solidFill>
                <a:latin typeface="Trebuchet MS"/>
                <a:cs typeface="Trebuchet MS"/>
              </a:rPr>
              <a:t>standards.</a:t>
            </a:r>
            <a:endParaRPr sz="3600">
              <a:latin typeface="Trebuchet MS"/>
              <a:cs typeface="Trebuchet MS"/>
            </a:endParaRPr>
          </a:p>
          <a:p>
            <a:pPr marL="12700" marR="836294">
              <a:lnSpc>
                <a:spcPts val="4280"/>
              </a:lnSpc>
              <a:spcBef>
                <a:spcPts val="150"/>
              </a:spcBef>
              <a:buAutoNum type="arabicPeriod"/>
              <a:tabLst>
                <a:tab pos="469265" algn="l"/>
              </a:tabLst>
            </a:pPr>
            <a:r>
              <a:rPr dirty="0" sz="3600" spc="-114" b="1">
                <a:solidFill>
                  <a:srgbClr val="0E0E0E"/>
                </a:solidFill>
                <a:latin typeface="Trebuchet MS"/>
                <a:cs typeface="Trebuchet MS"/>
              </a:rPr>
              <a:t>Facilitating</a:t>
            </a:r>
            <a:r>
              <a:rPr dirty="0" sz="3600" spc="-300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65" b="1">
                <a:solidFill>
                  <a:srgbClr val="0E0E0E"/>
                </a:solidFill>
                <a:latin typeface="Trebuchet MS"/>
                <a:cs typeface="Trebuchet MS"/>
              </a:rPr>
              <a:t>collaboration</a:t>
            </a:r>
            <a:r>
              <a:rPr dirty="0" sz="3600" spc="-300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85" b="1">
                <a:solidFill>
                  <a:srgbClr val="0E0E0E"/>
                </a:solidFill>
                <a:latin typeface="Trebuchet MS"/>
                <a:cs typeface="Trebuchet MS"/>
              </a:rPr>
              <a:t>and</a:t>
            </a:r>
            <a:r>
              <a:rPr dirty="0" sz="3600" spc="-300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80" b="1">
                <a:solidFill>
                  <a:srgbClr val="0E0E0E"/>
                </a:solidFill>
                <a:latin typeface="Trebuchet MS"/>
                <a:cs typeface="Trebuchet MS"/>
              </a:rPr>
              <a:t>information</a:t>
            </a:r>
            <a:r>
              <a:rPr dirty="0" sz="3600" spc="-300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10" b="1">
                <a:solidFill>
                  <a:srgbClr val="0E0E0E"/>
                </a:solidFill>
                <a:latin typeface="Trebuchet MS"/>
                <a:cs typeface="Trebuchet MS"/>
              </a:rPr>
              <a:t>sharing</a:t>
            </a:r>
            <a:r>
              <a:rPr dirty="0" sz="3600" spc="-300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80" b="1">
                <a:solidFill>
                  <a:srgbClr val="0E0E0E"/>
                </a:solidFill>
                <a:latin typeface="Trebuchet MS"/>
                <a:cs typeface="Trebuchet MS"/>
              </a:rPr>
              <a:t>within</a:t>
            </a:r>
            <a:r>
              <a:rPr dirty="0" sz="3600" spc="-300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204" b="1">
                <a:solidFill>
                  <a:srgbClr val="0E0E0E"/>
                </a:solidFill>
                <a:latin typeface="Trebuchet MS"/>
                <a:cs typeface="Trebuchet MS"/>
              </a:rPr>
              <a:t>the</a:t>
            </a:r>
            <a:r>
              <a:rPr dirty="0" sz="3600" spc="-300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95" b="1">
                <a:solidFill>
                  <a:srgbClr val="0E0E0E"/>
                </a:solidFill>
                <a:latin typeface="Trebuchet MS"/>
                <a:cs typeface="Trebuchet MS"/>
              </a:rPr>
              <a:t>cybersecurity </a:t>
            </a:r>
            <a:r>
              <a:rPr dirty="0" sz="3600" spc="-1070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254" b="1">
                <a:solidFill>
                  <a:srgbClr val="0E0E0E"/>
                </a:solidFill>
                <a:latin typeface="Trebuchet MS"/>
                <a:cs typeface="Trebuchet MS"/>
              </a:rPr>
              <a:t>community.</a:t>
            </a:r>
            <a:endParaRPr sz="3600">
              <a:latin typeface="Trebuchet MS"/>
              <a:cs typeface="Trebuchet MS"/>
            </a:endParaRPr>
          </a:p>
          <a:p>
            <a:pPr marL="664845" indent="-652780">
              <a:lnSpc>
                <a:spcPts val="4135"/>
              </a:lnSpc>
              <a:buAutoNum type="arabicPeriod"/>
              <a:tabLst>
                <a:tab pos="665480" algn="l"/>
              </a:tabLst>
            </a:pPr>
            <a:r>
              <a:rPr dirty="0" sz="3600" spc="-175" b="1">
                <a:solidFill>
                  <a:srgbClr val="0E0E0E"/>
                </a:solidFill>
                <a:latin typeface="Trebuchet MS"/>
                <a:cs typeface="Trebuchet MS"/>
              </a:rPr>
              <a:t>Continuously</a:t>
            </a:r>
            <a:r>
              <a:rPr dirty="0" sz="3600" spc="-295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90" b="1">
                <a:solidFill>
                  <a:srgbClr val="0E0E0E"/>
                </a:solidFill>
                <a:latin typeface="Trebuchet MS"/>
                <a:cs typeface="Trebuchet MS"/>
              </a:rPr>
              <a:t>improving</a:t>
            </a:r>
            <a:r>
              <a:rPr dirty="0" sz="3600" spc="-295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95" b="1">
                <a:solidFill>
                  <a:srgbClr val="0E0E0E"/>
                </a:solidFill>
                <a:latin typeface="Trebuchet MS"/>
                <a:cs typeface="Trebuchet MS"/>
              </a:rPr>
              <a:t>cybersecurity</a:t>
            </a:r>
            <a:r>
              <a:rPr dirty="0" sz="3600" spc="-290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70" b="1">
                <a:solidFill>
                  <a:srgbClr val="0E0E0E"/>
                </a:solidFill>
                <a:latin typeface="Trebuchet MS"/>
                <a:cs typeface="Trebuchet MS"/>
              </a:rPr>
              <a:t>posture</a:t>
            </a:r>
            <a:r>
              <a:rPr dirty="0" sz="3600" spc="-295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40" b="1">
                <a:solidFill>
                  <a:srgbClr val="0E0E0E"/>
                </a:solidFill>
                <a:latin typeface="Trebuchet MS"/>
                <a:cs typeface="Trebuchet MS"/>
              </a:rPr>
              <a:t>through</a:t>
            </a:r>
            <a:r>
              <a:rPr dirty="0" sz="3600" spc="-295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70" b="1">
                <a:solidFill>
                  <a:srgbClr val="0E0E0E"/>
                </a:solidFill>
                <a:latin typeface="Trebuchet MS"/>
                <a:cs typeface="Trebuchet MS"/>
              </a:rPr>
              <a:t>evaluations</a:t>
            </a:r>
            <a:r>
              <a:rPr dirty="0" sz="3600" spc="-290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85" b="1">
                <a:solidFill>
                  <a:srgbClr val="0E0E0E"/>
                </a:solidFill>
                <a:latin typeface="Trebuchet MS"/>
                <a:cs typeface="Trebuchet MS"/>
              </a:rPr>
              <a:t>and</a:t>
            </a:r>
            <a:r>
              <a:rPr dirty="0" sz="3600" spc="-295" b="1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600" spc="-180" b="1">
                <a:solidFill>
                  <a:srgbClr val="0E0E0E"/>
                </a:solidFill>
                <a:latin typeface="Trebuchet MS"/>
                <a:cs typeface="Trebuchet MS"/>
              </a:rPr>
              <a:t>audits.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527" y="951094"/>
            <a:ext cx="8867775" cy="93091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5900" spc="15">
                <a:solidFill>
                  <a:srgbClr val="1BACE3"/>
                </a:solidFill>
              </a:rPr>
              <a:t>Algorithm</a:t>
            </a:r>
            <a:r>
              <a:rPr dirty="0" sz="5900" spc="-20">
                <a:solidFill>
                  <a:srgbClr val="1BACE3"/>
                </a:solidFill>
              </a:rPr>
              <a:t> </a:t>
            </a:r>
            <a:r>
              <a:rPr dirty="0" sz="5900" spc="25">
                <a:solidFill>
                  <a:srgbClr val="1BACE3"/>
                </a:solidFill>
              </a:rPr>
              <a:t>&amp;</a:t>
            </a:r>
            <a:r>
              <a:rPr dirty="0" sz="5900" spc="-15">
                <a:solidFill>
                  <a:srgbClr val="1BACE3"/>
                </a:solidFill>
              </a:rPr>
              <a:t> </a:t>
            </a:r>
            <a:r>
              <a:rPr dirty="0" sz="5900" spc="15">
                <a:solidFill>
                  <a:srgbClr val="1BACE3"/>
                </a:solidFill>
              </a:rPr>
              <a:t>Deployment</a:t>
            </a:r>
            <a:endParaRPr sz="5900"/>
          </a:p>
        </p:txBody>
      </p:sp>
      <p:sp>
        <p:nvSpPr>
          <p:cNvPr id="3" name="object 3"/>
          <p:cNvSpPr txBox="1"/>
          <p:nvPr/>
        </p:nvSpPr>
        <p:spPr>
          <a:xfrm>
            <a:off x="678814" y="2064587"/>
            <a:ext cx="16758285" cy="6003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300"/>
              </a:lnSpc>
              <a:spcBef>
                <a:spcPts val="100"/>
              </a:spcBef>
            </a:pPr>
            <a:r>
              <a:rPr dirty="0" sz="3600" spc="-350" b="1">
                <a:latin typeface="Tahoma"/>
                <a:cs typeface="Tahoma"/>
              </a:rPr>
              <a:t>A</a:t>
            </a:r>
            <a:r>
              <a:rPr dirty="0" sz="3600" spc="-125" b="1">
                <a:latin typeface="Tahoma"/>
                <a:cs typeface="Tahoma"/>
              </a:rPr>
              <a:t>l</a:t>
            </a:r>
            <a:r>
              <a:rPr dirty="0" sz="3600" spc="-385" b="1">
                <a:latin typeface="Tahoma"/>
                <a:cs typeface="Tahoma"/>
              </a:rPr>
              <a:t>g</a:t>
            </a:r>
            <a:r>
              <a:rPr dirty="0" sz="3600" spc="-430" b="1">
                <a:latin typeface="Tahoma"/>
                <a:cs typeface="Tahoma"/>
              </a:rPr>
              <a:t>o</a:t>
            </a:r>
            <a:r>
              <a:rPr dirty="0" sz="3600" spc="-165" b="1">
                <a:latin typeface="Tahoma"/>
                <a:cs typeface="Tahoma"/>
              </a:rPr>
              <a:t>r</a:t>
            </a:r>
            <a:r>
              <a:rPr dirty="0" sz="3600" spc="-160" b="1">
                <a:latin typeface="Tahoma"/>
                <a:cs typeface="Tahoma"/>
              </a:rPr>
              <a:t>i</a:t>
            </a:r>
            <a:r>
              <a:rPr dirty="0" sz="3600" spc="-120" b="1">
                <a:latin typeface="Tahoma"/>
                <a:cs typeface="Tahoma"/>
              </a:rPr>
              <a:t>t</a:t>
            </a:r>
            <a:r>
              <a:rPr dirty="0" sz="3600" spc="-370" b="1">
                <a:latin typeface="Tahoma"/>
                <a:cs typeface="Tahoma"/>
              </a:rPr>
              <a:t>h</a:t>
            </a:r>
            <a:r>
              <a:rPr dirty="0" sz="3600" spc="-680" b="1">
                <a:latin typeface="Tahoma"/>
                <a:cs typeface="Tahoma"/>
              </a:rPr>
              <a:t>m</a:t>
            </a:r>
            <a:r>
              <a:rPr dirty="0" sz="3600" spc="-270" b="1">
                <a:latin typeface="Tahoma"/>
                <a:cs typeface="Tahoma"/>
              </a:rPr>
              <a:t> </a:t>
            </a:r>
            <a:r>
              <a:rPr dirty="0" sz="3600" spc="-325" b="1">
                <a:latin typeface="Tahoma"/>
                <a:cs typeface="Tahoma"/>
              </a:rPr>
              <a:t>S</a:t>
            </a:r>
            <a:r>
              <a:rPr dirty="0" sz="3600" spc="-400" b="1">
                <a:latin typeface="Tahoma"/>
                <a:cs typeface="Tahoma"/>
              </a:rPr>
              <a:t>e</a:t>
            </a:r>
            <a:r>
              <a:rPr dirty="0" sz="3600" spc="-125" b="1">
                <a:latin typeface="Tahoma"/>
                <a:cs typeface="Tahoma"/>
              </a:rPr>
              <a:t>l</a:t>
            </a:r>
            <a:r>
              <a:rPr dirty="0" sz="3600" spc="-400" b="1">
                <a:latin typeface="Tahoma"/>
                <a:cs typeface="Tahoma"/>
              </a:rPr>
              <a:t>e</a:t>
            </a:r>
            <a:r>
              <a:rPr dirty="0" sz="3600" spc="-250" b="1">
                <a:latin typeface="Tahoma"/>
                <a:cs typeface="Tahoma"/>
              </a:rPr>
              <a:t>c</a:t>
            </a:r>
            <a:r>
              <a:rPr dirty="0" sz="3600" spc="-120" b="1">
                <a:latin typeface="Tahoma"/>
                <a:cs typeface="Tahoma"/>
              </a:rPr>
              <a:t>t</a:t>
            </a:r>
            <a:r>
              <a:rPr dirty="0" sz="3600" spc="-160" b="1">
                <a:latin typeface="Tahoma"/>
                <a:cs typeface="Tahoma"/>
              </a:rPr>
              <a:t>i</a:t>
            </a:r>
            <a:r>
              <a:rPr dirty="0" sz="3600" spc="-430" b="1">
                <a:latin typeface="Tahoma"/>
                <a:cs typeface="Tahoma"/>
              </a:rPr>
              <a:t>o</a:t>
            </a:r>
            <a:r>
              <a:rPr dirty="0" sz="3600" spc="-385" b="1">
                <a:latin typeface="Tahoma"/>
                <a:cs typeface="Tahoma"/>
              </a:rPr>
              <a:t>n</a:t>
            </a:r>
            <a:r>
              <a:rPr dirty="0" sz="3600" spc="-480" b="1">
                <a:latin typeface="Tahoma"/>
                <a:cs typeface="Tahoma"/>
              </a:rPr>
              <a:t>:</a:t>
            </a:r>
            <a:endParaRPr sz="3600">
              <a:latin typeface="Tahoma"/>
              <a:cs typeface="Tahoma"/>
            </a:endParaRPr>
          </a:p>
          <a:p>
            <a:pPr marL="12700" marR="358775" indent="519430">
              <a:lnSpc>
                <a:spcPts val="4280"/>
              </a:lnSpc>
              <a:spcBef>
                <a:spcPts val="150"/>
              </a:spcBef>
            </a:pPr>
            <a:r>
              <a:rPr dirty="0" sz="3600" spc="-45">
                <a:latin typeface="Trebuchet MS"/>
                <a:cs typeface="Trebuchet MS"/>
              </a:rPr>
              <a:t>For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10">
                <a:latin typeface="Trebuchet MS"/>
                <a:cs typeface="Trebuchet MS"/>
              </a:rPr>
              <a:t>combating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the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05">
                <a:latin typeface="Trebuchet MS"/>
                <a:cs typeface="Trebuchet MS"/>
              </a:rPr>
              <a:t>threat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35">
                <a:latin typeface="Trebuchet MS"/>
                <a:cs typeface="Trebuchet MS"/>
              </a:rPr>
              <a:t>of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200">
                <a:latin typeface="Trebuchet MS"/>
                <a:cs typeface="Trebuchet MS"/>
              </a:rPr>
              <a:t>key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10">
                <a:latin typeface="Trebuchet MS"/>
                <a:cs typeface="Trebuchet MS"/>
              </a:rPr>
              <a:t>loggers,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70">
                <a:latin typeface="Trebuchet MS"/>
                <a:cs typeface="Trebuchet MS"/>
              </a:rPr>
              <a:t>we'll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90">
                <a:latin typeface="Trebuchet MS"/>
                <a:cs typeface="Trebuchet MS"/>
              </a:rPr>
              <a:t>employ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85">
                <a:latin typeface="Trebuchet MS"/>
                <a:cs typeface="Trebuchet MS"/>
              </a:rPr>
              <a:t>a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25">
                <a:latin typeface="Trebuchet MS"/>
                <a:cs typeface="Trebuchet MS"/>
              </a:rPr>
              <a:t>multi-layered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05">
                <a:latin typeface="Trebuchet MS"/>
                <a:cs typeface="Trebuchet MS"/>
              </a:rPr>
              <a:t>approach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00">
                <a:latin typeface="Trebuchet MS"/>
                <a:cs typeface="Trebuchet MS"/>
              </a:rPr>
              <a:t>that </a:t>
            </a:r>
            <a:r>
              <a:rPr dirty="0" sz="3600" spc="-95">
                <a:latin typeface="Trebuchet MS"/>
                <a:cs typeface="Trebuchet MS"/>
              </a:rPr>
              <a:t> </a:t>
            </a:r>
            <a:r>
              <a:rPr dirty="0" sz="3600" spc="-135">
                <a:latin typeface="Trebuchet MS"/>
                <a:cs typeface="Trebuchet MS"/>
              </a:rPr>
              <a:t>involves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00">
                <a:latin typeface="Trebuchet MS"/>
                <a:cs typeface="Trebuchet MS"/>
              </a:rPr>
              <a:t>both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50">
                <a:latin typeface="Trebuchet MS"/>
                <a:cs typeface="Trebuchet MS"/>
              </a:rPr>
              <a:t>preventive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and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50">
                <a:latin typeface="Trebuchet MS"/>
                <a:cs typeface="Trebuchet MS"/>
              </a:rPr>
              <a:t>detective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35">
                <a:latin typeface="Trebuchet MS"/>
                <a:cs typeface="Trebuchet MS"/>
              </a:rPr>
              <a:t>measures.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65">
                <a:latin typeface="Trebuchet MS"/>
                <a:cs typeface="Trebuchet MS"/>
              </a:rPr>
              <a:t>Specifically,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70">
                <a:latin typeface="Trebuchet MS"/>
                <a:cs typeface="Trebuchet MS"/>
              </a:rPr>
              <a:t>we'll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50">
                <a:latin typeface="Trebuchet MS"/>
                <a:cs typeface="Trebuchet MS"/>
              </a:rPr>
              <a:t>focus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90">
                <a:latin typeface="Trebuchet MS"/>
                <a:cs typeface="Trebuchet MS"/>
              </a:rPr>
              <a:t>on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35">
                <a:latin typeface="Trebuchet MS"/>
                <a:cs typeface="Trebuchet MS"/>
              </a:rPr>
              <a:t>developing </a:t>
            </a:r>
            <a:r>
              <a:rPr dirty="0" sz="3600" spc="-1070">
                <a:latin typeface="Trebuchet MS"/>
                <a:cs typeface="Trebuchet MS"/>
              </a:rPr>
              <a:t> </a:t>
            </a:r>
            <a:r>
              <a:rPr dirty="0" sz="3600" spc="-90">
                <a:latin typeface="Trebuchet MS"/>
                <a:cs typeface="Trebuchet MS"/>
              </a:rPr>
              <a:t>algorithms </a:t>
            </a:r>
            <a:r>
              <a:rPr dirty="0" sz="3600" spc="-95">
                <a:latin typeface="Trebuchet MS"/>
                <a:cs typeface="Trebuchet MS"/>
              </a:rPr>
              <a:t>for </a:t>
            </a:r>
            <a:r>
              <a:rPr dirty="0" sz="3600" spc="-105">
                <a:latin typeface="Trebuchet MS"/>
                <a:cs typeface="Trebuchet MS"/>
              </a:rPr>
              <a:t>detecting </a:t>
            </a:r>
            <a:r>
              <a:rPr dirty="0" sz="3600" spc="-120">
                <a:latin typeface="Trebuchet MS"/>
                <a:cs typeface="Trebuchet MS"/>
              </a:rPr>
              <a:t>and </a:t>
            </a:r>
            <a:r>
              <a:rPr dirty="0" sz="3600" spc="-105">
                <a:latin typeface="Trebuchet MS"/>
                <a:cs typeface="Trebuchet MS"/>
              </a:rPr>
              <a:t>mitigating </a:t>
            </a:r>
            <a:r>
              <a:rPr dirty="0" sz="3600" spc="-200">
                <a:latin typeface="Trebuchet MS"/>
                <a:cs typeface="Trebuchet MS"/>
              </a:rPr>
              <a:t>key </a:t>
            </a:r>
            <a:r>
              <a:rPr dirty="0" sz="3600" spc="-65">
                <a:latin typeface="Trebuchet MS"/>
                <a:cs typeface="Trebuchet MS"/>
              </a:rPr>
              <a:t>logger </a:t>
            </a:r>
            <a:r>
              <a:rPr dirty="0" sz="3600" spc="-150">
                <a:latin typeface="Trebuchet MS"/>
                <a:cs typeface="Trebuchet MS"/>
              </a:rPr>
              <a:t>activity </a:t>
            </a:r>
            <a:r>
              <a:rPr dirty="0" sz="3600" spc="-125">
                <a:latin typeface="Trebuchet MS"/>
                <a:cs typeface="Trebuchet MS"/>
              </a:rPr>
              <a:t>in </a:t>
            </a:r>
            <a:r>
              <a:rPr dirty="0" sz="3600" spc="-165">
                <a:latin typeface="Trebuchet MS"/>
                <a:cs typeface="Trebuchet MS"/>
              </a:rPr>
              <a:t>real-time. </a:t>
            </a:r>
            <a:r>
              <a:rPr dirty="0" sz="3600" spc="-155">
                <a:latin typeface="Trebuchet MS"/>
                <a:cs typeface="Trebuchet MS"/>
              </a:rPr>
              <a:t>One </a:t>
            </a:r>
            <a:r>
              <a:rPr dirty="0" sz="3600" spc="-135">
                <a:latin typeface="Trebuchet MS"/>
                <a:cs typeface="Trebuchet MS"/>
              </a:rPr>
              <a:t>of </a:t>
            </a:r>
            <a:r>
              <a:rPr dirty="0" sz="3600" spc="-120">
                <a:latin typeface="Trebuchet MS"/>
                <a:cs typeface="Trebuchet MS"/>
              </a:rPr>
              <a:t>the </a:t>
            </a:r>
            <a:r>
              <a:rPr dirty="0" sz="3600" spc="-114">
                <a:latin typeface="Trebuchet MS"/>
                <a:cs typeface="Trebuchet MS"/>
              </a:rPr>
              <a:t> </a:t>
            </a:r>
            <a:r>
              <a:rPr dirty="0" sz="3600" spc="-145">
                <a:latin typeface="Trebuchet MS"/>
                <a:cs typeface="Trebuchet MS"/>
              </a:rPr>
              <a:t>primary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90">
                <a:latin typeface="Trebuchet MS"/>
                <a:cs typeface="Trebuchet MS"/>
              </a:rPr>
              <a:t>algorithms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70">
                <a:latin typeface="Trebuchet MS"/>
                <a:cs typeface="Trebuchet MS"/>
              </a:rPr>
              <a:t>we'll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40">
                <a:latin typeface="Trebuchet MS"/>
                <a:cs typeface="Trebuchet MS"/>
              </a:rPr>
              <a:t>use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30">
                <a:latin typeface="Trebuchet MS"/>
                <a:cs typeface="Trebuchet MS"/>
              </a:rPr>
              <a:t>is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85">
                <a:latin typeface="Trebuchet MS"/>
                <a:cs typeface="Trebuchet MS"/>
              </a:rPr>
              <a:t>a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90">
                <a:latin typeface="Trebuchet MS"/>
                <a:cs typeface="Trebuchet MS"/>
              </a:rPr>
              <a:t>behavior-based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70">
                <a:latin typeface="Trebuchet MS"/>
                <a:cs typeface="Trebuchet MS"/>
              </a:rPr>
              <a:t>anomaly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25">
                <a:latin typeface="Trebuchet MS"/>
                <a:cs typeface="Trebuchet MS"/>
              </a:rPr>
              <a:t>detection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65">
                <a:latin typeface="Trebuchet MS"/>
                <a:cs typeface="Trebuchet MS"/>
              </a:rPr>
              <a:t>algorithm.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ts val="4100"/>
              </a:lnSpc>
            </a:pPr>
            <a:r>
              <a:rPr dirty="0" sz="3600" spc="-505" b="1">
                <a:latin typeface="Tahoma"/>
                <a:cs typeface="Tahoma"/>
              </a:rPr>
              <a:t>D</a:t>
            </a:r>
            <a:r>
              <a:rPr dirty="0" sz="3600" spc="-365" b="1">
                <a:latin typeface="Tahoma"/>
                <a:cs typeface="Tahoma"/>
              </a:rPr>
              <a:t>a</a:t>
            </a:r>
            <a:r>
              <a:rPr dirty="0" sz="3600" spc="-120" b="1">
                <a:latin typeface="Tahoma"/>
                <a:cs typeface="Tahoma"/>
              </a:rPr>
              <a:t>t</a:t>
            </a:r>
            <a:r>
              <a:rPr dirty="0" sz="3600" spc="-395" b="1">
                <a:latin typeface="Tahoma"/>
                <a:cs typeface="Tahoma"/>
              </a:rPr>
              <a:t>a</a:t>
            </a:r>
            <a:r>
              <a:rPr dirty="0" sz="3600" spc="-270" b="1">
                <a:latin typeface="Tahoma"/>
                <a:cs typeface="Tahoma"/>
              </a:rPr>
              <a:t> </a:t>
            </a:r>
            <a:r>
              <a:rPr dirty="0" sz="3600" spc="-670" b="1">
                <a:latin typeface="Tahoma"/>
                <a:cs typeface="Tahoma"/>
              </a:rPr>
              <a:t>I</a:t>
            </a:r>
            <a:r>
              <a:rPr dirty="0" sz="3600" spc="-385" b="1">
                <a:latin typeface="Tahoma"/>
                <a:cs typeface="Tahoma"/>
              </a:rPr>
              <a:t>n</a:t>
            </a:r>
            <a:r>
              <a:rPr dirty="0" sz="3600" spc="-385" b="1">
                <a:latin typeface="Tahoma"/>
                <a:cs typeface="Tahoma"/>
              </a:rPr>
              <a:t>p</a:t>
            </a:r>
            <a:r>
              <a:rPr dirty="0" sz="3600" spc="-370" b="1">
                <a:latin typeface="Tahoma"/>
                <a:cs typeface="Tahoma"/>
              </a:rPr>
              <a:t>u</a:t>
            </a:r>
            <a:r>
              <a:rPr dirty="0" sz="3600" spc="-120" b="1">
                <a:latin typeface="Tahoma"/>
                <a:cs typeface="Tahoma"/>
              </a:rPr>
              <a:t>t</a:t>
            </a:r>
            <a:r>
              <a:rPr dirty="0" sz="3600" spc="-480" b="1">
                <a:latin typeface="Tahoma"/>
                <a:cs typeface="Tahoma"/>
              </a:rPr>
              <a:t>:</a:t>
            </a:r>
            <a:endParaRPr sz="3600">
              <a:latin typeface="Tahoma"/>
              <a:cs typeface="Tahoma"/>
            </a:endParaRPr>
          </a:p>
          <a:p>
            <a:pPr marL="12700" marR="5080" indent="346075">
              <a:lnSpc>
                <a:spcPts val="4270"/>
              </a:lnSpc>
              <a:spcBef>
                <a:spcPts val="150"/>
              </a:spcBef>
            </a:pPr>
            <a:r>
              <a:rPr dirty="0" sz="3600" spc="-175">
                <a:latin typeface="Trebuchet MS"/>
                <a:cs typeface="Trebuchet MS"/>
              </a:rPr>
              <a:t>The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00">
                <a:latin typeface="Trebuchet MS"/>
                <a:cs typeface="Trebuchet MS"/>
              </a:rPr>
              <a:t>input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35">
                <a:latin typeface="Trebuchet MS"/>
                <a:cs typeface="Trebuchet MS"/>
              </a:rPr>
              <a:t>data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95">
                <a:latin typeface="Trebuchet MS"/>
                <a:cs typeface="Trebuchet MS"/>
              </a:rPr>
              <a:t>for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60">
                <a:latin typeface="Trebuchet MS"/>
                <a:cs typeface="Trebuchet MS"/>
              </a:rPr>
              <a:t>our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90">
                <a:latin typeface="Trebuchet MS"/>
                <a:cs typeface="Trebuchet MS"/>
              </a:rPr>
              <a:t>behavior-based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70">
                <a:latin typeface="Trebuchet MS"/>
                <a:cs typeface="Trebuchet MS"/>
              </a:rPr>
              <a:t>anomaly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25">
                <a:latin typeface="Trebuchet MS"/>
                <a:cs typeface="Trebuchet MS"/>
              </a:rPr>
              <a:t>detection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14">
                <a:latin typeface="Trebuchet MS"/>
                <a:cs typeface="Trebuchet MS"/>
              </a:rPr>
              <a:t>algorithm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220">
                <a:latin typeface="Trebuchet MS"/>
                <a:cs typeface="Trebuchet MS"/>
              </a:rPr>
              <a:t>will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25">
                <a:latin typeface="Trebuchet MS"/>
                <a:cs typeface="Trebuchet MS"/>
              </a:rPr>
              <a:t>include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85">
                <a:latin typeface="Trebuchet MS"/>
                <a:cs typeface="Trebuchet MS"/>
              </a:rPr>
              <a:t>various </a:t>
            </a:r>
            <a:r>
              <a:rPr dirty="0" sz="3600" spc="-1070">
                <a:latin typeface="Trebuchet MS"/>
                <a:cs typeface="Trebuchet MS"/>
              </a:rPr>
              <a:t> </a:t>
            </a:r>
            <a:r>
              <a:rPr dirty="0" sz="3600" spc="-90">
                <a:latin typeface="Trebuchet MS"/>
                <a:cs typeface="Trebuchet MS"/>
              </a:rPr>
              <a:t>system </a:t>
            </a:r>
            <a:r>
              <a:rPr dirty="0" sz="3600" spc="-120">
                <a:latin typeface="Trebuchet MS"/>
                <a:cs typeface="Trebuchet MS"/>
              </a:rPr>
              <a:t>and </a:t>
            </a:r>
            <a:r>
              <a:rPr dirty="0" sz="3600" spc="-35">
                <a:latin typeface="Trebuchet MS"/>
                <a:cs typeface="Trebuchet MS"/>
              </a:rPr>
              <a:t>user </a:t>
            </a:r>
            <a:r>
              <a:rPr dirty="0" sz="3600" spc="-150">
                <a:latin typeface="Trebuchet MS"/>
                <a:cs typeface="Trebuchet MS"/>
              </a:rPr>
              <a:t>activity logs, </a:t>
            </a:r>
            <a:r>
              <a:rPr dirty="0" sz="3600" spc="-15">
                <a:latin typeface="Trebuchet MS"/>
                <a:cs typeface="Trebuchet MS"/>
              </a:rPr>
              <a:t>such </a:t>
            </a:r>
            <a:r>
              <a:rPr dirty="0" sz="3600" spc="-25">
                <a:latin typeface="Trebuchet MS"/>
                <a:cs typeface="Trebuchet MS"/>
              </a:rPr>
              <a:t>as </a:t>
            </a:r>
            <a:r>
              <a:rPr dirty="0" sz="3600" spc="-114">
                <a:latin typeface="Trebuchet MS"/>
                <a:cs typeface="Trebuchet MS"/>
              </a:rPr>
              <a:t>keystroke </a:t>
            </a:r>
            <a:r>
              <a:rPr dirty="0" sz="3600" spc="-135">
                <a:latin typeface="Trebuchet MS"/>
                <a:cs typeface="Trebuchet MS"/>
              </a:rPr>
              <a:t>patterns, </a:t>
            </a:r>
            <a:r>
              <a:rPr dirty="0" sz="3600" spc="-130">
                <a:latin typeface="Trebuchet MS"/>
                <a:cs typeface="Trebuchet MS"/>
              </a:rPr>
              <a:t>application </a:t>
            </a:r>
            <a:r>
              <a:rPr dirty="0" sz="3600" spc="-135">
                <a:latin typeface="Trebuchet MS"/>
                <a:cs typeface="Trebuchet MS"/>
              </a:rPr>
              <a:t>usage, </a:t>
            </a:r>
            <a:r>
              <a:rPr dirty="0" sz="3600" spc="-130">
                <a:latin typeface="Trebuchet MS"/>
                <a:cs typeface="Trebuchet MS"/>
              </a:rPr>
              <a:t>network </a:t>
            </a:r>
            <a:r>
              <a:rPr dirty="0" sz="3600" spc="-125">
                <a:latin typeface="Trebuchet MS"/>
                <a:cs typeface="Trebuchet MS"/>
              </a:rPr>
              <a:t> </a:t>
            </a:r>
            <a:r>
              <a:rPr dirty="0" sz="3600" spc="-175">
                <a:latin typeface="Trebuchet MS"/>
                <a:cs typeface="Trebuchet MS"/>
              </a:rPr>
              <a:t>traffic, </a:t>
            </a:r>
            <a:r>
              <a:rPr dirty="0" sz="3600" spc="-120">
                <a:latin typeface="Trebuchet MS"/>
                <a:cs typeface="Trebuchet MS"/>
              </a:rPr>
              <a:t>and </a:t>
            </a:r>
            <a:r>
              <a:rPr dirty="0" sz="3600" spc="-90">
                <a:latin typeface="Trebuchet MS"/>
                <a:cs typeface="Trebuchet MS"/>
              </a:rPr>
              <a:t>system </a:t>
            </a:r>
            <a:r>
              <a:rPr dirty="0" sz="3600" spc="-180">
                <a:latin typeface="Trebuchet MS"/>
                <a:cs typeface="Trebuchet MS"/>
              </a:rPr>
              <a:t>events. Additionally, </a:t>
            </a:r>
            <a:r>
              <a:rPr dirty="0" sz="3600" spc="-170">
                <a:latin typeface="Trebuchet MS"/>
                <a:cs typeface="Trebuchet MS"/>
              </a:rPr>
              <a:t>we'll </a:t>
            </a:r>
            <a:r>
              <a:rPr dirty="0" sz="3600" spc="-140">
                <a:latin typeface="Trebuchet MS"/>
                <a:cs typeface="Trebuchet MS"/>
              </a:rPr>
              <a:t>collect </a:t>
            </a:r>
            <a:r>
              <a:rPr dirty="0" sz="3600" spc="-125">
                <a:latin typeface="Trebuchet MS"/>
                <a:cs typeface="Trebuchet MS"/>
              </a:rPr>
              <a:t>information </a:t>
            </a:r>
            <a:r>
              <a:rPr dirty="0" sz="3600" spc="-105">
                <a:latin typeface="Trebuchet MS"/>
                <a:cs typeface="Trebuchet MS"/>
              </a:rPr>
              <a:t>about </a:t>
            </a:r>
            <a:r>
              <a:rPr dirty="0" sz="3600" spc="-135">
                <a:latin typeface="Trebuchet MS"/>
                <a:cs typeface="Trebuchet MS"/>
              </a:rPr>
              <a:t>known </a:t>
            </a:r>
            <a:r>
              <a:rPr dirty="0" sz="3600" spc="-110">
                <a:latin typeface="Trebuchet MS"/>
                <a:cs typeface="Trebuchet MS"/>
              </a:rPr>
              <a:t>keylogger </a:t>
            </a:r>
            <a:r>
              <a:rPr dirty="0" sz="3600" spc="-1070">
                <a:latin typeface="Trebuchet MS"/>
                <a:cs typeface="Trebuchet MS"/>
              </a:rPr>
              <a:t> </a:t>
            </a:r>
            <a:r>
              <a:rPr dirty="0" sz="3600" spc="-40">
                <a:latin typeface="Trebuchet MS"/>
                <a:cs typeface="Trebuchet MS"/>
              </a:rPr>
              <a:t>signatures </a:t>
            </a:r>
            <a:r>
              <a:rPr dirty="0" sz="3600" spc="-120">
                <a:latin typeface="Trebuchet MS"/>
                <a:cs typeface="Trebuchet MS"/>
              </a:rPr>
              <a:t>and </a:t>
            </a:r>
            <a:r>
              <a:rPr dirty="0" sz="3600" spc="-135">
                <a:latin typeface="Trebuchet MS"/>
                <a:cs typeface="Trebuchet MS"/>
              </a:rPr>
              <a:t>behavior </a:t>
            </a:r>
            <a:r>
              <a:rPr dirty="0" sz="3600" spc="-75">
                <a:latin typeface="Trebuchet MS"/>
                <a:cs typeface="Trebuchet MS"/>
              </a:rPr>
              <a:t>patterns </a:t>
            </a:r>
            <a:r>
              <a:rPr dirty="0" sz="3600" spc="-140">
                <a:latin typeface="Trebuchet MS"/>
                <a:cs typeface="Trebuchet MS"/>
              </a:rPr>
              <a:t>from </a:t>
            </a:r>
            <a:r>
              <a:rPr dirty="0" sz="3600" spc="-105">
                <a:latin typeface="Trebuchet MS"/>
                <a:cs typeface="Trebuchet MS"/>
              </a:rPr>
              <a:t>threat </a:t>
            </a:r>
            <a:r>
              <a:rPr dirty="0" sz="3600" spc="-130">
                <a:latin typeface="Trebuchet MS"/>
                <a:cs typeface="Trebuchet MS"/>
              </a:rPr>
              <a:t>intelligence </a:t>
            </a:r>
            <a:r>
              <a:rPr dirty="0" sz="3600" spc="-25">
                <a:latin typeface="Trebuchet MS"/>
                <a:cs typeface="Trebuchet MS"/>
              </a:rPr>
              <a:t>sources </a:t>
            </a:r>
            <a:r>
              <a:rPr dirty="0" sz="3600" spc="-110">
                <a:latin typeface="Trebuchet MS"/>
                <a:cs typeface="Trebuchet MS"/>
              </a:rPr>
              <a:t>to </a:t>
            </a:r>
            <a:r>
              <a:rPr dirty="0" sz="3600" spc="-114">
                <a:latin typeface="Trebuchet MS"/>
                <a:cs typeface="Trebuchet MS"/>
              </a:rPr>
              <a:t>enhance </a:t>
            </a:r>
            <a:r>
              <a:rPr dirty="0" sz="3600" spc="-120">
                <a:latin typeface="Trebuchet MS"/>
                <a:cs typeface="Trebuchet MS"/>
              </a:rPr>
              <a:t>the </a:t>
            </a:r>
            <a:r>
              <a:rPr dirty="0" sz="3600" spc="-114">
                <a:latin typeface="Trebuchet MS"/>
                <a:cs typeface="Trebuchet MS"/>
              </a:rPr>
              <a:t> </a:t>
            </a:r>
            <a:r>
              <a:rPr dirty="0" sz="3600" spc="-75">
                <a:latin typeface="Trebuchet MS"/>
                <a:cs typeface="Trebuchet MS"/>
              </a:rPr>
              <a:t>algorithm's</a:t>
            </a:r>
            <a:r>
              <a:rPr dirty="0" sz="3600" spc="-375">
                <a:latin typeface="Trebuchet MS"/>
                <a:cs typeface="Trebuchet MS"/>
              </a:rPr>
              <a:t> </a:t>
            </a:r>
            <a:r>
              <a:rPr dirty="0" sz="3600" spc="-125">
                <a:latin typeface="Trebuchet MS"/>
                <a:cs typeface="Trebuchet MS"/>
              </a:rPr>
              <a:t>detection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65">
                <a:latin typeface="Trebuchet MS"/>
                <a:cs typeface="Trebuchet MS"/>
              </a:rPr>
              <a:t>capabilities.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Priya muthusamy</dc:creator>
  <cp:keywords>DAGBdlnDp9k,BAGBdgdT_3Q</cp:keywords>
  <dc:title>keylogger_ppt.pptx</dc:title>
  <dcterms:created xsi:type="dcterms:W3CDTF">2024-04-04T15:10:03Z</dcterms:created>
  <dcterms:modified xsi:type="dcterms:W3CDTF">2024-04-04T15:10:03Z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Creator">
    <vt:lpwstr>Canva</vt:lpwstr>
  </property>
  <property fmtid="{D5CDD505-2E9C-101B-9397-08002B2CF9AE}" pid="4" name="LastSaved">
    <vt:filetime>2024-04-04T00:00:00Z</vt:filetime>
  </property>
</Properties>
</file>