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30524B-B4CF-4B2E-A515-6A3EFC27BE8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9C7F3-B270-0D3D-A440-385ED02E2A13}" v="488" dt="2019-10-10T06:36:49.477"/>
    <p1510:client id="{0DA23408-46DD-3A3E-715B-C594D68501D4}" v="249" dt="2019-10-10T07:41:34.413"/>
    <p1510:client id="{742E2079-C4D9-46C1-A069-1526E6E6BDAD}" v="239" dt="2019-10-08T08:08:54.889"/>
    <p1510:client id="{A4AB62C1-BD03-E063-CA56-E581EE41F09D}" v="7" dt="2019-10-10T08:04:0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kanamge Indika" userId="S::ikankanamge@virtusa.com::5dc9cdfc-df6a-43a7-a5c6-98be80298ae0" providerId="AD" clId="Web-{A4AB62C1-BD03-E063-CA56-E581EE41F09D}"/>
    <pc:docChg chg="modSld">
      <pc:chgData name="Kankanamge Indika" userId="S::ikankanamge@virtusa.com::5dc9cdfc-df6a-43a7-a5c6-98be80298ae0" providerId="AD" clId="Web-{A4AB62C1-BD03-E063-CA56-E581EE41F09D}" dt="2019-10-10T08:04:02.088" v="5" actId="20577"/>
      <pc:docMkLst>
        <pc:docMk/>
      </pc:docMkLst>
      <pc:sldChg chg="modSp">
        <pc:chgData name="Kankanamge Indika" userId="S::ikankanamge@virtusa.com::5dc9cdfc-df6a-43a7-a5c6-98be80298ae0" providerId="AD" clId="Web-{A4AB62C1-BD03-E063-CA56-E581EE41F09D}" dt="2019-10-10T08:04:02.072" v="4" actId="20577"/>
        <pc:sldMkLst>
          <pc:docMk/>
          <pc:sldMk cId="1617732902" sldId="262"/>
        </pc:sldMkLst>
        <pc:spChg chg="mod">
          <ac:chgData name="Kankanamge Indika" userId="S::ikankanamge@virtusa.com::5dc9cdfc-df6a-43a7-a5c6-98be80298ae0" providerId="AD" clId="Web-{A4AB62C1-BD03-E063-CA56-E581EE41F09D}" dt="2019-10-10T08:04:02.072" v="4" actId="20577"/>
          <ac:spMkLst>
            <pc:docMk/>
            <pc:sldMk cId="1617732902" sldId="262"/>
            <ac:spMk id="3" creationId="{EB9A90FF-48C2-4351-8E8C-79CB4F46F2CE}"/>
          </ac:spMkLst>
        </pc:spChg>
      </pc:sldChg>
    </pc:docChg>
  </pc:docChgLst>
  <pc:docChgLst>
    <pc:chgData name="Kankanamge Indika" userId="S::ikankanamge@virtusa.com::5dc9cdfc-df6a-43a7-a5c6-98be80298ae0" providerId="AD" clId="Web-{05E9C7F3-B270-0D3D-A440-385ED02E2A13}"/>
    <pc:docChg chg="addSld delSld modSld modSection">
      <pc:chgData name="Kankanamge Indika" userId="S::ikankanamge@virtusa.com::5dc9cdfc-df6a-43a7-a5c6-98be80298ae0" providerId="AD" clId="Web-{05E9C7F3-B270-0D3D-A440-385ED02E2A13}" dt="2019-10-10T06:36:49.477" v="484" actId="20577"/>
      <pc:docMkLst>
        <pc:docMk/>
      </pc:docMkLst>
      <pc:sldChg chg="modSp">
        <pc:chgData name="Kankanamge Indika" userId="S::ikankanamge@virtusa.com::5dc9cdfc-df6a-43a7-a5c6-98be80298ae0" providerId="AD" clId="Web-{05E9C7F3-B270-0D3D-A440-385ED02E2A13}" dt="2019-10-10T05:57:38.412" v="82" actId="20577"/>
        <pc:sldMkLst>
          <pc:docMk/>
          <pc:sldMk cId="2500882649" sldId="260"/>
        </pc:sldMkLst>
        <pc:spChg chg="mod">
          <ac:chgData name="Kankanamge Indika" userId="S::ikankanamge@virtusa.com::5dc9cdfc-df6a-43a7-a5c6-98be80298ae0" providerId="AD" clId="Web-{05E9C7F3-B270-0D3D-A440-385ED02E2A13}" dt="2019-10-10T05:56:10.427" v="72" actId="1076"/>
          <ac:spMkLst>
            <pc:docMk/>
            <pc:sldMk cId="2500882649" sldId="260"/>
            <ac:spMk id="2" creationId="{00000000-0000-0000-0000-000000000000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5:57:38.412" v="82" actId="20577"/>
          <ac:spMkLst>
            <pc:docMk/>
            <pc:sldMk cId="2500882649" sldId="260"/>
            <ac:spMk id="3" creationId="{00000000-0000-0000-0000-000000000000}"/>
          </ac:spMkLst>
        </pc:spChg>
      </pc:sldChg>
      <pc:sldChg chg="addSp modSp new">
        <pc:chgData name="Kankanamge Indika" userId="S::ikankanamge@virtusa.com::5dc9cdfc-df6a-43a7-a5c6-98be80298ae0" providerId="AD" clId="Web-{05E9C7F3-B270-0D3D-A440-385ED02E2A13}" dt="2019-10-10T06:08:15.147" v="172" actId="1076"/>
        <pc:sldMkLst>
          <pc:docMk/>
          <pc:sldMk cId="2033043847" sldId="261"/>
        </pc:sldMkLst>
        <pc:spChg chg="mod">
          <ac:chgData name="Kankanamge Indika" userId="S::ikankanamge@virtusa.com::5dc9cdfc-df6a-43a7-a5c6-98be80298ae0" providerId="AD" clId="Web-{05E9C7F3-B270-0D3D-A440-385ED02E2A13}" dt="2019-10-10T05:57:57.286" v="88" actId="20577"/>
          <ac:spMkLst>
            <pc:docMk/>
            <pc:sldMk cId="2033043847" sldId="261"/>
            <ac:spMk id="2" creationId="{674BED1B-291C-476D-949B-5CF1FD8DBAB2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5:59:49.068" v="167" actId="20577"/>
          <ac:spMkLst>
            <pc:docMk/>
            <pc:sldMk cId="2033043847" sldId="261"/>
            <ac:spMk id="3" creationId="{1F5D25E4-A936-4037-AFAC-1B9E50C949CE}"/>
          </ac:spMkLst>
        </pc:spChg>
        <pc:picChg chg="add mod">
          <ac:chgData name="Kankanamge Indika" userId="S::ikankanamge@virtusa.com::5dc9cdfc-df6a-43a7-a5c6-98be80298ae0" providerId="AD" clId="Web-{05E9C7F3-B270-0D3D-A440-385ED02E2A13}" dt="2019-10-10T06:08:15.147" v="172" actId="1076"/>
          <ac:picMkLst>
            <pc:docMk/>
            <pc:sldMk cId="2033043847" sldId="261"/>
            <ac:picMk id="4" creationId="{35FF0343-EABA-4A29-A4DF-36902889AB89}"/>
          </ac:picMkLst>
        </pc:picChg>
      </pc:sldChg>
      <pc:sldChg chg="addSp modSp new">
        <pc:chgData name="Kankanamge Indika" userId="S::ikankanamge@virtusa.com::5dc9cdfc-df6a-43a7-a5c6-98be80298ae0" providerId="AD" clId="Web-{05E9C7F3-B270-0D3D-A440-385ED02E2A13}" dt="2019-10-10T06:24:06.023" v="440" actId="1076"/>
        <pc:sldMkLst>
          <pc:docMk/>
          <pc:sldMk cId="1617732902" sldId="262"/>
        </pc:sldMkLst>
        <pc:spChg chg="mod">
          <ac:chgData name="Kankanamge Indika" userId="S::ikankanamge@virtusa.com::5dc9cdfc-df6a-43a7-a5c6-98be80298ae0" providerId="AD" clId="Web-{05E9C7F3-B270-0D3D-A440-385ED02E2A13}" dt="2019-10-10T06:15:39.319" v="278" actId="20577"/>
          <ac:spMkLst>
            <pc:docMk/>
            <pc:sldMk cId="1617732902" sldId="262"/>
            <ac:spMk id="2" creationId="{7255319A-DC70-4955-9AD7-3D8D6A5F5A18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6:24:00.382" v="438" actId="20577"/>
          <ac:spMkLst>
            <pc:docMk/>
            <pc:sldMk cId="1617732902" sldId="262"/>
            <ac:spMk id="3" creationId="{EB9A90FF-48C2-4351-8E8C-79CB4F46F2CE}"/>
          </ac:spMkLst>
        </pc:spChg>
        <pc:picChg chg="add mod">
          <ac:chgData name="Kankanamge Indika" userId="S::ikankanamge@virtusa.com::5dc9cdfc-df6a-43a7-a5c6-98be80298ae0" providerId="AD" clId="Web-{05E9C7F3-B270-0D3D-A440-385ED02E2A13}" dt="2019-10-10T06:24:06.023" v="440" actId="1076"/>
          <ac:picMkLst>
            <pc:docMk/>
            <pc:sldMk cId="1617732902" sldId="262"/>
            <ac:picMk id="4" creationId="{E266F965-A4F8-4D35-8C0B-A699B6C041A7}"/>
          </ac:picMkLst>
        </pc:picChg>
      </pc:sldChg>
      <pc:sldChg chg="delSp modSp new del">
        <pc:chgData name="Kankanamge Indika" userId="S::ikankanamge@virtusa.com::5dc9cdfc-df6a-43a7-a5c6-98be80298ae0" providerId="AD" clId="Web-{05E9C7F3-B270-0D3D-A440-385ED02E2A13}" dt="2019-10-10T06:17:49.304" v="316"/>
        <pc:sldMkLst>
          <pc:docMk/>
          <pc:sldMk cId="2944114686" sldId="263"/>
        </pc:sldMkLst>
        <pc:spChg chg="mod">
          <ac:chgData name="Kankanamge Indika" userId="S::ikankanamge@virtusa.com::5dc9cdfc-df6a-43a7-a5c6-98be80298ae0" providerId="AD" clId="Web-{05E9C7F3-B270-0D3D-A440-385ED02E2A13}" dt="2019-10-10T06:16:41.992" v="303" actId="20577"/>
          <ac:spMkLst>
            <pc:docMk/>
            <pc:sldMk cId="2944114686" sldId="263"/>
            <ac:spMk id="2" creationId="{740726BB-2128-495C-8527-95EF0B91B509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6:17:07.069" v="307" actId="20577"/>
          <ac:spMkLst>
            <pc:docMk/>
            <pc:sldMk cId="2944114686" sldId="263"/>
            <ac:spMk id="3" creationId="{692866E5-B1C6-4A91-A7C0-6BBDD5E10053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6:17:13.335" v="310" actId="20577"/>
          <ac:spMkLst>
            <pc:docMk/>
            <pc:sldMk cId="2944114686" sldId="263"/>
            <ac:spMk id="4" creationId="{8098BC05-B82E-42EC-8DD0-B4A3A577E39D}"/>
          </ac:spMkLst>
        </pc:spChg>
        <pc:spChg chg="del mod">
          <ac:chgData name="Kankanamge Indika" userId="S::ikankanamge@virtusa.com::5dc9cdfc-df6a-43a7-a5c6-98be80298ae0" providerId="AD" clId="Web-{05E9C7F3-B270-0D3D-A440-385ED02E2A13}" dt="2019-10-10T06:17:46.569" v="315"/>
          <ac:spMkLst>
            <pc:docMk/>
            <pc:sldMk cId="2944114686" sldId="263"/>
            <ac:spMk id="6" creationId="{25B7262B-69B7-4AEA-9DCF-B0B99510B83C}"/>
          </ac:spMkLst>
        </pc:spChg>
      </pc:sldChg>
      <pc:sldChg chg="addSp modSp new">
        <pc:chgData name="Kankanamge Indika" userId="S::ikankanamge@virtusa.com::5dc9cdfc-df6a-43a7-a5c6-98be80298ae0" providerId="AD" clId="Web-{05E9C7F3-B270-0D3D-A440-385ED02E2A13}" dt="2019-10-10T06:29:58.226" v="467" actId="1076"/>
        <pc:sldMkLst>
          <pc:docMk/>
          <pc:sldMk cId="3933312136" sldId="263"/>
        </pc:sldMkLst>
        <pc:spChg chg="mod">
          <ac:chgData name="Kankanamge Indika" userId="S::ikankanamge@virtusa.com::5dc9cdfc-df6a-43a7-a5c6-98be80298ae0" providerId="AD" clId="Web-{05E9C7F3-B270-0D3D-A440-385ED02E2A13}" dt="2019-10-10T06:26:04.414" v="454" actId="20577"/>
          <ac:spMkLst>
            <pc:docMk/>
            <pc:sldMk cId="3933312136" sldId="263"/>
            <ac:spMk id="2" creationId="{A31C38B7-AB7F-446F-BD54-A945764A7F74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6:29:34.305" v="461" actId="20577"/>
          <ac:spMkLst>
            <pc:docMk/>
            <pc:sldMk cId="3933312136" sldId="263"/>
            <ac:spMk id="3" creationId="{F3F65DA5-FAE8-4B36-B968-429CD882304D}"/>
          </ac:spMkLst>
        </pc:spChg>
        <pc:picChg chg="add mod">
          <ac:chgData name="Kankanamge Indika" userId="S::ikankanamge@virtusa.com::5dc9cdfc-df6a-43a7-a5c6-98be80298ae0" providerId="AD" clId="Web-{05E9C7F3-B270-0D3D-A440-385ED02E2A13}" dt="2019-10-10T06:29:58.226" v="467" actId="1076"/>
          <ac:picMkLst>
            <pc:docMk/>
            <pc:sldMk cId="3933312136" sldId="263"/>
            <ac:picMk id="4" creationId="{DDB8B660-A549-4568-9E01-CCB087869FEA}"/>
          </ac:picMkLst>
        </pc:picChg>
      </pc:sldChg>
      <pc:sldChg chg="modSp new">
        <pc:chgData name="Kankanamge Indika" userId="S::ikankanamge@virtusa.com::5dc9cdfc-df6a-43a7-a5c6-98be80298ae0" providerId="AD" clId="Web-{05E9C7F3-B270-0D3D-A440-385ED02E2A13}" dt="2019-10-10T06:32:18.789" v="482" actId="20577"/>
        <pc:sldMkLst>
          <pc:docMk/>
          <pc:sldMk cId="1989298457" sldId="264"/>
        </pc:sldMkLst>
        <pc:spChg chg="mod">
          <ac:chgData name="Kankanamge Indika" userId="S::ikankanamge@virtusa.com::5dc9cdfc-df6a-43a7-a5c6-98be80298ae0" providerId="AD" clId="Web-{05E9C7F3-B270-0D3D-A440-385ED02E2A13}" dt="2019-10-10T06:32:09.649" v="477" actId="20577"/>
          <ac:spMkLst>
            <pc:docMk/>
            <pc:sldMk cId="1989298457" sldId="264"/>
            <ac:spMk id="2" creationId="{9A5CDEB2-F27F-483A-8E9C-64C12DD910EA}"/>
          </ac:spMkLst>
        </pc:spChg>
        <pc:spChg chg="mod">
          <ac:chgData name="Kankanamge Indika" userId="S::ikankanamge@virtusa.com::5dc9cdfc-df6a-43a7-a5c6-98be80298ae0" providerId="AD" clId="Web-{05E9C7F3-B270-0D3D-A440-385ED02E2A13}" dt="2019-10-10T06:32:18.789" v="482" actId="20577"/>
          <ac:spMkLst>
            <pc:docMk/>
            <pc:sldMk cId="1989298457" sldId="264"/>
            <ac:spMk id="3" creationId="{27538D44-467C-4341-B818-52E0E5CD5387}"/>
          </ac:spMkLst>
        </pc:spChg>
      </pc:sldChg>
    </pc:docChg>
  </pc:docChgLst>
  <pc:docChgLst>
    <pc:chgData name="Kankanamge Indika" userId="S::ikankanamge@virtusa.com::5dc9cdfc-df6a-43a7-a5c6-98be80298ae0" providerId="AD" clId="Web-{742E2079-C4D9-46C1-A069-1526E6E6BDAD}"/>
    <pc:docChg chg="addSld modSld addMainMaster delMainMaster">
      <pc:chgData name="Kankanamge Indika" userId="S::ikankanamge@virtusa.com::5dc9cdfc-df6a-43a7-a5c6-98be80298ae0" providerId="AD" clId="Web-{742E2079-C4D9-46C1-A069-1526E6E6BDAD}" dt="2019-10-08T08:08:54.889" v="236" actId="20577"/>
      <pc:docMkLst>
        <pc:docMk/>
      </pc:docMkLst>
      <pc:sldChg chg="addSp delSp modSp mod modClrScheme chgLayout">
        <pc:chgData name="Kankanamge Indika" userId="S::ikankanamge@virtusa.com::5dc9cdfc-df6a-43a7-a5c6-98be80298ae0" providerId="AD" clId="Web-{742E2079-C4D9-46C1-A069-1526E6E6BDAD}" dt="2019-10-08T08:07:36.561" v="181" actId="1076"/>
        <pc:sldMkLst>
          <pc:docMk/>
          <pc:sldMk cId="109857222" sldId="256"/>
        </pc:sldMkLst>
        <pc:spChg chg="mod ord">
          <ac:chgData name="Kankanamge Indika" userId="S::ikankanamge@virtusa.com::5dc9cdfc-df6a-43a7-a5c6-98be80298ae0" providerId="AD" clId="Web-{742E2079-C4D9-46C1-A069-1526E6E6BDAD}" dt="2019-10-08T07:58:58.356" v="176" actId="1076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Kankanamge Indika" userId="S::ikankanamge@virtusa.com::5dc9cdfc-df6a-43a7-a5c6-98be80298ae0" providerId="AD" clId="Web-{742E2079-C4D9-46C1-A069-1526E6E6BDAD}" dt="2019-10-08T07:59:33.449" v="179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Kankanamge Indika" userId="S::ikankanamge@virtusa.com::5dc9cdfc-df6a-43a7-a5c6-98be80298ae0" providerId="AD" clId="Web-{742E2079-C4D9-46C1-A069-1526E6E6BDAD}" dt="2019-10-08T08:07:36.561" v="181" actId="1076"/>
          <ac:picMkLst>
            <pc:docMk/>
            <pc:sldMk cId="109857222" sldId="256"/>
            <ac:picMk id="4" creationId="{9655112A-288D-4CA9-8086-FE29C9B8A439}"/>
          </ac:picMkLst>
        </pc:picChg>
      </pc:sldChg>
      <pc:sldChg chg="modSp new">
        <pc:chgData name="Kankanamge Indika" userId="S::ikankanamge@virtusa.com::5dc9cdfc-df6a-43a7-a5c6-98be80298ae0" providerId="AD" clId="Web-{742E2079-C4D9-46C1-A069-1526E6E6BDAD}" dt="2019-10-08T08:08:54.889" v="235" actId="20577"/>
        <pc:sldMkLst>
          <pc:docMk/>
          <pc:sldMk cId="2058442883" sldId="257"/>
        </pc:sldMkLst>
        <pc:spChg chg="mod">
          <ac:chgData name="Kankanamge Indika" userId="S::ikankanamge@virtusa.com::5dc9cdfc-df6a-43a7-a5c6-98be80298ae0" providerId="AD" clId="Web-{742E2079-C4D9-46C1-A069-1526E6E6BDAD}" dt="2019-10-08T08:08:54.889" v="235" actId="20577"/>
          <ac:spMkLst>
            <pc:docMk/>
            <pc:sldMk cId="2058442883" sldId="257"/>
            <ac:spMk id="2" creationId="{ED5B9F8F-C1E5-42AA-B927-9D5256C0325D}"/>
          </ac:spMkLst>
        </pc:spChg>
      </pc:sldChg>
      <pc:sldMasterChg chg="del delSldLayout">
        <pc:chgData name="Kankanamge Indika" userId="S::ikankanamge@virtusa.com::5dc9cdfc-df6a-43a7-a5c6-98be80298ae0" providerId="AD" clId="Web-{742E2079-C4D9-46C1-A069-1526E6E6BDAD}" dt="2019-10-08T07:44:37.899" v="1"/>
        <pc:sldMasterMkLst>
          <pc:docMk/>
          <pc:sldMasterMk cId="2460954070" sldId="2147483660"/>
        </pc:sldMasterMkLst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nkanamge Indika" userId="S::ikankanamge@virtusa.com::5dc9cdfc-df6a-43a7-a5c6-98be80298ae0" providerId="AD" clId="Web-{742E2079-C4D9-46C1-A069-1526E6E6BDAD}" dt="2019-10-08T07:44:37.899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nkanamge Indika" userId="S::ikankanamge@virtusa.com::5dc9cdfc-df6a-43a7-a5c6-98be80298ae0" providerId="AD" clId="Web-{742E2079-C4D9-46C1-A069-1526E6E6BDAD}" dt="2019-10-08T07:44:42.196" v="2"/>
        <pc:sldMasterMkLst>
          <pc:docMk/>
          <pc:sldMasterMk cId="3293809103" sldId="2147483672"/>
        </pc:sldMasterMkLst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1624827010" sldId="2147483673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1705757797" sldId="2147483674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2519664198" sldId="2147483675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352115310" sldId="2147483676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1113017300" sldId="2147483677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2149191177" sldId="2147483678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2084032839" sldId="2147483679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3388765570" sldId="2147483680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3691235242" sldId="2147483681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4141179786" sldId="2147483682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2.196" v="2"/>
          <pc:sldLayoutMkLst>
            <pc:docMk/>
            <pc:sldMasterMk cId="3293809103" sldId="2147483672"/>
            <pc:sldLayoutMk cId="388114483" sldId="2147483683"/>
          </pc:sldLayoutMkLst>
        </pc:sldLayoutChg>
      </pc:sldMasterChg>
      <pc:sldMasterChg chg="add del addSldLayout delSldLayout modSldLayout">
        <pc:chgData name="Kankanamge Indika" userId="S::ikankanamge@virtusa.com::5dc9cdfc-df6a-43a7-a5c6-98be80298ae0" providerId="AD" clId="Web-{742E2079-C4D9-46C1-A069-1526E6E6BDAD}" dt="2019-10-08T07:44:46.930" v="3"/>
        <pc:sldMasterMkLst>
          <pc:docMk/>
          <pc:sldMasterMk cId="1294005615" sldId="2147483684"/>
        </pc:sldMasterMkLst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268888138" sldId="2147483685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358125065" sldId="2147483686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1511485274" sldId="2147483687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2940250421" sldId="2147483688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3321248943" sldId="2147483689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863484560" sldId="2147483690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2886629529" sldId="2147483691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291974657" sldId="2147483692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1589774504" sldId="2147483693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1389171269" sldId="2147483694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46.930" v="3"/>
          <pc:sldLayoutMkLst>
            <pc:docMk/>
            <pc:sldMasterMk cId="1294005615" sldId="2147483684"/>
            <pc:sldLayoutMk cId="3598450183" sldId="2147483695"/>
          </pc:sldLayoutMkLst>
        </pc:sldLayoutChg>
      </pc:sldMasterChg>
      <pc:sldMasterChg chg="add del addSldLayout delSldLayout modSldLayout">
        <pc:chgData name="Kankanamge Indika" userId="S::ikankanamge@virtusa.com::5dc9cdfc-df6a-43a7-a5c6-98be80298ae0" providerId="AD" clId="Web-{742E2079-C4D9-46C1-A069-1526E6E6BDAD}" dt="2019-10-08T07:44:51.508" v="4"/>
        <pc:sldMasterMkLst>
          <pc:docMk/>
          <pc:sldMasterMk cId="2871249772" sldId="2147483696"/>
        </pc:sldMasterMkLst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986686257" sldId="2147483697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3715980461" sldId="2147483698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687224628" sldId="2147483699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1429728876" sldId="2147483700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3523741309" sldId="2147483701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2776756450" sldId="2147483702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1985733179" sldId="2147483703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3109543061" sldId="2147483704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3960519157" sldId="2147483705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2447191575" sldId="2147483706"/>
          </pc:sldLayoutMkLst>
        </pc:sldLayoutChg>
        <pc:sldLayoutChg chg="add del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871249772" sldId="2147483696"/>
            <pc:sldLayoutMk cId="4187858617" sldId="2147483707"/>
          </pc:sldLayoutMkLst>
        </pc:sldLayoutChg>
      </pc:sldMasterChg>
      <pc:sldMasterChg chg="add addSldLayout modSldLayout">
        <pc:chgData name="Kankanamge Indika" userId="S::ikankanamge@virtusa.com::5dc9cdfc-df6a-43a7-a5c6-98be80298ae0" providerId="AD" clId="Web-{742E2079-C4D9-46C1-A069-1526E6E6BDAD}" dt="2019-10-08T07:44:51.508" v="4"/>
        <pc:sldMasterMkLst>
          <pc:docMk/>
          <pc:sldMasterMk cId="2447685175" sldId="2147483708"/>
        </pc:sldMasterMkLst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769911613" sldId="2147483709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949074739" sldId="2147483710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4011040819" sldId="2147483711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1267441376" sldId="2147483712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1499382776" sldId="2147483713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31780583" sldId="2147483714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3222004891" sldId="2147483715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1328467114" sldId="2147483716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172493491" sldId="2147483717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3570766311" sldId="2147483718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2426243345" sldId="2147483719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3007609412" sldId="2147483720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1214153711" sldId="2147483721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27656721" sldId="2147483722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234935326" sldId="2147483723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1279178998" sldId="2147483724"/>
          </pc:sldLayoutMkLst>
        </pc:sldLayoutChg>
        <pc:sldLayoutChg chg="add mod replId">
          <pc:chgData name="Kankanamge Indika" userId="S::ikankanamge@virtusa.com::5dc9cdfc-df6a-43a7-a5c6-98be80298ae0" providerId="AD" clId="Web-{742E2079-C4D9-46C1-A069-1526E6E6BDAD}" dt="2019-10-08T07:44:51.508" v="4"/>
          <pc:sldLayoutMkLst>
            <pc:docMk/>
            <pc:sldMasterMk cId="2447685175" sldId="2147483708"/>
            <pc:sldLayoutMk cId="3627880559" sldId="2147483725"/>
          </pc:sldLayoutMkLst>
        </pc:sldLayoutChg>
      </pc:sldMasterChg>
    </pc:docChg>
  </pc:docChgLst>
  <pc:docChgLst>
    <pc:chgData name="Kankanamge Indika" userId="S::ikankanamge@virtusa.com::5dc9cdfc-df6a-43a7-a5c6-98be80298ae0" providerId="AD" clId="Web-{0DA23408-46DD-3A3E-715B-C594D68501D4}"/>
    <pc:docChg chg="addSld modSld modSection">
      <pc:chgData name="Kankanamge Indika" userId="S::ikankanamge@virtusa.com::5dc9cdfc-df6a-43a7-a5c6-98be80298ae0" providerId="AD" clId="Web-{0DA23408-46DD-3A3E-715B-C594D68501D4}" dt="2019-10-10T07:41:34.413" v="242"/>
      <pc:docMkLst>
        <pc:docMk/>
      </pc:docMkLst>
      <pc:sldChg chg="delAnim modAnim">
        <pc:chgData name="Kankanamge Indika" userId="S::ikankanamge@virtusa.com::5dc9cdfc-df6a-43a7-a5c6-98be80298ae0" providerId="AD" clId="Web-{0DA23408-46DD-3A3E-715B-C594D68501D4}" dt="2019-10-10T07:40:27.960" v="237"/>
        <pc:sldMkLst>
          <pc:docMk/>
          <pc:sldMk cId="109857222" sldId="256"/>
        </pc:sldMkLst>
      </pc:sldChg>
      <pc:sldChg chg="delAnim modAnim">
        <pc:chgData name="Kankanamge Indika" userId="S::ikankanamge@virtusa.com::5dc9cdfc-df6a-43a7-a5c6-98be80298ae0" providerId="AD" clId="Web-{0DA23408-46DD-3A3E-715B-C594D68501D4}" dt="2019-10-10T07:41:29.382" v="241"/>
        <pc:sldMkLst>
          <pc:docMk/>
          <pc:sldMk cId="2058442883" sldId="257"/>
        </pc:sldMkLst>
      </pc:sldChg>
      <pc:sldChg chg="delAnim modAnim">
        <pc:chgData name="Kankanamge Indika" userId="S::ikankanamge@virtusa.com::5dc9cdfc-df6a-43a7-a5c6-98be80298ae0" providerId="AD" clId="Web-{0DA23408-46DD-3A3E-715B-C594D68501D4}" dt="2019-10-10T07:40:36.882" v="239"/>
        <pc:sldMkLst>
          <pc:docMk/>
          <pc:sldMk cId="2464407363" sldId="258"/>
        </pc:sldMkLst>
      </pc:sldChg>
      <pc:sldChg chg="delAnim modAnim">
        <pc:chgData name="Kankanamge Indika" userId="S::ikankanamge@virtusa.com::5dc9cdfc-df6a-43a7-a5c6-98be80298ae0" providerId="AD" clId="Web-{0DA23408-46DD-3A3E-715B-C594D68501D4}" dt="2019-10-10T07:41:34.413" v="242"/>
        <pc:sldMkLst>
          <pc:docMk/>
          <pc:sldMk cId="155701348" sldId="259"/>
        </pc:sldMkLst>
      </pc:sldChg>
      <pc:sldChg chg="addSp modSp">
        <pc:chgData name="Kankanamge Indika" userId="S::ikankanamge@virtusa.com::5dc9cdfc-df6a-43a7-a5c6-98be80298ae0" providerId="AD" clId="Web-{0DA23408-46DD-3A3E-715B-C594D68501D4}" dt="2019-10-10T07:05:35.991" v="4" actId="14100"/>
        <pc:sldMkLst>
          <pc:docMk/>
          <pc:sldMk cId="1989298457" sldId="264"/>
        </pc:sldMkLst>
        <pc:picChg chg="add mod">
          <ac:chgData name="Kankanamge Indika" userId="S::ikankanamge@virtusa.com::5dc9cdfc-df6a-43a7-a5c6-98be80298ae0" providerId="AD" clId="Web-{0DA23408-46DD-3A3E-715B-C594D68501D4}" dt="2019-10-10T07:05:35.991" v="4" actId="14100"/>
          <ac:picMkLst>
            <pc:docMk/>
            <pc:sldMk cId="1989298457" sldId="264"/>
            <ac:picMk id="4" creationId="{0CEBFF49-873E-49E7-8FE3-D8E5CBBE8225}"/>
          </ac:picMkLst>
        </pc:picChg>
      </pc:sldChg>
      <pc:sldChg chg="addSp modSp new">
        <pc:chgData name="Kankanamge Indika" userId="S::ikankanamge@virtusa.com::5dc9cdfc-df6a-43a7-a5c6-98be80298ae0" providerId="AD" clId="Web-{0DA23408-46DD-3A3E-715B-C594D68501D4}" dt="2019-10-10T07:27:34.810" v="138" actId="1076"/>
        <pc:sldMkLst>
          <pc:docMk/>
          <pc:sldMk cId="1330365771" sldId="265"/>
        </pc:sldMkLst>
        <pc:spChg chg="mod">
          <ac:chgData name="Kankanamge Indika" userId="S::ikankanamge@virtusa.com::5dc9cdfc-df6a-43a7-a5c6-98be80298ae0" providerId="AD" clId="Web-{0DA23408-46DD-3A3E-715B-C594D68501D4}" dt="2019-10-10T07:07:43.443" v="9" actId="20577"/>
          <ac:spMkLst>
            <pc:docMk/>
            <pc:sldMk cId="1330365771" sldId="265"/>
            <ac:spMk id="2" creationId="{203A4828-4BB8-46A8-87DC-59EA96C7C8A9}"/>
          </ac:spMkLst>
        </pc:spChg>
        <pc:spChg chg="mod">
          <ac:chgData name="Kankanamge Indika" userId="S::ikankanamge@virtusa.com::5dc9cdfc-df6a-43a7-a5c6-98be80298ae0" providerId="AD" clId="Web-{0DA23408-46DD-3A3E-715B-C594D68501D4}" dt="2019-10-10T07:27:13.419" v="133" actId="20577"/>
          <ac:spMkLst>
            <pc:docMk/>
            <pc:sldMk cId="1330365771" sldId="265"/>
            <ac:spMk id="3" creationId="{3824DD8B-589A-4C3A-8B98-962FD1E9FF0F}"/>
          </ac:spMkLst>
        </pc:spChg>
        <pc:picChg chg="add mod">
          <ac:chgData name="Kankanamge Indika" userId="S::ikankanamge@virtusa.com::5dc9cdfc-df6a-43a7-a5c6-98be80298ae0" providerId="AD" clId="Web-{0DA23408-46DD-3A3E-715B-C594D68501D4}" dt="2019-10-10T07:27:34.810" v="138" actId="1076"/>
          <ac:picMkLst>
            <pc:docMk/>
            <pc:sldMk cId="1330365771" sldId="265"/>
            <ac:picMk id="4" creationId="{C8CEF799-0F62-4493-B983-5ACD321A84AC}"/>
          </ac:picMkLst>
        </pc:picChg>
      </pc:sldChg>
      <pc:sldChg chg="addSp modSp new">
        <pc:chgData name="Kankanamge Indika" userId="S::ikankanamge@virtusa.com::5dc9cdfc-df6a-43a7-a5c6-98be80298ae0" providerId="AD" clId="Web-{0DA23408-46DD-3A3E-715B-C594D68501D4}" dt="2019-10-10T07:37:42.774" v="210" actId="1076"/>
        <pc:sldMkLst>
          <pc:docMk/>
          <pc:sldMk cId="1521703596" sldId="266"/>
        </pc:sldMkLst>
        <pc:spChg chg="mod">
          <ac:chgData name="Kankanamge Indika" userId="S::ikankanamge@virtusa.com::5dc9cdfc-df6a-43a7-a5c6-98be80298ae0" providerId="AD" clId="Web-{0DA23408-46DD-3A3E-715B-C594D68501D4}" dt="2019-10-10T07:31:32.511" v="206" actId="20577"/>
          <ac:spMkLst>
            <pc:docMk/>
            <pc:sldMk cId="1521703596" sldId="266"/>
            <ac:spMk id="2" creationId="{43736B10-C057-4225-9331-5257531F031F}"/>
          </ac:spMkLst>
        </pc:spChg>
        <pc:spChg chg="mod">
          <ac:chgData name="Kankanamge Indika" userId="S::ikankanamge@virtusa.com::5dc9cdfc-df6a-43a7-a5c6-98be80298ae0" providerId="AD" clId="Web-{0DA23408-46DD-3A3E-715B-C594D68501D4}" dt="2019-10-10T07:31:18.262" v="201" actId="20577"/>
          <ac:spMkLst>
            <pc:docMk/>
            <pc:sldMk cId="1521703596" sldId="266"/>
            <ac:spMk id="3" creationId="{F68DF41B-80B8-4B3A-9463-987FF1664107}"/>
          </ac:spMkLst>
        </pc:spChg>
        <pc:picChg chg="add mod">
          <ac:chgData name="Kankanamge Indika" userId="S::ikankanamge@virtusa.com::5dc9cdfc-df6a-43a7-a5c6-98be80298ae0" providerId="AD" clId="Web-{0DA23408-46DD-3A3E-715B-C594D68501D4}" dt="2019-10-10T07:37:42.774" v="210" actId="1076"/>
          <ac:picMkLst>
            <pc:docMk/>
            <pc:sldMk cId="1521703596" sldId="266"/>
            <ac:picMk id="4" creationId="{730F061C-314C-44BD-9A4E-A3A916ADDC71}"/>
          </ac:picMkLst>
        </pc:picChg>
      </pc:sldChg>
      <pc:sldChg chg="delSp modSp new">
        <pc:chgData name="Kankanamge Indika" userId="S::ikankanamge@virtusa.com::5dc9cdfc-df6a-43a7-a5c6-98be80298ae0" providerId="AD" clId="Web-{0DA23408-46DD-3A3E-715B-C594D68501D4}" dt="2019-10-10T07:39:06.133" v="236" actId="1076"/>
        <pc:sldMkLst>
          <pc:docMk/>
          <pc:sldMk cId="2711126185" sldId="267"/>
        </pc:sldMkLst>
        <pc:spChg chg="mod">
          <ac:chgData name="Kankanamge Indika" userId="S::ikankanamge@virtusa.com::5dc9cdfc-df6a-43a7-a5c6-98be80298ae0" providerId="AD" clId="Web-{0DA23408-46DD-3A3E-715B-C594D68501D4}" dt="2019-10-10T07:39:06.133" v="236" actId="1076"/>
          <ac:spMkLst>
            <pc:docMk/>
            <pc:sldMk cId="2711126185" sldId="267"/>
            <ac:spMk id="2" creationId="{0BB77AAE-C337-4595-92B8-AD29292C678F}"/>
          </ac:spMkLst>
        </pc:spChg>
        <pc:spChg chg="del mod">
          <ac:chgData name="Kankanamge Indika" userId="S::ikankanamge@virtusa.com::5dc9cdfc-df6a-43a7-a5c6-98be80298ae0" providerId="AD" clId="Web-{0DA23408-46DD-3A3E-715B-C594D68501D4}" dt="2019-10-10T07:38:58.070" v="235"/>
          <ac:spMkLst>
            <pc:docMk/>
            <pc:sldMk cId="2711126185" sldId="267"/>
            <ac:spMk id="3" creationId="{859A958C-1DB1-45E3-AD4F-73CE05D17F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4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09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5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5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78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7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6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54" y="1384698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Software Testing Life Cycle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09136" y="5044214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Presented by Priyan Indika</a:t>
            </a:r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655112A-288D-4CA9-8086-FE29C9B8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57" y="2693652"/>
            <a:ext cx="2743200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4828-4BB8-46A8-87DC-59EA96C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Test Execution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DD8B-589A-4C3A-8B98-962FD1E9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 Bugs will be reported </a:t>
            </a:r>
            <a:r>
              <a:rPr lang="en-US" dirty="0" smtClean="0">
                <a:ea typeface="+mn-lt"/>
                <a:cs typeface="+mn-lt"/>
              </a:rPr>
              <a:t>and back </a:t>
            </a:r>
            <a:r>
              <a:rPr lang="en-US" dirty="0">
                <a:ea typeface="+mn-lt"/>
                <a:cs typeface="+mn-lt"/>
              </a:rPr>
              <a:t>to the development team for correction and retesting will be </a:t>
            </a:r>
            <a:r>
              <a:rPr lang="en-US" dirty="0" smtClean="0">
                <a:ea typeface="+mn-lt"/>
                <a:cs typeface="+mn-lt"/>
              </a:rPr>
              <a:t>performed</a:t>
            </a:r>
            <a:r>
              <a:rPr lang="en-US" dirty="0">
                <a:ea typeface="+mn-lt"/>
                <a:cs typeface="+mn-lt"/>
              </a:rPr>
              <a:t>. Completed RTM with the execution status , Test cases updated with </a:t>
            </a:r>
            <a:r>
              <a:rPr lang="en-US" dirty="0" smtClean="0">
                <a:ea typeface="+mn-lt"/>
                <a:cs typeface="+mn-lt"/>
              </a:rPr>
              <a:t>results </a:t>
            </a:r>
            <a:r>
              <a:rPr lang="en-US" dirty="0">
                <a:ea typeface="+mn-lt"/>
                <a:cs typeface="+mn-lt"/>
              </a:rPr>
              <a:t>,Defect </a:t>
            </a:r>
            <a:r>
              <a:rPr lang="en-US" dirty="0" smtClean="0">
                <a:ea typeface="+mn-lt"/>
                <a:cs typeface="+mn-lt"/>
              </a:rPr>
              <a:t>reports are the deliverables.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Activities                                                        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Execute tests as per plan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Document test results, and log defects for failed cases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Map defects to test cases in RTM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Retest the defect fixes </a:t>
            </a:r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8CEF799-0F62-4493-B983-5ACD321A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298808"/>
            <a:ext cx="3720860" cy="26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B10-C057-4225-9331-5257531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Test Cycle Closure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F41B-80B8-4B3A-9463-987FF166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</a:t>
            </a:r>
            <a:r>
              <a:rPr lang="en-US" dirty="0" smtClean="0">
                <a:ea typeface="+mn-lt"/>
                <a:cs typeface="+mn-lt"/>
              </a:rPr>
              <a:t>iscuss </a:t>
            </a:r>
            <a:r>
              <a:rPr lang="en-US" dirty="0">
                <a:ea typeface="+mn-lt"/>
                <a:cs typeface="+mn-lt"/>
              </a:rPr>
              <a:t>and analyze testing artifacts to identify strategies that have to be implemented in the future. Test Closure report and Test metrics are the deliverables.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ea typeface="+mn-lt"/>
                <a:cs typeface="+mn-lt"/>
              </a:rPr>
              <a:t>     Activities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Evaluate cycle completion criteria based on Time, Test coverage, Cost, Software, Critical Business Objectives, Quality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Prepare test metrics based on the above parameters.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Document the learning out of the project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Prepare Test closure report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Qualitative and quantitative reporting of quality of the work product to the customer.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 result analysis to find out the defect distribution by type and severity.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Picture 4" descr="A picture containing graphics, drawing, computer&#10;&#10;Description generated with very high confidence">
            <a:extLst>
              <a:ext uri="{FF2B5EF4-FFF2-40B4-BE49-F238E27FC236}">
                <a16:creationId xmlns:a16="http://schemas.microsoft.com/office/drawing/2014/main" id="{730F061C-314C-44BD-9A4E-A3A916AD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85" y="4216400"/>
            <a:ext cx="2743200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7AAE-C337-4595-92B8-AD29292C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3552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9F8F-C1E5-42AA-B927-9D5256C0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software testing life cycle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6F2B-EB27-4CC0-A78C-3E21F284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as a sequence of activities, conducted to perform software testing.</a:t>
            </a:r>
          </a:p>
          <a:p>
            <a:r>
              <a:rPr lang="en-US" smtClean="0"/>
              <a:t>It </a:t>
            </a:r>
            <a:r>
              <a:rPr lang="en-US" dirty="0" smtClean="0"/>
              <a:t>carried </a:t>
            </a:r>
            <a:r>
              <a:rPr lang="en-US" dirty="0"/>
              <a:t>out methodologically to help certify your software product.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4004718"/>
            <a:ext cx="451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What is Entry and Exit Criteria?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Entry Criteria :</a:t>
            </a:r>
          </a:p>
          <a:p>
            <a:pPr marL="0" indent="0">
              <a:buNone/>
            </a:pPr>
            <a:r>
              <a:rPr lang="en-US" dirty="0"/>
              <a:t>Entry Criteria gives the prerequisite items that must be completed before           </a:t>
            </a:r>
            <a:r>
              <a:rPr lang="en-US" dirty="0" smtClean="0"/>
              <a:t>begin to testing.</a:t>
            </a:r>
            <a:endParaRPr lang="en-US" b="1" dirty="0"/>
          </a:p>
          <a:p>
            <a:r>
              <a:rPr lang="en-US" b="1" dirty="0"/>
              <a:t>Exit Criteria :</a:t>
            </a:r>
          </a:p>
          <a:p>
            <a:pPr marL="0" indent="0">
              <a:buNone/>
            </a:pPr>
            <a:r>
              <a:rPr lang="en-US" dirty="0"/>
              <a:t>Exit Criteria defines the items that must be completed before testing can be concluded</a:t>
            </a:r>
          </a:p>
        </p:txBody>
      </p:sp>
    </p:spTree>
    <p:extLst>
      <p:ext uri="{BB962C8B-B14F-4D97-AF65-F5344CB8AC3E}">
        <p14:creationId xmlns:p14="http://schemas.microsoft.com/office/powerpoint/2010/main" val="24644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 Life Cycle Phases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  <a:p>
            <a:r>
              <a:rPr lang="en-US" dirty="0"/>
              <a:t>Test Planning</a:t>
            </a:r>
          </a:p>
          <a:p>
            <a:r>
              <a:rPr lang="en-US" dirty="0"/>
              <a:t>Test case development</a:t>
            </a:r>
          </a:p>
          <a:p>
            <a:r>
              <a:rPr lang="en-US" dirty="0"/>
              <a:t>Test Environment setup</a:t>
            </a:r>
          </a:p>
          <a:p>
            <a:r>
              <a:rPr lang="en-US" dirty="0"/>
              <a:t>Test Execution</a:t>
            </a:r>
          </a:p>
          <a:p>
            <a:r>
              <a:rPr lang="en-US" dirty="0"/>
              <a:t>Test Cycle closure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72" y="2788657"/>
            <a:ext cx="3936447" cy="28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Requirement Analysis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+mn-lt"/>
                <a:cs typeface="+mn-lt"/>
              </a:rPr>
              <a:t>The test </a:t>
            </a:r>
            <a:r>
              <a:rPr lang="en-US" dirty="0">
                <a:ea typeface="+mn-lt"/>
                <a:cs typeface="+mn-lt"/>
              </a:rPr>
              <a:t>team studies the </a:t>
            </a:r>
            <a:r>
              <a:rPr lang="en-US" dirty="0" smtClean="0">
                <a:ea typeface="+mn-lt"/>
                <a:cs typeface="+mn-lt"/>
              </a:rPr>
              <a:t>requirements , which is </a:t>
            </a:r>
            <a:r>
              <a:rPr lang="en-US" dirty="0">
                <a:ea typeface="+mn-lt"/>
                <a:cs typeface="+mn-lt"/>
              </a:rPr>
              <a:t>testing point of view</a:t>
            </a:r>
          </a:p>
          <a:p>
            <a:r>
              <a:rPr lang="en-US" dirty="0">
                <a:ea typeface="+mn-lt"/>
                <a:cs typeface="+mn-lt"/>
              </a:rPr>
              <a:t>QA team may interact with various stakeholders (Client, Business Analyst, Technical Leads, System Architects </a:t>
            </a:r>
            <a:r>
              <a:rPr lang="en-US" dirty="0" smtClean="0">
                <a:ea typeface="+mn-lt"/>
                <a:cs typeface="+mn-lt"/>
              </a:rPr>
              <a:t>etc.)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Requirements could be either Functional or non Functional</a:t>
            </a:r>
          </a:p>
          <a:p>
            <a:r>
              <a:rPr lang="en-US" dirty="0">
                <a:ea typeface="+mn-lt"/>
                <a:cs typeface="+mn-lt"/>
              </a:rPr>
              <a:t>Automation feasibility for the given testing project is also done in this stage.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ED1B-291C-476D-949B-5CF1FD8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>Requirement Analysis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25E4-A936-4037-AFAC-1B9E50C9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Activities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sz="2600" dirty="0">
                <a:ea typeface="+mn-lt"/>
                <a:cs typeface="+mn-lt"/>
              </a:rPr>
              <a:t>Identify types of tests to be performed. </a:t>
            </a:r>
            <a:endParaRPr lang="en-US" sz="2600" dirty="0"/>
          </a:p>
          <a:p>
            <a:r>
              <a:rPr lang="en-US" sz="2600" dirty="0">
                <a:ea typeface="+mn-lt"/>
                <a:cs typeface="+mn-lt"/>
              </a:rPr>
              <a:t>Gather details about testing priorities and focus.</a:t>
            </a:r>
            <a:endParaRPr lang="en-US" sz="2600" dirty="0"/>
          </a:p>
          <a:p>
            <a:r>
              <a:rPr lang="en-US" sz="2600" dirty="0">
                <a:ea typeface="+mn-lt"/>
                <a:cs typeface="+mn-lt"/>
              </a:rPr>
              <a:t>Prepare Requirement </a:t>
            </a:r>
            <a:r>
              <a:rPr lang="en-US" sz="2600" dirty="0" err="1">
                <a:ea typeface="+mn-lt"/>
                <a:cs typeface="+mn-lt"/>
              </a:rPr>
              <a:t>Tracebility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Metrices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r>
              <a:rPr lang="en-US" sz="2600" dirty="0">
                <a:ea typeface="+mn-lt"/>
                <a:cs typeface="+mn-lt"/>
              </a:rPr>
              <a:t>Identify test environment details where testing is supposed to be carried out. </a:t>
            </a:r>
            <a:endParaRPr lang="en-US" sz="2600" dirty="0"/>
          </a:p>
          <a:p>
            <a:r>
              <a:rPr lang="en-US" sz="2600" dirty="0">
                <a:ea typeface="+mn-lt"/>
                <a:cs typeface="+mn-lt"/>
              </a:rPr>
              <a:t>Automation feasibility analysis (if required).</a:t>
            </a:r>
            <a:endParaRPr lang="en-US" sz="2600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Deliverables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sz="2600" dirty="0" smtClean="0">
                <a:ea typeface="+mn-lt"/>
                <a:cs typeface="+mn-lt"/>
              </a:rPr>
              <a:t>RTM </a:t>
            </a:r>
            <a:r>
              <a:rPr lang="en-US" sz="2600" dirty="0" smtClean="0"/>
              <a:t>, </a:t>
            </a:r>
            <a:r>
              <a:rPr lang="en-US" sz="2600" dirty="0" smtClean="0">
                <a:ea typeface="+mn-lt"/>
                <a:cs typeface="+mn-lt"/>
              </a:rPr>
              <a:t>Automation </a:t>
            </a:r>
            <a:r>
              <a:rPr lang="en-US" sz="2600" dirty="0">
                <a:ea typeface="+mn-lt"/>
                <a:cs typeface="+mn-lt"/>
              </a:rPr>
              <a:t>feasibility report. (if applicable)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5FF0343-EABA-4A29-A4DF-36902889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93" y="2821556"/>
            <a:ext cx="2782018" cy="27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319A-DC70-4955-9AD7-3D8D6A5F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Test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90FF-48C2-4351-8E8C-79CB4F46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>
                <a:ea typeface="+mn-lt"/>
                <a:cs typeface="+mn-lt"/>
              </a:rPr>
              <a:t>Senior QA manager will determine effort and cost estimates for the project and prepare and finalize the Test Plan.</a:t>
            </a:r>
          </a:p>
          <a:p>
            <a:r>
              <a:rPr lang="en-US" sz="2800" dirty="0">
                <a:ea typeface="+mn-lt"/>
                <a:cs typeface="+mn-lt"/>
              </a:rPr>
              <a:t>Test Plan and effort estimation documents are the deliverables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 Activities</a:t>
            </a:r>
            <a:r>
              <a:rPr lang="en-US" dirty="0">
                <a:ea typeface="+mn-lt"/>
                <a:cs typeface="+mn-lt"/>
              </a:rPr>
              <a:t>                                                                   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Preparation of test plan                                     </a:t>
            </a:r>
          </a:p>
          <a:p>
            <a:r>
              <a:rPr lang="en-US" sz="2800" dirty="0">
                <a:ea typeface="+mn-lt"/>
                <a:cs typeface="+mn-lt"/>
              </a:rPr>
              <a:t>Test tool selection 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Test effort estimation 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Resource planning and determining roles and responsibilities.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Training requirement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sign, drawing&#10;&#10;Description generated with very high confidence">
            <a:extLst>
              <a:ext uri="{FF2B5EF4-FFF2-40B4-BE49-F238E27FC236}">
                <a16:creationId xmlns:a16="http://schemas.microsoft.com/office/drawing/2014/main" id="{E266F965-A4F8-4D35-8C0B-A699B6C0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2" y="3191055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38B7-AB7F-446F-BD54-A945764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Test Case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5DA5-FAE8-4B36-B968-429CD882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Involves the creation, verification and rework of test cases &amp; test scripts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Activities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 test cases, automation scripts (if applicable)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Review and baseline test cases and scripts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 test data (If Test Environment is available)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Deliverables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 cases/scripts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 data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8B660-A549-4568-9E01-CCB08786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57" y="3169686"/>
            <a:ext cx="3807124" cy="20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DEB2-F27F-483A-8E9C-64C12DD9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Test Environment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8D44-467C-4341-B818-52E0E5CD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>
                <a:ea typeface="+mn-lt"/>
                <a:cs typeface="+mn-lt"/>
              </a:rPr>
              <a:t>Test environment decides the software and hardware conditions under </a:t>
            </a:r>
            <a:r>
              <a:rPr lang="en-US" sz="2600" dirty="0" smtClean="0">
                <a:ea typeface="+mn-lt"/>
                <a:cs typeface="+mn-lt"/>
              </a:rPr>
              <a:t>which is tested a work product.</a:t>
            </a:r>
          </a:p>
          <a:p>
            <a:pPr marL="0" indent="0">
              <a:buNone/>
            </a:pPr>
            <a:r>
              <a:rPr lang="en-US" b="1" dirty="0" smtClean="0">
                <a:ea typeface="+mn-lt"/>
                <a:cs typeface="+mn-lt"/>
              </a:rPr>
              <a:t> Activities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sz="2600" dirty="0">
                <a:ea typeface="+mn-lt"/>
                <a:cs typeface="+mn-lt"/>
              </a:rPr>
              <a:t>Understand the required architecture, environment set-up and prepare hardware and software requirement list for the Test Environment. </a:t>
            </a:r>
            <a:endParaRPr lang="en-US" sz="2600" dirty="0"/>
          </a:p>
          <a:p>
            <a:r>
              <a:rPr lang="en-US" sz="2600" dirty="0">
                <a:ea typeface="+mn-lt"/>
                <a:cs typeface="+mn-lt"/>
              </a:rPr>
              <a:t>Setup test Environment and test data </a:t>
            </a:r>
            <a:endParaRPr lang="en-US" sz="2600" dirty="0"/>
          </a:p>
          <a:p>
            <a:r>
              <a:rPr lang="en-US" sz="2600" dirty="0">
                <a:ea typeface="+mn-lt"/>
                <a:cs typeface="+mn-lt"/>
              </a:rPr>
              <a:t>Perform smoke test on the build</a:t>
            </a:r>
            <a:endParaRPr lang="en-US" sz="2600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Deliverables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Environment ready with test data set up </a:t>
            </a:r>
            <a:r>
              <a:rPr lang="en-US" dirty="0"/>
              <a:t>,</a:t>
            </a:r>
            <a:r>
              <a:rPr lang="en-US" dirty="0" smtClean="0">
                <a:ea typeface="+mn-lt"/>
                <a:cs typeface="+mn-lt"/>
              </a:rPr>
              <a:t>Smoke </a:t>
            </a:r>
            <a:r>
              <a:rPr lang="en-US" dirty="0">
                <a:ea typeface="+mn-lt"/>
                <a:cs typeface="+mn-lt"/>
              </a:rPr>
              <a:t>Test Results.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0CEBFF49-873E-49E7-8FE3-D8E5CBBE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75" y="3834922"/>
            <a:ext cx="2311879" cy="2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227</Words>
  <Application>Microsoft Office PowerPoint</Application>
  <PresentationFormat>Grand écran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Software Testing Life Cycle</vt:lpstr>
      <vt:lpstr>What is software testing life cycle ?</vt:lpstr>
      <vt:lpstr> What is Entry and Exit Criteria? </vt:lpstr>
      <vt:lpstr>Software Testing Life Cycle Phases</vt:lpstr>
      <vt:lpstr>Requirement Analysis</vt:lpstr>
      <vt:lpstr> Requirement Analysis </vt:lpstr>
      <vt:lpstr>Test Planning</vt:lpstr>
      <vt:lpstr>Test Case Development</vt:lpstr>
      <vt:lpstr>Test Environment Setup</vt:lpstr>
      <vt:lpstr> Test Execution </vt:lpstr>
      <vt:lpstr> Test Cycle Closure </vt:lpstr>
      <vt:lpstr> 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</cp:lastModifiedBy>
  <cp:revision>314</cp:revision>
  <dcterms:created xsi:type="dcterms:W3CDTF">2013-07-15T20:26:40Z</dcterms:created>
  <dcterms:modified xsi:type="dcterms:W3CDTF">2019-10-11T01:34:15Z</dcterms:modified>
</cp:coreProperties>
</file>