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508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68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0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07969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277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817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3260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397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04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754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810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93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9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7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86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1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03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088909"/>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Priyadharshan</a:t>
            </a:r>
            <a:r>
              <a:rPr lang="en-US" sz="2800">
                <a:latin typeface="Arial Rounded MT Bold" panose="020F0704030504030204" pitchFamily="34" charset="0"/>
              </a:rPr>
              <a:t> s</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B0F0"/>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03313" y="3082611"/>
            <a:ext cx="4395787" cy="2151691"/>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5654675" y="3037764"/>
            <a:ext cx="4395788" cy="223662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66</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12</cp:revision>
  <dcterms:created xsi:type="dcterms:W3CDTF">2024-04-03T00:18:32Z</dcterms:created>
  <dcterms:modified xsi:type="dcterms:W3CDTF">2024-04-04T07:52:22Z</dcterms:modified>
</cp:coreProperties>
</file>