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680700" cy="60198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5.png"/><Relationship Id="rId6" Type="http://schemas.openxmlformats.org/officeDocument/2006/relationships/image" Target="../media/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1052" y="1870039"/>
            <a:ext cx="9078595" cy="12903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2105" y="3411219"/>
            <a:ext cx="7476489" cy="153839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26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00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294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7287" y="380966"/>
            <a:ext cx="1774189" cy="66738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958927" y="1324467"/>
            <a:ext cx="6769193" cy="302640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953206" y="5661589"/>
            <a:ext cx="145414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5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169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0687050" cy="601979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873020" y="1489432"/>
            <a:ext cx="276224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93150" y="5674898"/>
            <a:ext cx="1876424" cy="1714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09355" y="5624769"/>
            <a:ext cx="3249930" cy="25907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1"/>
                </a:moveTo>
                <a:lnTo>
                  <a:pt x="0" y="21591"/>
                </a:lnTo>
                <a:lnTo>
                  <a:pt x="0" y="0"/>
                </a:lnTo>
                <a:lnTo>
                  <a:pt x="21596" y="0"/>
                </a:lnTo>
                <a:lnTo>
                  <a:pt x="21596" y="21591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7287" y="711049"/>
            <a:ext cx="9392475" cy="5867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603057" y="3371088"/>
            <a:ext cx="7480935" cy="1504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953206" y="5661589"/>
            <a:ext cx="145414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5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2510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502113" y="663759"/>
            <a:ext cx="276223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461992" y="5674898"/>
            <a:ext cx="66673" cy="1523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62492" y="1496910"/>
            <a:ext cx="6877049" cy="3667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7287" y="380966"/>
            <a:ext cx="1774189" cy="66738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953206" y="5661589"/>
            <a:ext cx="145414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5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736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059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294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402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093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7089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8393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0762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405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519506"/>
            <a:ext cx="390524" cy="24955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647287" y="380966"/>
            <a:ext cx="1774189" cy="6673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1958927" y="1324467"/>
            <a:ext cx="6769193" cy="3026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idx="5"/>
          </p:nvPr>
        </p:nvSpPr>
        <p:spPr>
          <a:xfrm rot="0">
            <a:off x="3633597" y="5598414"/>
            <a:ext cx="3419856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6"/>
          </p:nvPr>
        </p:nvSpPr>
        <p:spPr>
          <a:xfrm rot="0">
            <a:off x="534352" y="5598414"/>
            <a:ext cx="2458021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8/31/2024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69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5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0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image" Target="../media/5.png"/><Relationship Id="rId3" Type="http://schemas.openxmlformats.org/officeDocument/2006/relationships/image" Target="../media/22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image" Target="../media/14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5.png"/><Relationship Id="rId3" Type="http://schemas.openxmlformats.org/officeDocument/2006/relationships/image" Target="../media/2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6.png"/><Relationship Id="rId3" Type="http://schemas.openxmlformats.org/officeDocument/2006/relationships/image" Target="../media/17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8.png"/><Relationship Id="rId3" Type="http://schemas.openxmlformats.org/officeDocument/2006/relationships/image" Target="../media/2.png"/><Relationship Id="rId4" Type="http://schemas.openxmlformats.org/officeDocument/2006/relationships/image" Target="../media/19.jp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20.jpg"/><Relationship Id="rId4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05088" y="807720"/>
            <a:ext cx="1657349" cy="1295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91563" y="1046653"/>
            <a:ext cx="1457324" cy="12572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333329" y="4588849"/>
            <a:ext cx="638174" cy="54292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1449996" y="191082"/>
            <a:ext cx="6074407" cy="441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Employee </a:t>
            </a:r>
            <a:r>
              <a:rPr lang="en-US" altLang="zh-CN" sz="2800" b="0" i="0" u="none" strike="noStrike" kern="0" cap="none" spc="-3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DataAnalysis</a:t>
            </a:r>
            <a:r>
              <a:rPr lang="en-US" altLang="zh-CN" sz="2800" b="0" i="0" u="none" strike="noStrike" kern="0" cap="none" spc="-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using</a:t>
            </a:r>
            <a:r>
              <a:rPr lang="en-US" altLang="zh-CN" sz="2800" b="0" i="0" u="none" strike="noStrike" kern="0" cap="none" spc="-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916014" y="2666149"/>
            <a:ext cx="2084069" cy="1560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STUDENT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NAME: </a:t>
            </a:r>
            <a:r>
              <a:rPr lang="en-US" altLang="zh-CN" sz="2100" b="0" i="0" u="none" strike="noStrike" kern="0" cap="none" spc="-5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REGISTER 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NO: 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DEPARTMENT: 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COLLEGE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3400831" y="2666149"/>
            <a:ext cx="3374389" cy="15962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K.Priyanka </a:t>
            </a:r>
            <a:endParaRPr lang="en-US" altLang="zh-CN" sz="2100" b="0" i="0" u="none" strike="noStrike" kern="0" cap="none" spc="-25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31220019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4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commerce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SIVET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College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Gowrivakkam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90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461992" y="5674898"/>
            <a:ext cx="66673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822054" y="462971"/>
            <a:ext cx="400049" cy="4000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1284042" y="246157"/>
            <a:ext cx="3821386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MODELLING</a:t>
            </a:r>
            <a:endParaRPr lang="zh-CN" altLang="en-US" sz="42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9886377" y="5661589"/>
            <a:ext cx="2139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10</a:t>
            </a:fld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1353099" y="1325589"/>
            <a:ext cx="614870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functions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features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pivot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tables,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charts,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conditional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formatting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model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data.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help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ﬁnd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correlations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between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different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variables,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relationship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between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hours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worked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tasks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completed.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may </a:t>
            </a:r>
            <a:r>
              <a:rPr lang="en-US" altLang="zh-CN" sz="2450" b="0" i="0" u="none" strike="noStrike" kern="0" cap="none" spc="-5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also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Excel’s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tools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regression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or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other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statistical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methods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deepen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our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468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689501" y="500319"/>
            <a:ext cx="2996885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RESULTS</a:t>
            </a:r>
            <a:endParaRPr lang="zh-CN" altLang="en-US" sz="4200" b="0" i="0" u="none" strike="noStrike" kern="0" cap="none" spc="-5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9886377" y="5661589"/>
            <a:ext cx="2139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11</a:t>
            </a:fld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700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49792" y="317175"/>
            <a:ext cx="3769923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conclusion</a:t>
            </a:r>
            <a:endParaRPr lang="zh-CN" altLang="en-US" sz="4200" b="0" i="0" u="none" strike="noStrike" kern="0" cap="none" spc="-3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1014618" y="1325589"/>
            <a:ext cx="6737983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conclusion,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Excel-based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comprehensive </a:t>
            </a:r>
            <a:r>
              <a:rPr lang="en-US" altLang="zh-CN" sz="2450" b="0" i="0" u="none" strike="noStrike" kern="0" cap="none" spc="-5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overview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how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different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factors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inﬂuence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productivity.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gained,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can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implement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targeted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strategies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improve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across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board,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leading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better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outcomes </a:t>
            </a:r>
            <a:r>
              <a:rPr lang="en-US" altLang="zh-CN" sz="24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both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business.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76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990181" y="1330165"/>
            <a:ext cx="4229570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36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TITLE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2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611500" y="2703884"/>
            <a:ext cx="8008151" cy="11855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19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45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altLang="zh-CN" sz="3850" b="0" i="0" u="none" strike="noStrike" kern="0" cap="none" spc="-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3850" b="0" i="0" u="none" strike="noStrike" kern="0" cap="none" spc="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3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Analysis </a:t>
            </a:r>
            <a:r>
              <a:rPr lang="en-US" altLang="zh-CN" sz="3850" b="0" i="0" u="none" strike="noStrike" kern="0" cap="none" spc="-944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4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endParaRPr lang="zh-CN" altLang="en-US" sz="38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411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"/>
          <p:cNvGrpSpPr>
            <a:grpSpLocks/>
          </p:cNvGrpSpPr>
          <p:nvPr/>
        </p:nvGrpSpPr>
        <p:grpSpPr>
          <a:xfrm>
            <a:off x="0" y="0"/>
            <a:ext cx="10687048" cy="6019799"/>
            <a:chOff x="0" y="0"/>
            <a:chExt cx="10687048" cy="6019799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0"/>
              <a:ext cx="10687048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373437" y="5382501"/>
              <a:ext cx="219073" cy="21907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9" name="曲线"/>
            <p:cNvSpPr>
              <a:spLocks/>
            </p:cNvSpPr>
            <p:nvPr/>
          </p:nvSpPr>
          <p:spPr>
            <a:xfrm rot="0">
              <a:off x="409355" y="5624769"/>
              <a:ext cx="3249930" cy="2590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91"/>
                  </a:moveTo>
                  <a:lnTo>
                    <a:pt x="0" y="21591"/>
                  </a:lnTo>
                  <a:lnTo>
                    <a:pt x="0" y="0"/>
                  </a:lnTo>
                  <a:lnTo>
                    <a:pt x="21596" y="0"/>
                  </a:lnTo>
                  <a:lnTo>
                    <a:pt x="21596" y="21591"/>
                  </a:lnTo>
                  <a:close/>
                </a:path>
              </a:pathLst>
            </a:custGeom>
            <a:solidFill>
              <a:srgbClr val="F1F1F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1767" y="3352419"/>
              <a:ext cx="1523999" cy="26384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47287" y="380966"/>
            <a:ext cx="2934334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</a:t>
            </a:r>
            <a:r>
              <a:rPr lang="en-US" altLang="zh-CN" sz="42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G</a:t>
            </a:r>
            <a:r>
              <a:rPr lang="en-US" altLang="zh-CN" sz="4200" b="0" i="0" u="none" strike="noStrike" kern="0" cap="none" spc="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</a:t>
            </a:r>
            <a:r>
              <a:rPr lang="en-US" altLang="zh-CN" sz="4200" b="0" i="0" u="none" strike="noStrike" kern="0" cap="none" spc="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N</a:t>
            </a:r>
            <a:r>
              <a:rPr lang="en-US" altLang="zh-CN" sz="42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</a:t>
            </a:r>
            <a:endParaRPr lang="zh-CN" altLang="en-US" sz="4200" b="0" i="0" u="none" strike="noStrike" kern="0" cap="none" spc="-8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647287" y="5663809"/>
            <a:ext cx="146621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1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2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5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2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5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3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647287" y="1015893"/>
            <a:ext cx="374650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68813" y="1287765"/>
            <a:ext cx="4257675" cy="29305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1.Problem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Statement </a:t>
            </a:r>
            <a:r>
              <a:rPr lang="en-US" altLang="zh-CN" sz="2450" b="0" i="0" u="none" strike="noStrike" kern="0" cap="none" spc="-59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2.Project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Overview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3.End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Users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4.Our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Solution</a:t>
            </a:r>
            <a:r>
              <a:rPr lang="en-US" altLang="zh-CN" sz="2450" b="0" i="0" u="none" strike="noStrike" kern="0" cap="none" spc="-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Proposition </a:t>
            </a:r>
            <a:r>
              <a:rPr lang="en-US" altLang="zh-CN" sz="2450" b="0" i="0" u="none" strike="noStrike" kern="0" cap="none" spc="-59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5.Dataset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Description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6.Modelling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Approach </a:t>
            </a:r>
            <a:r>
              <a:rPr lang="en-US" altLang="zh-CN" sz="2450" b="0" i="0" u="none" strike="noStrike" kern="0" cap="none" spc="-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7.Results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Discussion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8.Conclusion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74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4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009189" y="2575483"/>
              <a:ext cx="2419348" cy="28574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733498" y="644871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729992" y="487775"/>
            <a:ext cx="5670673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366010" algn="l"/>
              </a:tabLst>
            </a:pPr>
            <a:r>
              <a:rPr lang="en-US" altLang="zh-CN" sz="36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PROBLEM	</a:t>
            </a:r>
            <a:r>
              <a:rPr lang="en-US" altLang="zh-CN" sz="3650" b="0" i="0" u="none" strike="noStrike" kern="0" cap="none" spc="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STATEMENT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4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799049" y="1494228"/>
            <a:ext cx="539432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It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structured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mechanism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 </a:t>
            </a:r>
            <a:r>
              <a:rPr lang="en-US" altLang="zh-CN" sz="2450" b="0" i="0" u="none" strike="noStrike" kern="0" cap="none" spc="-5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assessing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employee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performance,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setting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clear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expectations,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identifying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strengths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areas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improvement,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making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informed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about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compensation,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promotions,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training,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ultimately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contributing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organizational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effectiveness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growth.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666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80293" y="730034"/>
            <a:ext cx="257173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593986" y="2324852"/>
            <a:ext cx="3093061" cy="33432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843044" y="568177"/>
            <a:ext cx="5490955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256155" algn="l"/>
              </a:tabLst>
            </a:pPr>
            <a:r>
              <a:rPr lang="en-US" altLang="zh-CN" sz="3650" b="0" i="0" u="none" strike="noStrike" kern="0" cap="none" spc="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PROJECT	</a:t>
            </a:r>
            <a:r>
              <a:rPr lang="en-US" altLang="zh-CN" sz="3650" b="0" i="0" u="none" strike="noStrike" kern="0" cap="none" spc="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OVERVIEW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5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843044" y="1711644"/>
            <a:ext cx="5688965" cy="3076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involves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analyzing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related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employee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performance,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such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work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hours,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task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completion,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attendance,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any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feedback 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received.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Excel,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we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create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models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charts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visualize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draw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meaningful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insights.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help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better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understand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their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workforce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100" b="0" i="0" u="none" strike="noStrike" kern="0" cap="none" spc="-5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take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data-driven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actions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enhance</a:t>
            </a:r>
            <a:r>
              <a:rPr lang="en-US" altLang="zh-CN" sz="21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overall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rfo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rmanc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272488" y="1655776"/>
            <a:ext cx="189230" cy="327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•</a:t>
            </a:r>
            <a:r>
              <a:rPr lang="en-US" altLang="zh-CN" sz="210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102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6306549" y="0"/>
            <a:ext cx="4380500" cy="6019799"/>
            <a:chOff x="6306549" y="0"/>
            <a:chExt cx="4380500" cy="6019799"/>
          </a:xfrm>
        </p:grpSpPr>
        <p:pic>
          <p:nvPicPr>
            <p:cNvPr id="6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06549" y="869765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5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1248676" y="765509"/>
            <a:ext cx="5151989" cy="441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WHO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ARE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END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USERS?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6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1336097" y="1694340"/>
            <a:ext cx="563562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primary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users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are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HR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teams.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They </a:t>
            </a:r>
            <a:r>
              <a:rPr lang="en-US" altLang="zh-CN" sz="2450" b="0" i="0" u="none" strike="noStrike" kern="0" cap="none" spc="-5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gained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from</a:t>
            </a:r>
            <a:r>
              <a:rPr lang="en-US" altLang="zh-CN" sz="2450" b="0" i="0" u="none" strike="noStrike" kern="0" cap="none" spc="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make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informed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about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management,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training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programs,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 </a:t>
            </a:r>
            <a:r>
              <a:rPr lang="en-US" altLang="zh-CN" sz="24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improvement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strategies.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7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6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140341" y="4642304"/>
              <a:ext cx="523874" cy="7524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158639" y="400173"/>
              <a:ext cx="276224" cy="2857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7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83603" y="1943311"/>
            <a:ext cx="2419348" cy="263842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4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591585" y="415638"/>
            <a:ext cx="8380730" cy="984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1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SOLUTION</a:t>
            </a:r>
            <a:r>
              <a:rPr lang="en-US" altLang="zh-CN" sz="31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31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ITS</a:t>
            </a:r>
            <a:r>
              <a:rPr lang="en-US" altLang="zh-CN" sz="31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VALUE</a:t>
            </a:r>
            <a:r>
              <a:rPr lang="en-US" altLang="zh-CN" sz="31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PROPOSITION</a:t>
            </a:r>
            <a:endParaRPr lang="zh-CN" altLang="en-US" sz="31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9953206" y="5661589"/>
            <a:ext cx="145414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7</a:t>
            </a:fld>
            <a:endParaRPr lang="zh-CN" altLang="en-US" sz="950" b="0" i="0" u="none" strike="noStrike" kern="0" cap="none" spc="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1825579" y="1638787"/>
            <a:ext cx="6769193" cy="29121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1176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CONDITIONAL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FORMATTING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lets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you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highlight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information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make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stand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out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by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applying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custom </a:t>
            </a:r>
            <a:r>
              <a:rPr lang="en-US" altLang="zh-CN" sz="1750" b="0" i="0" u="none" strike="noStrike" kern="0" cap="none" spc="-4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rules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to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cells</a:t>
            </a:r>
            <a:endParaRPr lang="en-US" altLang="zh-CN" sz="175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  <a:p>
            <a:pPr marL="1117600" indent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FILTER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all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ﬁlters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from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or </a:t>
            </a:r>
            <a:r>
              <a:rPr lang="en-US" altLang="zh-CN" sz="1750" b="0" i="0" u="none" strike="noStrike" kern="0" cap="none" spc="-4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range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Excel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  <a:p>
            <a:pPr marL="1117600" indent="0" algn="l">
              <a:lnSpc>
                <a:spcPct val="121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PIVOT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SUMMARY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Microsoft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Excel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is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tool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that </a:t>
            </a:r>
            <a:r>
              <a:rPr lang="en-US" altLang="zh-CN" sz="1750" b="0" i="0" u="none" strike="noStrike" kern="0" cap="none" spc="-4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summarizes</a:t>
            </a:r>
            <a:r>
              <a:rPr lang="en-US" altLang="zh-CN" sz="17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reorganizes</a:t>
            </a:r>
            <a:r>
              <a:rPr lang="en-US" altLang="zh-CN" sz="17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table</a:t>
            </a:r>
            <a:endParaRPr lang="en-US" altLang="zh-CN" sz="1750" b="0" i="0" u="none" strike="noStrike" kern="0" cap="none" spc="-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  <a:p>
            <a:pPr marL="1117600" indent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GRAPH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VISUALISATION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can 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be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</a:t>
            </a:r>
            <a:endParaRPr lang="en-US" altLang="zh-CN" sz="175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  <a:p>
            <a:pPr marL="111760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powerful tool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for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making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informed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decisions </a:t>
            </a:r>
            <a:r>
              <a:rPr lang="en-US" altLang="zh-CN" sz="1750" b="0" i="0" u="none" strike="noStrike" kern="0" cap="none" spc="-4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sharing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ﬁndings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with</a:t>
            </a:r>
            <a:r>
              <a:rPr lang="en-US" altLang="zh-CN" sz="17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others</a:t>
            </a:r>
            <a:endParaRPr lang="zh-CN" altLang="en-US" sz="1750" b="0" i="0" u="none" strike="noStrike" kern="0" cap="none" spc="-1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875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2018144" y="303669"/>
            <a:ext cx="5525376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Dataset</a:t>
            </a:r>
            <a:r>
              <a:rPr lang="en-US" altLang="zh-CN" sz="42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42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Description</a:t>
            </a:r>
            <a:endParaRPr lang="zh-CN" altLang="en-US" sz="4200" b="0" i="0" u="none" strike="noStrike" kern="0" cap="none" spc="-2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519443" y="1494757"/>
            <a:ext cx="5863590" cy="2967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65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3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set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contains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like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age, 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gender,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satisfaction,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environment </a:t>
            </a:r>
            <a:r>
              <a:rPr lang="en-US" altLang="zh-CN" sz="2800" b="0" i="0" u="none" strike="noStrike" kern="0" cap="none" spc="-6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satisfaction,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education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ﬁeld,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role, 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income, 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overtime,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percentage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salary 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hike,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tenure,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training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time,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years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 </a:t>
            </a:r>
            <a:r>
              <a:rPr lang="en-US" altLang="zh-CN" sz="28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current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role,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relationship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status,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more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98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498784" y="714937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8483" y="2968123"/>
            <a:ext cx="2162174" cy="30003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5" name="矩形"/>
          <p:cNvSpPr>
            <a:spLocks/>
          </p:cNvSpPr>
          <p:nvPr/>
        </p:nvSpPr>
        <p:spPr>
          <a:xfrm rot="0">
            <a:off x="647287" y="5654957"/>
            <a:ext cx="1466215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1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2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5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2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5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11776" y="5652737"/>
            <a:ext cx="94614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9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459927" y="567355"/>
            <a:ext cx="7112108" cy="578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5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36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"WOW"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36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SOLUTION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966414" y="1835556"/>
            <a:ext cx="641159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ClrTx/>
              <a:buChar char="•"/>
              <a:tabLst>
                <a:tab pos="118745" algn="l"/>
              </a:tabLst>
            </a:pP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interactive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dashboards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Excel.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These </a:t>
            </a:r>
            <a:r>
              <a:rPr lang="en-US" altLang="zh-CN" sz="2450" b="0" i="0" u="none" strike="noStrike" kern="0" cap="none" spc="-59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dash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boards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allow</a:t>
            </a:r>
            <a:r>
              <a:rPr lang="en-US" altLang="zh-CN" sz="2450" b="0" i="0" u="none" strike="noStrike" kern="0" cap="none" spc="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ﬁlter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94183" indent="-182245" algn="l">
              <a:lnSpc>
                <a:spcPts val="2725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945" algn="l"/>
                <a:tab pos="671830" algn="l"/>
              </a:tabLst>
            </a:pP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by	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department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94183" indent="-182245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945" algn="l"/>
              </a:tabLst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time</a:t>
            </a:r>
            <a:r>
              <a:rPr lang="en-US" altLang="zh-CN" sz="2450" b="0" i="0" u="none" strike="noStrike" kern="0" cap="none" spc="-3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period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125"/>
              </a:spcBef>
              <a:spcAft>
                <a:spcPts val="0"/>
              </a:spcAft>
              <a:buClrTx/>
              <a:buChar char="•"/>
              <a:tabLst>
                <a:tab pos="118745" algn="l"/>
              </a:tabLst>
            </a:pP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individual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see</a:t>
            </a:r>
            <a:r>
              <a:rPr lang="en-US" altLang="zh-CN" sz="2450" b="0" i="0" u="none" strike="noStrike" kern="0" cap="none" spc="-1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6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real-time </a:t>
            </a:r>
            <a:r>
              <a:rPr lang="en-US" altLang="zh-CN" sz="2450" b="0" i="0" u="none" strike="noStrike" kern="0" cap="none" spc="-59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visualizations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trends.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3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Employee_Data_Analysis_2.pdf</dc:title>
  <dc:creator>Priyanka Kannan</dc:creator>
  <cp:keywords>DAGPahD5hIU,BAFu_9AArao</cp:keywords>
  <cp:lastModifiedBy>root</cp:lastModifiedBy>
  <cp:revision>0</cp:revision>
  <dcterms:created xsi:type="dcterms:W3CDTF">2024-08-31T12:41:57Z</dcterms:created>
  <dcterms:modified xsi:type="dcterms:W3CDTF">2024-08-31T10:14:26Z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2024-08-30T16:00:00Z</vt:filetime>
  </property>
  <property fmtid="{D5CDD505-2E9C-101B-9397-08002B2CF9AE}" pid="3" name="Creator">
    <vt:lpwstr>Canva</vt:lpwstr>
  </property>
  <property fmtid="{D5CDD505-2E9C-101B-9397-08002B2CF9AE}" pid="4" name="LastSaved">
    <vt:filetime>2024-08-30T16:00:00Z</vt:filetime>
  </property>
</Properties>
</file>