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1E7A-2D61-402E-9B45-AACBFA1323A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9B6-0D63-4AD3-9FE4-F98FD7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1E7A-2D61-402E-9B45-AACBFA1323A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9B6-0D63-4AD3-9FE4-F98FD7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4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1E7A-2D61-402E-9B45-AACBFA1323A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9B6-0D63-4AD3-9FE4-F98FD7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1E7A-2D61-402E-9B45-AACBFA1323A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9B6-0D63-4AD3-9FE4-F98FD7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1E7A-2D61-402E-9B45-AACBFA1323A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9B6-0D63-4AD3-9FE4-F98FD7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1E7A-2D61-402E-9B45-AACBFA1323A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9B6-0D63-4AD3-9FE4-F98FD7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4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1E7A-2D61-402E-9B45-AACBFA1323A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9B6-0D63-4AD3-9FE4-F98FD7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7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1E7A-2D61-402E-9B45-AACBFA1323A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9B6-0D63-4AD3-9FE4-F98FD7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1E7A-2D61-402E-9B45-AACBFA1323A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9B6-0D63-4AD3-9FE4-F98FD7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4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1E7A-2D61-402E-9B45-AACBFA1323A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9B6-0D63-4AD3-9FE4-F98FD7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1E7A-2D61-402E-9B45-AACBFA1323A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9B6-0D63-4AD3-9FE4-F98FD7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3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51E7A-2D61-402E-9B45-AACBFA1323A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D9B6-0D63-4AD3-9FE4-F98FD7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1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dk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HNtBh9mD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git@account_name.git.beanstalkapp.com:/acccount_name/repository_name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5671" y="670951"/>
            <a:ext cx="735474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1 :</a:t>
            </a:r>
          </a:p>
          <a:p>
            <a:r>
              <a:rPr lang="en-US" dirty="0" smtClean="0"/>
              <a:t> 1 .Go to the Following </a:t>
            </a:r>
            <a:r>
              <a:rPr lang="en-US" dirty="0" err="1" smtClean="0"/>
              <a:t>url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https://git-scm.com/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Download the GIT File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the Downloaded GIT File by selecting the Folder Location and Click on next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Adjusting your Path Environment Select </a:t>
            </a:r>
            <a:r>
              <a:rPr lang="en-US" b="1" i="1" dirty="0" smtClean="0"/>
              <a:t>the Run </a:t>
            </a:r>
            <a:r>
              <a:rPr lang="en-US" b="1" i="1" dirty="0" err="1" smtClean="0"/>
              <a:t>git</a:t>
            </a:r>
            <a:r>
              <a:rPr lang="en-US" b="1" i="1" dirty="0" smtClean="0"/>
              <a:t> and included </a:t>
            </a:r>
            <a:r>
              <a:rPr lang="en-US" b="1" i="1" dirty="0" err="1" smtClean="0"/>
              <a:t>unix</a:t>
            </a:r>
            <a:r>
              <a:rPr lang="en-US" b="1" i="1" dirty="0" smtClean="0"/>
              <a:t> tools from the windows command prompt</a:t>
            </a:r>
            <a:r>
              <a:rPr lang="en-US" dirty="0" smtClean="0"/>
              <a:t> and Click on Next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Select the Windows </a:t>
            </a:r>
            <a:r>
              <a:rPr lang="en-US" b="1" dirty="0" smtClean="0"/>
              <a:t>Checkout windows </a:t>
            </a:r>
            <a:r>
              <a:rPr lang="en-US" b="1" dirty="0" err="1" smtClean="0"/>
              <a:t>Style,Commit</a:t>
            </a:r>
            <a:r>
              <a:rPr lang="en-US" b="1" dirty="0" smtClean="0"/>
              <a:t> </a:t>
            </a:r>
            <a:r>
              <a:rPr lang="en-US" b="1" dirty="0" err="1" smtClean="0"/>
              <a:t>unix</a:t>
            </a:r>
            <a:r>
              <a:rPr lang="en-US" b="1" dirty="0" smtClean="0"/>
              <a:t> style line endings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9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0274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 . Go to a Particular Folder and create a file </a:t>
            </a:r>
          </a:p>
          <a:p>
            <a:r>
              <a:rPr lang="en-US" dirty="0" smtClean="0"/>
              <a:t>$ Touch test.txt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To Move a File to another use </a:t>
            </a:r>
          </a:p>
          <a:p>
            <a:pPr marL="0" indent="0">
              <a:buNone/>
            </a:pPr>
            <a:r>
              <a:rPr lang="en-US" dirty="0" smtClean="0"/>
              <a:t>. $ </a:t>
            </a:r>
            <a:r>
              <a:rPr lang="en-US" dirty="0" err="1" smtClean="0"/>
              <a:t>Mv</a:t>
            </a:r>
            <a:r>
              <a:rPr lang="en-US" dirty="0" smtClean="0"/>
              <a:t> test.txt test2.txt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To Check the File Move into the Folder use</a:t>
            </a:r>
          </a:p>
          <a:p>
            <a:pPr marL="0" indent="0">
              <a:buNone/>
            </a:pPr>
            <a:r>
              <a:rPr lang="en-US" dirty="0" smtClean="0"/>
              <a:t>$ 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To remove the File use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rm</a:t>
            </a:r>
            <a:r>
              <a:rPr lang="en-US" dirty="0" smtClean="0"/>
              <a:t> test2.txt</a:t>
            </a:r>
          </a:p>
          <a:p>
            <a:pPr marL="0" indent="0">
              <a:buNone/>
            </a:pPr>
            <a:r>
              <a:rPr lang="en-US" dirty="0" smtClean="0"/>
              <a:t>and Check the File whether its been removed or not by using ls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399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326"/>
            <a:ext cx="10515600" cy="731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Create a User Globally we have to use the Following commands</a:t>
            </a:r>
          </a:p>
          <a:p>
            <a:pPr marL="0" indent="0">
              <a:buNone/>
            </a:pPr>
            <a:r>
              <a:rPr lang="en-US" dirty="0" smtClean="0"/>
              <a:t>*$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“</a:t>
            </a:r>
            <a:r>
              <a:rPr lang="en-US" dirty="0" err="1" smtClean="0"/>
              <a:t>Dk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To Create a Email Globally we have to use the Following commands</a:t>
            </a:r>
          </a:p>
          <a:p>
            <a:pPr marL="0" indent="0">
              <a:buNone/>
            </a:pPr>
            <a:r>
              <a:rPr lang="en-US" dirty="0" smtClean="0"/>
              <a:t>*$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dk@gmail.com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To Create a File Directly in your Repository use the Following Commands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–global </a:t>
            </a:r>
            <a:r>
              <a:rPr lang="en-US" dirty="0" err="1" smtClean="0"/>
              <a:t>core.editor</a:t>
            </a:r>
            <a:r>
              <a:rPr lang="en-US" dirty="0"/>
              <a:t> </a:t>
            </a:r>
            <a:r>
              <a:rPr lang="en-US" dirty="0" smtClean="0"/>
              <a:t>Notepad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3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740"/>
            <a:ext cx="10515600" cy="4351338"/>
          </a:xfrm>
        </p:spPr>
        <p:txBody>
          <a:bodyPr/>
          <a:lstStyle/>
          <a:p>
            <a:r>
              <a:rPr lang="en-US" dirty="0" smtClean="0"/>
              <a:t>To Check the File in the Repository Use</a:t>
            </a:r>
            <a:br>
              <a:rPr lang="en-US" dirty="0" smtClean="0"/>
            </a:br>
            <a:r>
              <a:rPr lang="en-US" dirty="0" smtClean="0"/>
              <a:t>$ ls</a:t>
            </a:r>
            <a:endParaRPr lang="en-US" dirty="0"/>
          </a:p>
          <a:p>
            <a:r>
              <a:rPr lang="en-US" dirty="0" smtClean="0"/>
              <a:t>To Check the Global user name created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user.name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www.youtube.com/watch?v=wHNtBh9mDCE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79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diff </a:t>
            </a:r>
            <a:r>
              <a:rPr lang="en-US" b="1" i="1" dirty="0" smtClean="0"/>
              <a:t>-&gt;</a:t>
            </a:r>
            <a:r>
              <a:rPr lang="en-US" dirty="0"/>
              <a:t> how changes between the working tree and the index or a tree, changes between the index and a tree, changes between two trees, changes between two blob objects, or changes between two files on </a:t>
            </a:r>
            <a:r>
              <a:rPr lang="en-US" dirty="0" smtClean="0"/>
              <a:t>disk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branch </a:t>
            </a:r>
            <a:r>
              <a:rPr lang="en-US" dirty="0"/>
              <a:t>-d &lt;</a:t>
            </a:r>
            <a:r>
              <a:rPr lang="en-US" dirty="0" err="1"/>
              <a:t>branch_name</a:t>
            </a:r>
            <a:r>
              <a:rPr lang="en-US" dirty="0" smtClean="0"/>
              <a:t>&gt; -&gt; </a:t>
            </a:r>
            <a:r>
              <a:rPr lang="en-US" dirty="0"/>
              <a:t>Delete a branch</a:t>
            </a:r>
            <a:endParaRPr lang="en-US" dirty="0"/>
          </a:p>
          <a:p>
            <a:r>
              <a:rPr lang="en-US" b="1" dirty="0" err="1"/>
              <a:t>git</a:t>
            </a:r>
            <a:r>
              <a:rPr lang="en-US" b="1" dirty="0"/>
              <a:t> branch </a:t>
            </a:r>
            <a:r>
              <a:rPr lang="en-US" b="1" dirty="0" smtClean="0"/>
              <a:t>–a </a:t>
            </a:r>
            <a:r>
              <a:rPr lang="en-US" dirty="0" smtClean="0"/>
              <a:t>-&gt;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branch </a:t>
            </a:r>
            <a:r>
              <a:rPr lang="en-US" dirty="0" smtClean="0"/>
              <a:t>–a</a:t>
            </a:r>
          </a:p>
          <a:p>
            <a:r>
              <a:rPr lang="en-US" b="1" dirty="0" err="1"/>
              <a:t>git</a:t>
            </a:r>
            <a:r>
              <a:rPr lang="en-US" b="1" dirty="0"/>
              <a:t> branch &lt;</a:t>
            </a:r>
            <a:r>
              <a:rPr lang="en-US" b="1" dirty="0" err="1"/>
              <a:t>branch_name</a:t>
            </a:r>
            <a:r>
              <a:rPr lang="en-US" b="1" dirty="0"/>
              <a:t>&gt; </a:t>
            </a:r>
            <a:r>
              <a:rPr lang="en-US" b="1" dirty="0" smtClean="0"/>
              <a:t> -&gt; </a:t>
            </a:r>
            <a:r>
              <a:rPr lang="en-US" dirty="0"/>
              <a:t>Create a new </a:t>
            </a:r>
            <a:r>
              <a:rPr lang="en-US" dirty="0" smtClean="0"/>
              <a:t>branch</a:t>
            </a:r>
          </a:p>
          <a:p>
            <a:r>
              <a:rPr lang="en-US" b="1" dirty="0" err="1"/>
              <a:t>git</a:t>
            </a:r>
            <a:r>
              <a:rPr lang="en-US" b="1" dirty="0"/>
              <a:t> checkout &lt;</a:t>
            </a:r>
            <a:r>
              <a:rPr lang="en-US" b="1" dirty="0" err="1"/>
              <a:t>branch_name</a:t>
            </a:r>
            <a:r>
              <a:rPr lang="en-US" b="1" dirty="0" smtClean="0"/>
              <a:t>&gt; -&gt; </a:t>
            </a:r>
            <a:r>
              <a:rPr lang="en-US" dirty="0"/>
              <a:t>Checkout an existing branch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1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checkout </a:t>
            </a:r>
            <a:r>
              <a:rPr lang="en-US" b="1" dirty="0"/>
              <a:t>-b </a:t>
            </a:r>
            <a:r>
              <a:rPr lang="en-US" b="1" dirty="0" smtClean="0"/>
              <a:t>staging </a:t>
            </a:r>
            <a:r>
              <a:rPr lang="en-US" dirty="0" smtClean="0"/>
              <a:t>-&gt; </a:t>
            </a:r>
            <a:r>
              <a:rPr lang="en-US" dirty="0"/>
              <a:t>Creating and switching to branch </a:t>
            </a:r>
            <a:r>
              <a:rPr lang="en-US" dirty="0" smtClean="0"/>
              <a:t>'staging‘</a:t>
            </a:r>
          </a:p>
          <a:p>
            <a:r>
              <a:rPr lang="en-US" b="1" dirty="0" err="1"/>
              <a:t>git</a:t>
            </a:r>
            <a:r>
              <a:rPr lang="en-US" b="1" dirty="0"/>
              <a:t> merge &lt;</a:t>
            </a:r>
            <a:r>
              <a:rPr lang="en-US" b="1" dirty="0" err="1" smtClean="0"/>
              <a:t>branch_name</a:t>
            </a:r>
            <a:r>
              <a:rPr lang="en-US" b="1" dirty="0" smtClean="0"/>
              <a:t>&gt; </a:t>
            </a:r>
            <a:r>
              <a:rPr lang="en-US" dirty="0"/>
              <a:t>Merge changes into current </a:t>
            </a:r>
            <a:r>
              <a:rPr lang="en-US" dirty="0" smtClean="0"/>
              <a:t>branch</a:t>
            </a:r>
          </a:p>
          <a:p>
            <a:endParaRPr lang="en-US" b="1" dirty="0"/>
          </a:p>
          <a:p>
            <a:r>
              <a:rPr lang="en-US" dirty="0"/>
              <a:t>Adding a remote repository with the </a:t>
            </a:r>
            <a:r>
              <a:rPr lang="en-US" dirty="0" smtClean="0"/>
              <a:t>name </a:t>
            </a:r>
            <a:r>
              <a:rPr lang="en-US" dirty="0"/>
              <a:t>of </a:t>
            </a:r>
            <a:r>
              <a:rPr lang="en-US" dirty="0" smtClean="0"/>
              <a:t>beanstalk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remote add origin </a:t>
            </a:r>
            <a:r>
              <a:rPr lang="en-US" dirty="0"/>
              <a:t>git@account_name.git.beanstalkapp.com:/</a:t>
            </a:r>
            <a:r>
              <a:rPr lang="en-US" dirty="0" err="1"/>
              <a:t>acccount_name</a:t>
            </a:r>
            <a:r>
              <a:rPr lang="en-US" dirty="0"/>
              <a:t>/</a:t>
            </a:r>
            <a:r>
              <a:rPr lang="en-US" dirty="0" err="1"/>
              <a:t>repository_name.git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953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named remote </a:t>
            </a:r>
            <a:r>
              <a:rPr lang="en-US" dirty="0" smtClean="0"/>
              <a:t>repositories</a:t>
            </a:r>
          </a:p>
          <a:p>
            <a:r>
              <a:rPr lang="en-US" dirty="0" err="1"/>
              <a:t>git</a:t>
            </a:r>
            <a:r>
              <a:rPr lang="en-US" dirty="0"/>
              <a:t> remote </a:t>
            </a:r>
            <a:r>
              <a:rPr lang="en-US" dirty="0" smtClean="0"/>
              <a:t>–v</a:t>
            </a:r>
          </a:p>
          <a:p>
            <a:endParaRPr lang="en-US" dirty="0"/>
          </a:p>
          <a:p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clone </a:t>
            </a:r>
            <a:r>
              <a:rPr lang="en-US" dirty="0">
                <a:hlinkClick r:id="rId2"/>
              </a:rPr>
              <a:t>git@account_name.git.beanstalkapp.com:/</a:t>
            </a:r>
            <a:r>
              <a:rPr lang="en-US" dirty="0" err="1" smtClean="0">
                <a:hlinkClick r:id="rId2"/>
              </a:rPr>
              <a:t>acccount_name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repository_name.git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/>
              <a:t>git</a:t>
            </a:r>
            <a:r>
              <a:rPr lang="en-US" b="1" dirty="0"/>
              <a:t> pull origin </a:t>
            </a:r>
            <a:r>
              <a:rPr lang="en-US" b="1" dirty="0" smtClean="0"/>
              <a:t>staging -&gt;</a:t>
            </a:r>
            <a:r>
              <a:rPr lang="en-US" dirty="0"/>
              <a:t>Pull from named remote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650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pull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pull </a:t>
            </a:r>
            <a:r>
              <a:rPr lang="en-US" dirty="0" smtClean="0"/>
              <a:t>@account_name.git.beanstalkapp.com</a:t>
            </a:r>
            <a:r>
              <a:rPr lang="en-US" dirty="0"/>
              <a:t>:/</a:t>
            </a:r>
            <a:r>
              <a:rPr lang="en-US" dirty="0" err="1"/>
              <a:t>acccount_name</a:t>
            </a:r>
            <a:r>
              <a:rPr lang="en-US" dirty="0"/>
              <a:t>/</a:t>
            </a:r>
            <a:r>
              <a:rPr lang="en-US" dirty="0" err="1"/>
              <a:t>repository_name.git</a:t>
            </a:r>
            <a:r>
              <a:rPr lang="en-US" dirty="0"/>
              <a:t> </a:t>
            </a:r>
            <a:r>
              <a:rPr lang="en-US" dirty="0" smtClean="0"/>
              <a:t>staging</a:t>
            </a:r>
          </a:p>
          <a:p>
            <a:r>
              <a:rPr lang="en-US" b="1" dirty="0" err="1"/>
              <a:t>git</a:t>
            </a:r>
            <a:r>
              <a:rPr lang="en-US" b="1" dirty="0"/>
              <a:t> push</a:t>
            </a:r>
          </a:p>
          <a:p>
            <a:r>
              <a:rPr lang="en-US" dirty="0" err="1"/>
              <a:t>git</a:t>
            </a:r>
            <a:r>
              <a:rPr lang="en-US" dirty="0"/>
              <a:t> push —</a:t>
            </a:r>
            <a:r>
              <a:rPr lang="en-US" dirty="0" smtClean="0"/>
              <a:t>all -&gt; </a:t>
            </a:r>
            <a:r>
              <a:rPr lang="en-US" dirty="0"/>
              <a:t>Sends local commits to the remote repository. </a:t>
            </a:r>
            <a:r>
              <a:rPr lang="en-US" i="1" dirty="0" err="1"/>
              <a:t>git</a:t>
            </a:r>
            <a:r>
              <a:rPr lang="en-US" i="1" dirty="0"/>
              <a:t> push</a:t>
            </a:r>
            <a:r>
              <a:rPr lang="en-US" dirty="0"/>
              <a:t> requires two parameters: the remote repository and the branch that the push is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7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log -&gt; </a:t>
            </a:r>
            <a:r>
              <a:rPr lang="en-US" dirty="0"/>
              <a:t>Show </a:t>
            </a:r>
            <a:r>
              <a:rPr lang="en-US" dirty="0" smtClean="0"/>
              <a:t>entire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log </a:t>
            </a:r>
          </a:p>
          <a:p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err="1"/>
              <a:t>rm</a:t>
            </a:r>
            <a:endParaRPr lang="en-US" b="1" dirty="0"/>
          </a:p>
          <a:p>
            <a:r>
              <a:rPr lang="en-US" dirty="0"/>
              <a:t># To remove a file from the working index (cached):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&lt;file name&gt;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To delete a file (force):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-f &lt;file 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# To remove an entire directory from the working index (cached):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-r --cached &lt;directory name&gt;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To delete an entire directory (force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-r -f &lt;file name&gt;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479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Git Commands</vt:lpstr>
      <vt:lpstr> Git commands </vt:lpstr>
      <vt:lpstr>Git Commands</vt:lpstr>
      <vt:lpstr>Git commands</vt:lpstr>
      <vt:lpstr>Git Commands </vt:lpstr>
      <vt:lpstr>Git commands</vt:lpstr>
      <vt:lpstr>Git Commands </vt:lpstr>
      <vt:lpstr>Git Commands 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Krishnasamy, Dinesh (Cognizant)</dc:creator>
  <cp:lastModifiedBy>Krishnasamy, Dinesh (Cognizant)</cp:lastModifiedBy>
  <cp:revision>17</cp:revision>
  <dcterms:created xsi:type="dcterms:W3CDTF">2018-05-10T13:22:55Z</dcterms:created>
  <dcterms:modified xsi:type="dcterms:W3CDTF">2018-05-14T12:47:53Z</dcterms:modified>
</cp:coreProperties>
</file>