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96" r:id="rId1"/>
  </p:sldMasterIdLst>
  <p:notesMasterIdLst>
    <p:notesMasterId r:id="rId2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107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arasan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 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97727" lnSpcReduction="20000"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2021-05-26T05:50:10Z</dcterms:created>
  <dcterms:modified xsi:type="dcterms:W3CDTF">2024-04-05T05:33:54Z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