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72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7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2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50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76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3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AB30-F965-4479-A9E8-B77E3447B54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F40C5A-9810-4C84-B336-EAA57BE2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47BC-D6A2-C213-5B30-E5BB7B90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91389"/>
            <a:ext cx="7766936" cy="1419727"/>
          </a:xfrm>
        </p:spPr>
        <p:txBody>
          <a:bodyPr/>
          <a:lstStyle/>
          <a:p>
            <a:r>
              <a:rPr lang="en-IN" sz="4800" dirty="0"/>
              <a:t>Project Name: Cricketers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F337-F161-413B-71FE-A79C6DB2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07369"/>
            <a:ext cx="7766936" cy="2340364"/>
          </a:xfrm>
        </p:spPr>
        <p:txBody>
          <a:bodyPr>
            <a:normAutofit/>
          </a:bodyPr>
          <a:lstStyle/>
          <a:p>
            <a:r>
              <a:rPr lang="en-IN" dirty="0"/>
              <a:t>Priyank Bhaveshbhai Siddhapura</a:t>
            </a:r>
          </a:p>
          <a:p>
            <a:r>
              <a:rPr lang="en-IN" dirty="0"/>
              <a:t>Meet Hitesh Mistry</a:t>
            </a:r>
          </a:p>
          <a:p>
            <a:r>
              <a:rPr lang="en-IN" dirty="0"/>
              <a:t>Karankumar Patel</a:t>
            </a:r>
          </a:p>
          <a:p>
            <a:r>
              <a:rPr lang="en-IN" dirty="0"/>
              <a:t>Raj Tandel</a:t>
            </a:r>
          </a:p>
        </p:txBody>
      </p:sp>
    </p:spTree>
    <p:extLst>
      <p:ext uri="{BB962C8B-B14F-4D97-AF65-F5344CB8AC3E}">
        <p14:creationId xmlns:p14="http://schemas.microsoft.com/office/powerpoint/2010/main" val="197101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135-D7BE-CEC4-87AC-1CD50391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279C-7FE3-76E9-E8EE-4C843B8C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created the table names cricketer.</a:t>
            </a:r>
          </a:p>
          <a:p>
            <a:r>
              <a:rPr lang="en-IN" dirty="0"/>
              <a:t>Then we have inserted the data in to table.</a:t>
            </a:r>
          </a:p>
          <a:p>
            <a:r>
              <a:rPr lang="en-US" dirty="0"/>
              <a:t>Inserting data of each cricketer from cricketers List using insert data inject and executing it to database.</a:t>
            </a:r>
          </a:p>
          <a:p>
            <a:r>
              <a:rPr lang="en-US" dirty="0"/>
              <a:t>Then we have committed the changes in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1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00F8-C851-5E88-4ADA-D9BCC6FF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09C57-079D-237D-A463-A35A6029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/>
          <a:stretch/>
        </p:blipFill>
        <p:spPr>
          <a:xfrm>
            <a:off x="1524168" y="2326105"/>
            <a:ext cx="6903701" cy="3715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8169C-4AFA-CC15-3686-29CC43B956C0}"/>
              </a:ext>
            </a:extLst>
          </p:cNvPr>
          <p:cNvSpPr txBox="1"/>
          <p:nvPr/>
        </p:nvSpPr>
        <p:spPr>
          <a:xfrm>
            <a:off x="1524168" y="1949116"/>
            <a:ext cx="57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to fetch data from the PostgreSQL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99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9742-E629-1415-DD81-5D745BA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0AED8-7891-016C-CABA-96DD3802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1524168" y="2318084"/>
            <a:ext cx="6903701" cy="3723941"/>
          </a:xfrm>
        </p:spPr>
      </p:pic>
    </p:spTree>
    <p:extLst>
      <p:ext uri="{BB962C8B-B14F-4D97-AF65-F5344CB8AC3E}">
        <p14:creationId xmlns:p14="http://schemas.microsoft.com/office/powerpoint/2010/main" val="118561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4F13-901C-9305-D0C7-20BCB1E6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8A9A-C14E-6FEC-E639-93B03BE5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Prepare data for Google Charts (Total Runs).</a:t>
            </a:r>
          </a:p>
          <a:p>
            <a:r>
              <a:rPr lang="en-US" sz="2000" dirty="0"/>
              <a:t>We have concatenate the </a:t>
            </a:r>
            <a:r>
              <a:rPr lang="en-US" sz="2000" dirty="0" err="1"/>
              <a:t>chart_data_runs</a:t>
            </a:r>
            <a:r>
              <a:rPr lang="en-US" sz="2000" dirty="0"/>
              <a:t> string and add total runs which is at 6th index</a:t>
            </a:r>
          </a:p>
          <a:p>
            <a:r>
              <a:rPr lang="en-US" sz="2000" dirty="0"/>
              <a:t>Then we have prepare data for Google Charts Top 5 Centuries.</a:t>
            </a:r>
          </a:p>
          <a:p>
            <a:r>
              <a:rPr lang="en-US" sz="2000" dirty="0"/>
              <a:t>Then we sort the list with the century which is at 10th index and will sort for the first 5 player with highest number of century.</a:t>
            </a:r>
          </a:p>
          <a:p>
            <a:r>
              <a:rPr lang="en-US" sz="2000" dirty="0"/>
              <a:t>Then we have prepared data for google charts.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20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F3EB-EF7B-237C-798A-E8225907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F75EA-AC60-07A9-5B27-12F6EC15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/>
          <a:stretch/>
        </p:blipFill>
        <p:spPr>
          <a:xfrm>
            <a:off x="1524168" y="2350168"/>
            <a:ext cx="6903701" cy="3691857"/>
          </a:xfrm>
        </p:spPr>
      </p:pic>
    </p:spTree>
    <p:extLst>
      <p:ext uri="{BB962C8B-B14F-4D97-AF65-F5344CB8AC3E}">
        <p14:creationId xmlns:p14="http://schemas.microsoft.com/office/powerpoint/2010/main" val="329399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D831-E38F-31F9-6F44-521DB178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A8E1C-3E8B-F4BF-7767-6C9B776BF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1524168" y="2318084"/>
            <a:ext cx="6903701" cy="3723941"/>
          </a:xfrm>
        </p:spPr>
      </p:pic>
    </p:spTree>
    <p:extLst>
      <p:ext uri="{BB962C8B-B14F-4D97-AF65-F5344CB8AC3E}">
        <p14:creationId xmlns:p14="http://schemas.microsoft.com/office/powerpoint/2010/main" val="18477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DD73-9C8B-5255-57F3-250E53B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F31B-A2CF-0124-76C4-3F06324D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to Screenshots shows that we have used JavaScript as well as HTML for the website frontend.</a:t>
            </a:r>
          </a:p>
          <a:p>
            <a:r>
              <a:rPr lang="en-IN" dirty="0"/>
              <a:t>Which will show the data dashboard visualization of data using charts and graphs.</a:t>
            </a:r>
          </a:p>
          <a:p>
            <a:r>
              <a:rPr lang="en-IN" dirty="0"/>
              <a:t>We have also performed the fit analysis.</a:t>
            </a:r>
          </a:p>
          <a:p>
            <a:r>
              <a:rPr lang="en-IN" dirty="0"/>
              <a:t>We have used flask.</a:t>
            </a:r>
          </a:p>
        </p:txBody>
      </p:sp>
    </p:spTree>
    <p:extLst>
      <p:ext uri="{BB962C8B-B14F-4D97-AF65-F5344CB8AC3E}">
        <p14:creationId xmlns:p14="http://schemas.microsoft.com/office/powerpoint/2010/main" val="34991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4703-3996-5E57-097B-8EFA98CF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FD18-11E8-E74B-E9C3-3282E09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Karankumar Patel: Project manager</a:t>
            </a:r>
          </a:p>
          <a:p>
            <a:r>
              <a:rPr lang="en-IN" dirty="0"/>
              <a:t>Priyank Bhaveshbhai Siddhapura: Data Analyst</a:t>
            </a:r>
          </a:p>
          <a:p>
            <a:r>
              <a:rPr lang="en-IN" dirty="0"/>
              <a:t>Meet Hitesh Mistry: Programmer</a:t>
            </a:r>
          </a:p>
          <a:p>
            <a:r>
              <a:rPr lang="en-IN" dirty="0"/>
              <a:t>Raj Tandel: Business Analyst </a:t>
            </a:r>
          </a:p>
        </p:txBody>
      </p:sp>
    </p:spTree>
    <p:extLst>
      <p:ext uri="{BB962C8B-B14F-4D97-AF65-F5344CB8AC3E}">
        <p14:creationId xmlns:p14="http://schemas.microsoft.com/office/powerpoint/2010/main" val="87993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FA82-415C-585F-0510-41BE624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846EE-2A31-1232-72E4-E8077416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1524168" y="2318084"/>
            <a:ext cx="6903701" cy="3723941"/>
          </a:xfrm>
        </p:spPr>
      </p:pic>
    </p:spTree>
    <p:extLst>
      <p:ext uri="{BB962C8B-B14F-4D97-AF65-F5344CB8AC3E}">
        <p14:creationId xmlns:p14="http://schemas.microsoft.com/office/powerpoint/2010/main" val="91326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B7E-3B3B-2009-B6AC-D01F159E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64578-D9E7-B3DD-5D75-D66963A0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"/>
          <a:stretch/>
        </p:blipFill>
        <p:spPr>
          <a:xfrm>
            <a:off x="1524168" y="2310063"/>
            <a:ext cx="6903701" cy="3731962"/>
          </a:xfrm>
        </p:spPr>
      </p:pic>
    </p:spTree>
    <p:extLst>
      <p:ext uri="{BB962C8B-B14F-4D97-AF65-F5344CB8AC3E}">
        <p14:creationId xmlns:p14="http://schemas.microsoft.com/office/powerpoint/2010/main" val="4206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FFB-3E6A-95D6-23D7-9E64CCC4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5AD7-1142-C096-69F8-B7CE09C4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Dataset: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For dataset we have taken the live dataset of the cricketers those who have played the international cricket from 1970- 2023.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 only reason why we have taken this dataset is because, we have a lot more knowledge about cricket and we can explore more about the dataset.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There are total 15 international teams.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 dataset include the data of ODI world cup </a:t>
            </a:r>
            <a:r>
              <a:rPr lang="en-IN" sz="2000" dirty="0" err="1"/>
              <a:t>mataches</a:t>
            </a:r>
            <a:r>
              <a:rPr lang="en-IN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Reference: https://www.espncricinfo.com/records/trophy/batting-most-runs-career/world-cup-12</a:t>
            </a:r>
          </a:p>
        </p:txBody>
      </p:sp>
    </p:spTree>
    <p:extLst>
      <p:ext uri="{BB962C8B-B14F-4D97-AF65-F5344CB8AC3E}">
        <p14:creationId xmlns:p14="http://schemas.microsoft.com/office/powerpoint/2010/main" val="139032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FEB-6278-5A57-E38C-9A550E08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06AA0-66FF-EA85-8E94-397078E9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/>
          <a:stretch/>
        </p:blipFill>
        <p:spPr>
          <a:xfrm>
            <a:off x="1524168" y="2326105"/>
            <a:ext cx="6903701" cy="3715920"/>
          </a:xfrm>
        </p:spPr>
      </p:pic>
    </p:spTree>
    <p:extLst>
      <p:ext uri="{BB962C8B-B14F-4D97-AF65-F5344CB8AC3E}">
        <p14:creationId xmlns:p14="http://schemas.microsoft.com/office/powerpoint/2010/main" val="172028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32D534-4442-D664-9233-255EBBF5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4547"/>
            <a:ext cx="8596668" cy="2205789"/>
          </a:xfrm>
        </p:spPr>
        <p:txBody>
          <a:bodyPr/>
          <a:lstStyle/>
          <a:p>
            <a:r>
              <a:rPr lang="en-IN" dirty="0"/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20530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5A7-4AB4-DF78-C259-11E8CCDA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C7691-EB0F-33BE-C999-AB8BA2B9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/>
          <a:stretch/>
        </p:blipFill>
        <p:spPr>
          <a:xfrm>
            <a:off x="1508126" y="2318083"/>
            <a:ext cx="6903701" cy="3748005"/>
          </a:xfrm>
        </p:spPr>
      </p:pic>
    </p:spTree>
    <p:extLst>
      <p:ext uri="{BB962C8B-B14F-4D97-AF65-F5344CB8AC3E}">
        <p14:creationId xmlns:p14="http://schemas.microsoft.com/office/powerpoint/2010/main" val="1772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BBC4-AB40-50E5-29E4-B422F73A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0CE2-A0B6-4687-11FA-30509EC1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For step 1 we have done scrapping data from the </a:t>
            </a:r>
            <a:r>
              <a:rPr lang="en-IN" sz="2000" dirty="0" err="1"/>
              <a:t>url</a:t>
            </a:r>
            <a:r>
              <a:rPr lang="en-IN" sz="2000" dirty="0"/>
              <a:t> of </a:t>
            </a:r>
            <a:r>
              <a:rPr lang="en-IN" sz="2000" dirty="0" err="1"/>
              <a:t>espn</a:t>
            </a:r>
            <a:r>
              <a:rPr lang="en-IN" sz="2000" dirty="0"/>
              <a:t>.</a:t>
            </a:r>
          </a:p>
          <a:p>
            <a:r>
              <a:rPr lang="en-IN" sz="2000" dirty="0"/>
              <a:t>For scrapping we have used beautiful soap.</a:t>
            </a:r>
          </a:p>
          <a:p>
            <a:r>
              <a:rPr lang="en-IN" sz="2000" dirty="0"/>
              <a:t>We have creates the empty list to store the scrap data.</a:t>
            </a:r>
          </a:p>
          <a:p>
            <a:r>
              <a:rPr lang="en-IN" sz="2000" dirty="0"/>
              <a:t>After that we have done looping through the list which we got from the data. </a:t>
            </a:r>
          </a:p>
        </p:txBody>
      </p:sp>
    </p:spTree>
    <p:extLst>
      <p:ext uri="{BB962C8B-B14F-4D97-AF65-F5344CB8AC3E}">
        <p14:creationId xmlns:p14="http://schemas.microsoft.com/office/powerpoint/2010/main" val="199625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6223-EC7C-5A14-96AC-3CCCAE2F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52442-A406-C51C-4A9D-7C8DBDB4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/>
          <a:stretch/>
        </p:blipFill>
        <p:spPr>
          <a:xfrm>
            <a:off x="1524168" y="2334126"/>
            <a:ext cx="6903701" cy="3707899"/>
          </a:xfrm>
        </p:spPr>
      </p:pic>
    </p:spTree>
    <p:extLst>
      <p:ext uri="{BB962C8B-B14F-4D97-AF65-F5344CB8AC3E}">
        <p14:creationId xmlns:p14="http://schemas.microsoft.com/office/powerpoint/2010/main" val="13535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F67-5707-CDAA-18B2-67AF9F11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66B5-9111-3A53-197A-6D3E065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021"/>
            <a:ext cx="8596668" cy="5069305"/>
          </a:xfrm>
        </p:spPr>
        <p:txBody>
          <a:bodyPr>
            <a:normAutofit/>
          </a:bodyPr>
          <a:lstStyle/>
          <a:p>
            <a:r>
              <a:rPr lang="en-IN" sz="2000" dirty="0"/>
              <a:t>So we have filtered few rows from the original dataset.</a:t>
            </a:r>
          </a:p>
          <a:p>
            <a:r>
              <a:rPr lang="en-IN" sz="2000" dirty="0"/>
              <a:t>The rows that we have selected are as below: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Player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Years played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Matches played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Innings played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Batting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Total runs scored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Highest runs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Average runs per match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Strike rate</a:t>
            </a:r>
          </a:p>
        </p:txBody>
      </p:sp>
    </p:spTree>
    <p:extLst>
      <p:ext uri="{BB962C8B-B14F-4D97-AF65-F5344CB8AC3E}">
        <p14:creationId xmlns:p14="http://schemas.microsoft.com/office/powerpoint/2010/main" val="5409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BEE3-B3CD-2768-FBEB-34BB2FEF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5BCD7-06D2-868D-4DEE-8D73ED8C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/>
          <a:stretch/>
        </p:blipFill>
        <p:spPr>
          <a:xfrm>
            <a:off x="1524168" y="2326105"/>
            <a:ext cx="6903701" cy="3715920"/>
          </a:xfrm>
        </p:spPr>
      </p:pic>
    </p:spTree>
    <p:extLst>
      <p:ext uri="{BB962C8B-B14F-4D97-AF65-F5344CB8AC3E}">
        <p14:creationId xmlns:p14="http://schemas.microsoft.com/office/powerpoint/2010/main" val="373384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BF43-57B7-2AD1-BA4A-6DA07AE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ED96-3090-F7D3-C2BF-C9EFA172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Upload the scrap data to the local DB.</a:t>
            </a:r>
          </a:p>
          <a:p>
            <a:r>
              <a:rPr lang="en-IN" sz="2000" dirty="0"/>
              <a:t>We have used PostgreSQL to data.</a:t>
            </a:r>
          </a:p>
          <a:p>
            <a:r>
              <a:rPr lang="en-IN" sz="2000" dirty="0"/>
              <a:t>We have used port 5432 to connect the local DB.</a:t>
            </a:r>
          </a:p>
          <a:p>
            <a:r>
              <a:rPr lang="en-IN" sz="2000" dirty="0"/>
              <a:t>Then we have successfully established the connection to DB.</a:t>
            </a:r>
          </a:p>
          <a:p>
            <a:r>
              <a:rPr lang="en-IN" sz="2000" dirty="0"/>
              <a:t>Then we have created cursor.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53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D4E1-1721-D089-A713-D9B01F89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5FF9-F2FD-C4CC-CAA8-106DCAAF6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/>
          <a:stretch/>
        </p:blipFill>
        <p:spPr>
          <a:xfrm>
            <a:off x="1524168" y="2334126"/>
            <a:ext cx="6903701" cy="3707899"/>
          </a:xfrm>
        </p:spPr>
      </p:pic>
    </p:spTree>
    <p:extLst>
      <p:ext uri="{BB962C8B-B14F-4D97-AF65-F5344CB8AC3E}">
        <p14:creationId xmlns:p14="http://schemas.microsoft.com/office/powerpoint/2010/main" val="400460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477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Project Name: Cricketers </vt:lpstr>
      <vt:lpstr>Project Summary 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Project Summary</vt:lpstr>
      <vt:lpstr>TEAM</vt:lpstr>
      <vt:lpstr>Output Of Project</vt:lpstr>
      <vt:lpstr>Output Of Project</vt:lpstr>
      <vt:lpstr>Output Of Project</vt:lpstr>
      <vt:lpstr>THANKYOU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Cricketers </dc:title>
  <dc:creator>Karankumar Patel</dc:creator>
  <cp:lastModifiedBy>Karankumar Patel</cp:lastModifiedBy>
  <cp:revision>1</cp:revision>
  <dcterms:created xsi:type="dcterms:W3CDTF">2023-12-13T02:44:57Z</dcterms:created>
  <dcterms:modified xsi:type="dcterms:W3CDTF">2023-12-13T04:46:06Z</dcterms:modified>
</cp:coreProperties>
</file>