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2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4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12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1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60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19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5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1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4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3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7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3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6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2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1F09-C236-491A-AA97-EACBB23D99EA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F42730-3DA8-45BA-B7CA-C1DD2CCC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5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D8B-23AF-308F-E79B-8BAFCCC13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10654"/>
            <a:ext cx="7766936" cy="1941094"/>
          </a:xfrm>
        </p:spPr>
        <p:txBody>
          <a:bodyPr/>
          <a:lstStyle/>
          <a:p>
            <a:r>
              <a:rPr lang="en-IN" dirty="0"/>
              <a:t>Z+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67C1-FADB-EACE-1052-34B141329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64042"/>
            <a:ext cx="7766936" cy="2633093"/>
          </a:xfrm>
        </p:spPr>
        <p:txBody>
          <a:bodyPr>
            <a:normAutofit/>
          </a:bodyPr>
          <a:lstStyle/>
          <a:p>
            <a:r>
              <a:rPr lang="en-IN" dirty="0"/>
              <a:t>Priyank Bhaveshbhai Siddhapura</a:t>
            </a:r>
          </a:p>
          <a:p>
            <a:r>
              <a:rPr lang="en-IN" dirty="0"/>
              <a:t>Karankumar Patel</a:t>
            </a:r>
          </a:p>
          <a:p>
            <a:r>
              <a:rPr lang="en-IN" dirty="0"/>
              <a:t>Meet Hitesh Mistry</a:t>
            </a:r>
          </a:p>
          <a:p>
            <a:r>
              <a:rPr lang="en-IN" dirty="0"/>
              <a:t>Raj Tandel</a:t>
            </a:r>
          </a:p>
        </p:txBody>
      </p:sp>
    </p:spTree>
    <p:extLst>
      <p:ext uri="{BB962C8B-B14F-4D97-AF65-F5344CB8AC3E}">
        <p14:creationId xmlns:p14="http://schemas.microsoft.com/office/powerpoint/2010/main" val="20145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43E59-74B9-3208-6057-C7B33781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8889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43C1-476E-C690-D0B2-406F31B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9513-57F5-9DE8-6EB9-BFE6107E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total two parts of this project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1. Starter App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2. Authorization Part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project is totally based on DotNet core.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According to the provided instructions there are three roles in the project that are registered user, manager and admin.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Registered user can see the approved, rejected data on their side.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Manager can approve and reject the data request by the users.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Admin can approve/reject as well as edit/delete the contact data of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8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52C1-9380-8348-6944-6EE4F398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8886-C0FA-C842-BB8E-8CD46ECA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We have run all the commands using CLI (Command-line interface)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first step in our project was to create the web app in Dotnet core. To create “ContactManger” web app the command that we used is as follow:</a:t>
            </a:r>
          </a:p>
          <a:p>
            <a:pPr algn="ctr"/>
            <a:r>
              <a:rPr lang="en-US" b="0" i="0" dirty="0">
                <a:solidFill>
                  <a:srgbClr val="0101F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dotnet</a:t>
            </a:r>
            <a:r>
              <a:rPr lang="en-US" b="0" i="0" dirty="0">
                <a:solidFill>
                  <a:srgbClr val="16161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lang="en-US" b="0" i="0" dirty="0">
                <a:solidFill>
                  <a:srgbClr val="16161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webapp</a:t>
            </a:r>
            <a:r>
              <a:rPr lang="en-US" b="0" i="0" dirty="0">
                <a:solidFill>
                  <a:srgbClr val="00688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-o</a:t>
            </a:r>
            <a:r>
              <a:rPr lang="en-US" b="0" i="0" dirty="0">
                <a:solidFill>
                  <a:srgbClr val="16161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ContactManager</a:t>
            </a:r>
            <a:r>
              <a:rPr lang="en-US" b="0" i="0" dirty="0">
                <a:solidFill>
                  <a:srgbClr val="00688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-au</a:t>
            </a:r>
            <a:r>
              <a:rPr lang="en-US" b="0" i="0" dirty="0">
                <a:solidFill>
                  <a:srgbClr val="16161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Individual</a:t>
            </a:r>
            <a:r>
              <a:rPr lang="en-US" b="0" i="0" dirty="0">
                <a:solidFill>
                  <a:srgbClr val="00688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-uld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Secondly, once the web app was created, we have manually added the data using the instructions provided on the website.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that, we call the data in the program.cs file.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Once the Starter app runs properly, we have added authorization to every user login.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that, we have added the role services according to the roles.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Then we have configured the test account.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that we created the test/dummy accounts and then updated the contacts.</a:t>
            </a:r>
          </a:p>
        </p:txBody>
      </p:sp>
    </p:spTree>
    <p:extLst>
      <p:ext uri="{BB962C8B-B14F-4D97-AF65-F5344CB8AC3E}">
        <p14:creationId xmlns:p14="http://schemas.microsoft.com/office/powerpoint/2010/main" val="37053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477A-A5F0-A672-67E9-5F7E7F92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E276-24BB-87C5-182F-41B1746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Once the test data was created, we have created the authorization handler for all the three roles.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creation of authorization handler, we have updated the create model, index model, edit model and delete model.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During our project we faced an error of “dotnet ef not found”. Which was solved using following command line code:</a:t>
            </a:r>
          </a:p>
          <a:p>
            <a:pPr marL="0" indent="0" algn="ctr"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Dotnet tool install –-global dotnet-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ef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–version 6.* </a:t>
            </a:r>
          </a:p>
        </p:txBody>
      </p:sp>
    </p:spTree>
    <p:extLst>
      <p:ext uri="{BB962C8B-B14F-4D97-AF65-F5344CB8AC3E}">
        <p14:creationId xmlns:p14="http://schemas.microsoft.com/office/powerpoint/2010/main" val="38722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52C1-9380-8348-6944-6EE4F398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8886-C0FA-C842-BB8E-8CD46ECA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four members in our group.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Priyank Bhaveshbhai Siddhapura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Karankumar Patel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Meet Hitesh Mistry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Raj Tandel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Priyank has completed his Bachelor’s degree in Physics. Karankumar and raj had pursued Bachelor’s degree in Mathematics. Meet has completed his Engineering degree in Computer Science.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project, we have tried to distribute task equally, so that everyone’s contribution in project remains same and can learn from it as well.</a:t>
            </a:r>
          </a:p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Work done by each member will be discussed during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1760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7E43-2E60-C127-D726-F6B222CB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Part-1 Demonstration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E215B7-A3DF-8C38-5325-825E8EE9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803" y="1552699"/>
            <a:ext cx="2903282" cy="4488663"/>
          </a:xfrm>
        </p:spPr>
        <p:txBody>
          <a:bodyPr>
            <a:normAutofit/>
          </a:bodyPr>
          <a:lstStyle/>
          <a:p>
            <a:r>
              <a:rPr lang="en-US" dirty="0"/>
              <a:t>Welcome page view of registered User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B349F-568E-998B-5EEE-9471AC18D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r="8250"/>
          <a:stretch/>
        </p:blipFill>
        <p:spPr>
          <a:xfrm>
            <a:off x="518101" y="1552698"/>
            <a:ext cx="6666469" cy="44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7E43-2E60-C127-D726-F6B222CB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Part-1 Demonstration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E215B7-A3DF-8C38-5325-825E8EE9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803" y="1552699"/>
            <a:ext cx="2903282" cy="4488663"/>
          </a:xfrm>
        </p:spPr>
        <p:txBody>
          <a:bodyPr>
            <a:normAutofit/>
          </a:bodyPr>
          <a:lstStyle/>
          <a:p>
            <a:r>
              <a:rPr lang="en-US" dirty="0"/>
              <a:t>Registered user view for all the approved data. </a:t>
            </a:r>
          </a:p>
          <a:p>
            <a:r>
              <a:rPr lang="en-US" dirty="0"/>
              <a:t>They can also edit, delete and see their details.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B349F-568E-998B-5EEE-9471AC18D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r="8250"/>
          <a:stretch/>
        </p:blipFill>
        <p:spPr>
          <a:xfrm>
            <a:off x="518101" y="1552698"/>
            <a:ext cx="6666469" cy="44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7E43-2E60-C127-D726-F6B222CB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Part-1 Demonstration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E215B7-A3DF-8C38-5325-825E8EE9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803" y="1552699"/>
            <a:ext cx="2903282" cy="4488663"/>
          </a:xfrm>
        </p:spPr>
        <p:txBody>
          <a:bodyPr>
            <a:normAutofit/>
          </a:bodyPr>
          <a:lstStyle/>
          <a:p>
            <a:r>
              <a:rPr lang="en-US" dirty="0"/>
              <a:t>Show picture illustrate view for Managers who is authorized to approve or reject contact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B349F-568E-998B-5EEE-9471AC18D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r="8250"/>
          <a:stretch/>
        </p:blipFill>
        <p:spPr>
          <a:xfrm>
            <a:off x="518101" y="1552698"/>
            <a:ext cx="6666469" cy="44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6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7E43-2E60-C127-D726-F6B222CB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Part-1 Demonstration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E215B7-A3DF-8C38-5325-825E8EE9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803" y="1552699"/>
            <a:ext cx="2903282" cy="4488663"/>
          </a:xfrm>
        </p:spPr>
        <p:txBody>
          <a:bodyPr>
            <a:normAutofit/>
          </a:bodyPr>
          <a:lstStyle/>
          <a:p>
            <a:r>
              <a:rPr lang="en-US" dirty="0"/>
              <a:t>Admin has full authorization as he/she has power to approve, reject, edit or delete any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B349F-568E-998B-5EEE-9471AC18D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r="8250"/>
          <a:stretch/>
        </p:blipFill>
        <p:spPr>
          <a:xfrm>
            <a:off x="518101" y="1552698"/>
            <a:ext cx="6666469" cy="44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34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489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Trebuchet MS</vt:lpstr>
      <vt:lpstr>Wingdings 3</vt:lpstr>
      <vt:lpstr>Facet</vt:lpstr>
      <vt:lpstr>Z+ AUTHORIZATION</vt:lpstr>
      <vt:lpstr>Project Summary</vt:lpstr>
      <vt:lpstr>Project Summary</vt:lpstr>
      <vt:lpstr>Project Summary</vt:lpstr>
      <vt:lpstr>About us</vt:lpstr>
      <vt:lpstr>Part-1 Demonstration</vt:lpstr>
      <vt:lpstr>Part-1 Demonstration</vt:lpstr>
      <vt:lpstr>Part-1 Demonstration</vt:lpstr>
      <vt:lpstr>Part-1 Demonstration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AUTHORIZATION</dc:title>
  <dc:creator>Meet Hitesh Mistry</dc:creator>
  <cp:lastModifiedBy>Priyank Bhaveshbhai Siddhapura</cp:lastModifiedBy>
  <cp:revision>5</cp:revision>
  <dcterms:created xsi:type="dcterms:W3CDTF">2023-12-03T06:21:37Z</dcterms:created>
  <dcterms:modified xsi:type="dcterms:W3CDTF">2023-12-05T15:06:09Z</dcterms:modified>
</cp:coreProperties>
</file>