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69" r:id="rId2"/>
    <p:sldId id="278" r:id="rId3"/>
    <p:sldId id="280" r:id="rId4"/>
    <p:sldId id="281" r:id="rId5"/>
    <p:sldId id="307" r:id="rId6"/>
    <p:sldId id="309" r:id="rId7"/>
    <p:sldId id="310" r:id="rId8"/>
    <p:sldId id="311" r:id="rId9"/>
    <p:sldId id="323" r:id="rId10"/>
    <p:sldId id="324" r:id="rId11"/>
    <p:sldId id="317" r:id="rId12"/>
    <p:sldId id="295" r:id="rId13"/>
    <p:sldId id="319" r:id="rId14"/>
    <p:sldId id="318" r:id="rId15"/>
    <p:sldId id="303" r:id="rId16"/>
    <p:sldId id="304" r:id="rId17"/>
    <p:sldId id="320" r:id="rId18"/>
    <p:sldId id="299" r:id="rId19"/>
    <p:sldId id="302" r:id="rId20"/>
    <p:sldId id="321" r:id="rId21"/>
    <p:sldId id="305" r:id="rId22"/>
    <p:sldId id="306" r:id="rId23"/>
    <p:sldId id="312" r:id="rId24"/>
    <p:sldId id="313" r:id="rId25"/>
    <p:sldId id="298" r:id="rId26"/>
    <p:sldId id="291" r:id="rId27"/>
    <p:sldId id="267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E9D55-59BE-4DCC-86DA-227DCB93141E}" v="58" dt="2025-06-25T02:46:22.383"/>
  </p1510:revLst>
</p1510:revInfo>
</file>

<file path=ppt/tableStyles.xml><?xml version="1.0" encoding="utf-8"?>
<a:tblStyleLst xmlns:a="http://schemas.openxmlformats.org/drawingml/2006/main" def="{A37A3BD6-EE9A-4EC1-BA85-ECF1ABCDB703}">
  <a:tblStyle styleId="{A37A3BD6-EE9A-4EC1-BA85-ECF1ABCDB7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>
        <p:scale>
          <a:sx n="125" d="100"/>
          <a:sy n="125" d="100"/>
        </p:scale>
        <p:origin x="365" y="-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kumar Gadliwala" userId="fbf605a910cf5e32" providerId="LiveId" clId="{D42E9D55-59BE-4DCC-86DA-227DCB93141E}"/>
    <pc:docChg chg="undo custSel addSld delSld modSld">
      <pc:chgData name="Priyankkumar Gadliwala" userId="fbf605a910cf5e32" providerId="LiveId" clId="{D42E9D55-59BE-4DCC-86DA-227DCB93141E}" dt="2025-06-25T03:12:22.369" v="1514" actId="20577"/>
      <pc:docMkLst>
        <pc:docMk/>
      </pc:docMkLst>
      <pc:sldChg chg="delSp modSp mod">
        <pc:chgData name="Priyankkumar Gadliwala" userId="fbf605a910cf5e32" providerId="LiveId" clId="{D42E9D55-59BE-4DCC-86DA-227DCB93141E}" dt="2025-06-25T02:56:48.204" v="1478" actId="14100"/>
        <pc:sldMkLst>
          <pc:docMk/>
          <pc:sldMk cId="0" sldId="269"/>
        </pc:sldMkLst>
        <pc:spChg chg="mod">
          <ac:chgData name="Priyankkumar Gadliwala" userId="fbf605a910cf5e32" providerId="LiveId" clId="{D42E9D55-59BE-4DCC-86DA-227DCB93141E}" dt="2025-06-24T13:59:14.887" v="280" actId="14100"/>
          <ac:spMkLst>
            <pc:docMk/>
            <pc:sldMk cId="0" sldId="269"/>
            <ac:spMk id="3" creationId="{00000000-0000-0000-0000-000000000000}"/>
          </ac:spMkLst>
        </pc:spChg>
        <pc:spChg chg="mod">
          <ac:chgData name="Priyankkumar Gadliwala" userId="fbf605a910cf5e32" providerId="LiveId" clId="{D42E9D55-59BE-4DCC-86DA-227DCB93141E}" dt="2025-06-24T21:19:31.861" v="1030" actId="20577"/>
          <ac:spMkLst>
            <pc:docMk/>
            <pc:sldMk cId="0" sldId="269"/>
            <ac:spMk id="6" creationId="{00000000-0000-0000-0000-000000000000}"/>
          </ac:spMkLst>
        </pc:spChg>
        <pc:spChg chg="mod">
          <ac:chgData name="Priyankkumar Gadliwala" userId="fbf605a910cf5e32" providerId="LiveId" clId="{D42E9D55-59BE-4DCC-86DA-227DCB93141E}" dt="2025-06-24T21:19:19.329" v="1019" actId="14100"/>
          <ac:spMkLst>
            <pc:docMk/>
            <pc:sldMk cId="0" sldId="269"/>
            <ac:spMk id="7" creationId="{00000000-0000-0000-0000-000000000000}"/>
          </ac:spMkLst>
        </pc:spChg>
        <pc:spChg chg="mod">
          <ac:chgData name="Priyankkumar Gadliwala" userId="fbf605a910cf5e32" providerId="LiveId" clId="{D42E9D55-59BE-4DCC-86DA-227DCB93141E}" dt="2025-06-25T02:56:48.204" v="1478" actId="14100"/>
          <ac:spMkLst>
            <pc:docMk/>
            <pc:sldMk cId="0" sldId="269"/>
            <ac:spMk id="9" creationId="{00000000-0000-0000-0000-000000000000}"/>
          </ac:spMkLst>
        </pc:spChg>
        <pc:picChg chg="mod">
          <ac:chgData name="Priyankkumar Gadliwala" userId="fbf605a910cf5e32" providerId="LiveId" clId="{D42E9D55-59BE-4DCC-86DA-227DCB93141E}" dt="2025-06-24T14:01:22.642" v="296" actId="14100"/>
          <ac:picMkLst>
            <pc:docMk/>
            <pc:sldMk cId="0" sldId="269"/>
            <ac:picMk id="5" creationId="{00000000-0000-0000-0000-000000000000}"/>
          </ac:picMkLst>
        </pc:picChg>
      </pc:sldChg>
      <pc:sldChg chg="modSp mod">
        <pc:chgData name="Priyankkumar Gadliwala" userId="fbf605a910cf5e32" providerId="LiveId" clId="{D42E9D55-59BE-4DCC-86DA-227DCB93141E}" dt="2025-06-23T20:33:51.115" v="48" actId="20577"/>
        <pc:sldMkLst>
          <pc:docMk/>
          <pc:sldMk cId="2637309247" sldId="278"/>
        </pc:sldMkLst>
        <pc:spChg chg="mod">
          <ac:chgData name="Priyankkumar Gadliwala" userId="fbf605a910cf5e32" providerId="LiveId" clId="{D42E9D55-59BE-4DCC-86DA-227DCB93141E}" dt="2025-06-23T20:33:51.115" v="48" actId="20577"/>
          <ac:spMkLst>
            <pc:docMk/>
            <pc:sldMk cId="2637309247" sldId="278"/>
            <ac:spMk id="3" creationId="{F9D51AFF-2C3B-D42F-F978-655D2C9E931B}"/>
          </ac:spMkLst>
        </pc:spChg>
      </pc:sldChg>
      <pc:sldChg chg="addSp modSp mod">
        <pc:chgData name="Priyankkumar Gadliwala" userId="fbf605a910cf5e32" providerId="LiveId" clId="{D42E9D55-59BE-4DCC-86DA-227DCB93141E}" dt="2025-06-25T02:47:46.737" v="1398" actId="207"/>
        <pc:sldMkLst>
          <pc:docMk/>
          <pc:sldMk cId="1741974682" sldId="280"/>
        </pc:sldMkLst>
        <pc:spChg chg="mod">
          <ac:chgData name="Priyankkumar Gadliwala" userId="fbf605a910cf5e32" providerId="LiveId" clId="{D42E9D55-59BE-4DCC-86DA-227DCB93141E}" dt="2025-06-24T21:21:39.236" v="1057" actId="27636"/>
          <ac:spMkLst>
            <pc:docMk/>
            <pc:sldMk cId="1741974682" sldId="280"/>
            <ac:spMk id="3" creationId="{4D9076F4-AB7E-3A24-33D4-3E9942CEB873}"/>
          </ac:spMkLst>
        </pc:spChg>
        <pc:spChg chg="add mod">
          <ac:chgData name="Priyankkumar Gadliwala" userId="fbf605a910cf5e32" providerId="LiveId" clId="{D42E9D55-59BE-4DCC-86DA-227DCB93141E}" dt="2025-06-25T02:47:46.737" v="1398" actId="207"/>
          <ac:spMkLst>
            <pc:docMk/>
            <pc:sldMk cId="1741974682" sldId="280"/>
            <ac:spMk id="5" creationId="{86E37313-11B9-25D7-1050-F1353D5AE3B7}"/>
          </ac:spMkLst>
        </pc:spChg>
      </pc:sldChg>
      <pc:sldChg chg="modSp mod">
        <pc:chgData name="Priyankkumar Gadliwala" userId="fbf605a910cf5e32" providerId="LiveId" clId="{D42E9D55-59BE-4DCC-86DA-227DCB93141E}" dt="2025-06-23T20:37:23.740" v="99" actId="20577"/>
        <pc:sldMkLst>
          <pc:docMk/>
          <pc:sldMk cId="3880160965" sldId="281"/>
        </pc:sldMkLst>
        <pc:spChg chg="mod">
          <ac:chgData name="Priyankkumar Gadliwala" userId="fbf605a910cf5e32" providerId="LiveId" clId="{D42E9D55-59BE-4DCC-86DA-227DCB93141E}" dt="2025-06-23T20:34:28.868" v="75" actId="20577"/>
          <ac:spMkLst>
            <pc:docMk/>
            <pc:sldMk cId="3880160965" sldId="281"/>
            <ac:spMk id="2" creationId="{FA74825A-4ACA-2E6B-465A-5D8E6793A8C1}"/>
          </ac:spMkLst>
        </pc:spChg>
        <pc:spChg chg="mod">
          <ac:chgData name="Priyankkumar Gadliwala" userId="fbf605a910cf5e32" providerId="LiveId" clId="{D42E9D55-59BE-4DCC-86DA-227DCB93141E}" dt="2025-06-23T20:37:23.740" v="99" actId="20577"/>
          <ac:spMkLst>
            <pc:docMk/>
            <pc:sldMk cId="3880160965" sldId="281"/>
            <ac:spMk id="3" creationId="{3D2A4EF1-B2C9-476C-E1B7-1011F5C9E33B}"/>
          </ac:spMkLst>
        </pc:spChg>
      </pc:sldChg>
      <pc:sldChg chg="del">
        <pc:chgData name="Priyankkumar Gadliwala" userId="fbf605a910cf5e32" providerId="LiveId" clId="{D42E9D55-59BE-4DCC-86DA-227DCB93141E}" dt="2025-06-24T11:03:30.891" v="152" actId="2696"/>
        <pc:sldMkLst>
          <pc:docMk/>
          <pc:sldMk cId="513778197" sldId="287"/>
        </pc:sldMkLst>
      </pc:sldChg>
      <pc:sldChg chg="del">
        <pc:chgData name="Priyankkumar Gadliwala" userId="fbf605a910cf5e32" providerId="LiveId" clId="{D42E9D55-59BE-4DCC-86DA-227DCB93141E}" dt="2025-06-23T20:40:15.496" v="106" actId="2696"/>
        <pc:sldMkLst>
          <pc:docMk/>
          <pc:sldMk cId="2050694935" sldId="288"/>
        </pc:sldMkLst>
      </pc:sldChg>
      <pc:sldChg chg="modSp del mod">
        <pc:chgData name="Priyankkumar Gadliwala" userId="fbf605a910cf5e32" providerId="LiveId" clId="{D42E9D55-59BE-4DCC-86DA-227DCB93141E}" dt="2025-06-24T21:07:02.999" v="994" actId="2696"/>
        <pc:sldMkLst>
          <pc:docMk/>
          <pc:sldMk cId="2199129192" sldId="292"/>
        </pc:sldMkLst>
        <pc:spChg chg="mod">
          <ac:chgData name="Priyankkumar Gadliwala" userId="fbf605a910cf5e32" providerId="LiveId" clId="{D42E9D55-59BE-4DCC-86DA-227DCB93141E}" dt="2025-06-24T14:08:45.855" v="297" actId="113"/>
          <ac:spMkLst>
            <pc:docMk/>
            <pc:sldMk cId="2199129192" sldId="292"/>
            <ac:spMk id="4" creationId="{33EB457F-717F-C867-FCB7-BEC7E4CAAD3C}"/>
          </ac:spMkLst>
        </pc:spChg>
      </pc:sldChg>
      <pc:sldChg chg="modSp del mod">
        <pc:chgData name="Priyankkumar Gadliwala" userId="fbf605a910cf5e32" providerId="LiveId" clId="{D42E9D55-59BE-4DCC-86DA-227DCB93141E}" dt="2025-06-24T21:07:06.107" v="995" actId="2696"/>
        <pc:sldMkLst>
          <pc:docMk/>
          <pc:sldMk cId="3605955204" sldId="293"/>
        </pc:sldMkLst>
        <pc:spChg chg="mod">
          <ac:chgData name="Priyankkumar Gadliwala" userId="fbf605a910cf5e32" providerId="LiveId" clId="{D42E9D55-59BE-4DCC-86DA-227DCB93141E}" dt="2025-06-24T14:08:56.629" v="298" actId="113"/>
          <ac:spMkLst>
            <pc:docMk/>
            <pc:sldMk cId="3605955204" sldId="293"/>
            <ac:spMk id="4" creationId="{E7A4FFA3-39C5-11DA-456B-863CB77B811E}"/>
          </ac:spMkLst>
        </pc:spChg>
      </pc:sldChg>
      <pc:sldChg chg="addSp modSp mod">
        <pc:chgData name="Priyankkumar Gadliwala" userId="fbf605a910cf5e32" providerId="LiveId" clId="{D42E9D55-59BE-4DCC-86DA-227DCB93141E}" dt="2025-06-25T02:48:45.372" v="1404" actId="207"/>
        <pc:sldMkLst>
          <pc:docMk/>
          <pc:sldMk cId="2492242012" sldId="295"/>
        </pc:sldMkLst>
        <pc:spChg chg="add mod">
          <ac:chgData name="Priyankkumar Gadliwala" userId="fbf605a910cf5e32" providerId="LiveId" clId="{D42E9D55-59BE-4DCC-86DA-227DCB93141E}" dt="2025-06-25T02:48:38.641" v="1403" actId="207"/>
          <ac:spMkLst>
            <pc:docMk/>
            <pc:sldMk cId="2492242012" sldId="295"/>
            <ac:spMk id="2" creationId="{E506EEAE-A832-5505-C6C1-A2E6FC1BB356}"/>
          </ac:spMkLst>
        </pc:spChg>
        <pc:spChg chg="add mod">
          <ac:chgData name="Priyankkumar Gadliwala" userId="fbf605a910cf5e32" providerId="LiveId" clId="{D42E9D55-59BE-4DCC-86DA-227DCB93141E}" dt="2025-06-25T02:38:33.678" v="1250"/>
          <ac:spMkLst>
            <pc:docMk/>
            <pc:sldMk cId="2492242012" sldId="295"/>
            <ac:spMk id="4" creationId="{DEA7DF27-E245-D1C8-E7D1-7A22D04E2361}"/>
          </ac:spMkLst>
        </pc:spChg>
        <pc:spChg chg="add mod">
          <ac:chgData name="Priyankkumar Gadliwala" userId="fbf605a910cf5e32" providerId="LiveId" clId="{D42E9D55-59BE-4DCC-86DA-227DCB93141E}" dt="2025-06-25T02:48:45.372" v="1404" actId="207"/>
          <ac:spMkLst>
            <pc:docMk/>
            <pc:sldMk cId="2492242012" sldId="295"/>
            <ac:spMk id="6" creationId="{44E03827-3947-E361-A253-923F21003967}"/>
          </ac:spMkLst>
        </pc:spChg>
        <pc:spChg chg="mod">
          <ac:chgData name="Priyankkumar Gadliwala" userId="fbf605a910cf5e32" providerId="LiveId" clId="{D42E9D55-59BE-4DCC-86DA-227DCB93141E}" dt="2025-06-24T21:07:19.535" v="997" actId="20577"/>
          <ac:spMkLst>
            <pc:docMk/>
            <pc:sldMk cId="2492242012" sldId="295"/>
            <ac:spMk id="8" creationId="{8E0A67D9-4EE1-1920-A492-00F18064AE99}"/>
          </ac:spMkLst>
        </pc:spChg>
        <pc:picChg chg="add mod">
          <ac:chgData name="Priyankkumar Gadliwala" userId="fbf605a910cf5e32" providerId="LiveId" clId="{D42E9D55-59BE-4DCC-86DA-227DCB93141E}" dt="2025-06-25T02:37:24.971" v="1210" actId="14100"/>
          <ac:picMkLst>
            <pc:docMk/>
            <pc:sldMk cId="2492242012" sldId="295"/>
            <ac:picMk id="3" creationId="{15E9C122-6EDE-C9A5-7B41-F6191A81AB8C}"/>
          </ac:picMkLst>
        </pc:picChg>
        <pc:picChg chg="add mod">
          <ac:chgData name="Priyankkumar Gadliwala" userId="fbf605a910cf5e32" providerId="LiveId" clId="{D42E9D55-59BE-4DCC-86DA-227DCB93141E}" dt="2025-06-25T02:39:05.966" v="1255" actId="14100"/>
          <ac:picMkLst>
            <pc:docMk/>
            <pc:sldMk cId="2492242012" sldId="295"/>
            <ac:picMk id="5" creationId="{231121AD-2365-6CCD-FAAA-6225F7414111}"/>
          </ac:picMkLst>
        </pc:picChg>
      </pc:sldChg>
      <pc:sldChg chg="del">
        <pc:chgData name="Priyankkumar Gadliwala" userId="fbf605a910cf5e32" providerId="LiveId" clId="{D42E9D55-59BE-4DCC-86DA-227DCB93141E}" dt="2025-06-24T11:04:08.813" v="153" actId="2696"/>
        <pc:sldMkLst>
          <pc:docMk/>
          <pc:sldMk cId="2498989575" sldId="296"/>
        </pc:sldMkLst>
      </pc:sldChg>
      <pc:sldChg chg="modSp mod">
        <pc:chgData name="Priyankkumar Gadliwala" userId="fbf605a910cf5e32" providerId="LiveId" clId="{D42E9D55-59BE-4DCC-86DA-227DCB93141E}" dt="2025-06-24T21:28:59.776" v="1087" actId="20577"/>
        <pc:sldMkLst>
          <pc:docMk/>
          <pc:sldMk cId="119943789" sldId="298"/>
        </pc:sldMkLst>
        <pc:spChg chg="mod">
          <ac:chgData name="Priyankkumar Gadliwala" userId="fbf605a910cf5e32" providerId="LiveId" clId="{D42E9D55-59BE-4DCC-86DA-227DCB93141E}" dt="2025-06-24T21:28:59.776" v="1087" actId="20577"/>
          <ac:spMkLst>
            <pc:docMk/>
            <pc:sldMk cId="119943789" sldId="298"/>
            <ac:spMk id="3" creationId="{DCED8537-A31A-7BA2-72E8-312C0B6129EA}"/>
          </ac:spMkLst>
        </pc:spChg>
      </pc:sldChg>
      <pc:sldChg chg="addSp modSp mod">
        <pc:chgData name="Priyankkumar Gadliwala" userId="fbf605a910cf5e32" providerId="LiveId" clId="{D42E9D55-59BE-4DCC-86DA-227DCB93141E}" dt="2025-06-25T02:50:56.105" v="1436" actId="207"/>
        <pc:sldMkLst>
          <pc:docMk/>
          <pc:sldMk cId="272405797" sldId="299"/>
        </pc:sldMkLst>
        <pc:spChg chg="add mod">
          <ac:chgData name="Priyankkumar Gadliwala" userId="fbf605a910cf5e32" providerId="LiveId" clId="{D42E9D55-59BE-4DCC-86DA-227DCB93141E}" dt="2025-06-25T02:50:56.105" v="1436" actId="207"/>
          <ac:spMkLst>
            <pc:docMk/>
            <pc:sldMk cId="272405797" sldId="299"/>
            <ac:spMk id="2" creationId="{34CC7425-C9A5-FAEB-2DDF-657E7462DB76}"/>
          </ac:spMkLst>
        </pc:spChg>
        <pc:spChg chg="add mod">
          <ac:chgData name="Priyankkumar Gadliwala" userId="fbf605a910cf5e32" providerId="LiveId" clId="{D42E9D55-59BE-4DCC-86DA-227DCB93141E}" dt="2025-06-25T02:50:50.372" v="1435" actId="207"/>
          <ac:spMkLst>
            <pc:docMk/>
            <pc:sldMk cId="272405797" sldId="299"/>
            <ac:spMk id="3" creationId="{270D3C39-9ED3-FEB5-D94D-3BB630305FEB}"/>
          </ac:spMkLst>
        </pc:spChg>
        <pc:spChg chg="mod">
          <ac:chgData name="Priyankkumar Gadliwala" userId="fbf605a910cf5e32" providerId="LiveId" clId="{D42E9D55-59BE-4DCC-86DA-227DCB93141E}" dt="2025-06-24T21:08:16.242" v="1006" actId="120"/>
          <ac:spMkLst>
            <pc:docMk/>
            <pc:sldMk cId="272405797" sldId="299"/>
            <ac:spMk id="6" creationId="{D9A82B0C-98EB-6688-E15D-E57E8BF434AF}"/>
          </ac:spMkLst>
        </pc:spChg>
        <pc:picChg chg="mod">
          <ac:chgData name="Priyankkumar Gadliwala" userId="fbf605a910cf5e32" providerId="LiveId" clId="{D42E9D55-59BE-4DCC-86DA-227DCB93141E}" dt="2025-06-25T02:45:12.834" v="1369" actId="14100"/>
          <ac:picMkLst>
            <pc:docMk/>
            <pc:sldMk cId="272405797" sldId="299"/>
            <ac:picMk id="12" creationId="{D48BC69B-DCAD-BA6C-8A71-3833F7E6ED12}"/>
          </ac:picMkLst>
        </pc:picChg>
        <pc:picChg chg="mod">
          <ac:chgData name="Priyankkumar Gadliwala" userId="fbf605a910cf5e32" providerId="LiveId" clId="{D42E9D55-59BE-4DCC-86DA-227DCB93141E}" dt="2025-06-25T02:45:19.865" v="1370" actId="1076"/>
          <ac:picMkLst>
            <pc:docMk/>
            <pc:sldMk cId="272405797" sldId="299"/>
            <ac:picMk id="14" creationId="{B2507E9A-2320-7D87-A6F0-30789918CE5F}"/>
          </ac:picMkLst>
        </pc:picChg>
      </pc:sldChg>
      <pc:sldChg chg="add del">
        <pc:chgData name="Priyankkumar Gadliwala" userId="fbf605a910cf5e32" providerId="LiveId" clId="{D42E9D55-59BE-4DCC-86DA-227DCB93141E}" dt="2025-06-24T11:04:42.675" v="156" actId="2696"/>
        <pc:sldMkLst>
          <pc:docMk/>
          <pc:sldMk cId="804381435" sldId="301"/>
        </pc:sldMkLst>
      </pc:sldChg>
      <pc:sldChg chg="del">
        <pc:chgData name="Priyankkumar Gadliwala" userId="fbf605a910cf5e32" providerId="LiveId" clId="{D42E9D55-59BE-4DCC-86DA-227DCB93141E}" dt="2025-06-24T11:04:18.829" v="154" actId="2696"/>
        <pc:sldMkLst>
          <pc:docMk/>
          <pc:sldMk cId="2357597686" sldId="301"/>
        </pc:sldMkLst>
      </pc:sldChg>
      <pc:sldChg chg="addSp modSp mod">
        <pc:chgData name="Priyankkumar Gadliwala" userId="fbf605a910cf5e32" providerId="LiveId" clId="{D42E9D55-59BE-4DCC-86DA-227DCB93141E}" dt="2025-06-25T02:51:36.318" v="1446" actId="207"/>
        <pc:sldMkLst>
          <pc:docMk/>
          <pc:sldMk cId="1715499357" sldId="302"/>
        </pc:sldMkLst>
        <pc:spChg chg="add mod">
          <ac:chgData name="Priyankkumar Gadliwala" userId="fbf605a910cf5e32" providerId="LiveId" clId="{D42E9D55-59BE-4DCC-86DA-227DCB93141E}" dt="2025-06-25T02:51:36.318" v="1446" actId="207"/>
          <ac:spMkLst>
            <pc:docMk/>
            <pc:sldMk cId="1715499357" sldId="302"/>
            <ac:spMk id="2" creationId="{97926A9B-DD33-347C-BE28-6AE5EBE82CB4}"/>
          </ac:spMkLst>
        </pc:spChg>
        <pc:spChg chg="add mod">
          <ac:chgData name="Priyankkumar Gadliwala" userId="fbf605a910cf5e32" providerId="LiveId" clId="{D42E9D55-59BE-4DCC-86DA-227DCB93141E}" dt="2025-06-25T02:51:21.302" v="1444" actId="207"/>
          <ac:spMkLst>
            <pc:docMk/>
            <pc:sldMk cId="1715499357" sldId="302"/>
            <ac:spMk id="4" creationId="{FB77A6D3-BF07-A500-7666-2C26C449E63A}"/>
          </ac:spMkLst>
        </pc:spChg>
        <pc:spChg chg="mod">
          <ac:chgData name="Priyankkumar Gadliwala" userId="fbf605a910cf5e32" providerId="LiveId" clId="{D42E9D55-59BE-4DCC-86DA-227DCB93141E}" dt="2025-06-24T21:08:25.938" v="1008" actId="120"/>
          <ac:spMkLst>
            <pc:docMk/>
            <pc:sldMk cId="1715499357" sldId="302"/>
            <ac:spMk id="6" creationId="{5206E7DA-16B2-A640-6259-1FDB7080D1E8}"/>
          </ac:spMkLst>
        </pc:spChg>
        <pc:picChg chg="mod">
          <ac:chgData name="Priyankkumar Gadliwala" userId="fbf605a910cf5e32" providerId="LiveId" clId="{D42E9D55-59BE-4DCC-86DA-227DCB93141E}" dt="2025-06-25T02:42:47.349" v="1350" actId="14100"/>
          <ac:picMkLst>
            <pc:docMk/>
            <pc:sldMk cId="1715499357" sldId="302"/>
            <ac:picMk id="3" creationId="{A4B773E7-BCCD-E4DA-FF2F-D9B38E301ABD}"/>
          </ac:picMkLst>
        </pc:picChg>
        <pc:picChg chg="mod">
          <ac:chgData name="Priyankkumar Gadliwala" userId="fbf605a910cf5e32" providerId="LiveId" clId="{D42E9D55-59BE-4DCC-86DA-227DCB93141E}" dt="2025-06-25T02:42:52.938" v="1351" actId="14100"/>
          <ac:picMkLst>
            <pc:docMk/>
            <pc:sldMk cId="1715499357" sldId="302"/>
            <ac:picMk id="5" creationId="{98485263-5AA7-40FF-5A0B-8E17BA18D555}"/>
          </ac:picMkLst>
        </pc:picChg>
      </pc:sldChg>
      <pc:sldChg chg="addSp modSp add mod">
        <pc:chgData name="Priyankkumar Gadliwala" userId="fbf605a910cf5e32" providerId="LiveId" clId="{D42E9D55-59BE-4DCC-86DA-227DCB93141E}" dt="2025-06-25T02:50:10.059" v="1420" actId="207"/>
        <pc:sldMkLst>
          <pc:docMk/>
          <pc:sldMk cId="2679901520" sldId="303"/>
        </pc:sldMkLst>
        <pc:spChg chg="add mod">
          <ac:chgData name="Priyankkumar Gadliwala" userId="fbf605a910cf5e32" providerId="LiveId" clId="{D42E9D55-59BE-4DCC-86DA-227DCB93141E}" dt="2025-06-25T02:49:49.541" v="1416" actId="20577"/>
          <ac:spMkLst>
            <pc:docMk/>
            <pc:sldMk cId="2679901520" sldId="303"/>
            <ac:spMk id="2" creationId="{AD617C0D-4429-CA82-2C7B-18DFAAE0AD14}"/>
          </ac:spMkLst>
        </pc:spChg>
        <pc:spChg chg="add mod">
          <ac:chgData name="Priyankkumar Gadliwala" userId="fbf605a910cf5e32" providerId="LiveId" clId="{D42E9D55-59BE-4DCC-86DA-227DCB93141E}" dt="2025-06-25T02:44:59.160" v="1368"/>
          <ac:spMkLst>
            <pc:docMk/>
            <pc:sldMk cId="2679901520" sldId="303"/>
            <ac:spMk id="4" creationId="{94C433B3-3292-BE63-8815-94E8864A8529}"/>
          </ac:spMkLst>
        </pc:spChg>
        <pc:spChg chg="mod">
          <ac:chgData name="Priyankkumar Gadliwala" userId="fbf605a910cf5e32" providerId="LiveId" clId="{D42E9D55-59BE-4DCC-86DA-227DCB93141E}" dt="2025-06-24T21:07:41.288" v="1001" actId="20577"/>
          <ac:spMkLst>
            <pc:docMk/>
            <pc:sldMk cId="2679901520" sldId="303"/>
            <ac:spMk id="6" creationId="{7AED2AAA-C6C4-F856-9805-6E7E8A925813}"/>
          </ac:spMkLst>
        </pc:spChg>
        <pc:spChg chg="add mod">
          <ac:chgData name="Priyankkumar Gadliwala" userId="fbf605a910cf5e32" providerId="LiveId" clId="{D42E9D55-59BE-4DCC-86DA-227DCB93141E}" dt="2025-06-25T02:50:10.059" v="1420" actId="207"/>
          <ac:spMkLst>
            <pc:docMk/>
            <pc:sldMk cId="2679901520" sldId="303"/>
            <ac:spMk id="7" creationId="{C7B4593E-B254-83DA-6843-00D3B23EC758}"/>
          </ac:spMkLst>
        </pc:spChg>
        <pc:picChg chg="mod">
          <ac:chgData name="Priyankkumar Gadliwala" userId="fbf605a910cf5e32" providerId="LiveId" clId="{D42E9D55-59BE-4DCC-86DA-227DCB93141E}" dt="2025-06-25T02:44:49.929" v="1365" actId="14100"/>
          <ac:picMkLst>
            <pc:docMk/>
            <pc:sldMk cId="2679901520" sldId="303"/>
            <ac:picMk id="3" creationId="{2D261297-31D9-9C93-9BAE-5827468EF32A}"/>
          </ac:picMkLst>
        </pc:picChg>
        <pc:picChg chg="mod">
          <ac:chgData name="Priyankkumar Gadliwala" userId="fbf605a910cf5e32" providerId="LiveId" clId="{D42E9D55-59BE-4DCC-86DA-227DCB93141E}" dt="2025-06-25T02:44:53.805" v="1366" actId="14100"/>
          <ac:picMkLst>
            <pc:docMk/>
            <pc:sldMk cId="2679901520" sldId="303"/>
            <ac:picMk id="5" creationId="{5EC8EDF9-B6ED-4DCA-D41A-27D6B8498055}"/>
          </ac:picMkLst>
        </pc:picChg>
      </pc:sldChg>
      <pc:sldChg chg="del">
        <pc:chgData name="Priyankkumar Gadliwala" userId="fbf605a910cf5e32" providerId="LiveId" clId="{D42E9D55-59BE-4DCC-86DA-227DCB93141E}" dt="2025-06-24T11:01:38.967" v="135" actId="2696"/>
        <pc:sldMkLst>
          <pc:docMk/>
          <pc:sldMk cId="3361018095" sldId="303"/>
        </pc:sldMkLst>
      </pc:sldChg>
      <pc:sldChg chg="addSp modSp add mod">
        <pc:chgData name="Priyankkumar Gadliwala" userId="fbf605a910cf5e32" providerId="LiveId" clId="{D42E9D55-59BE-4DCC-86DA-227DCB93141E}" dt="2025-06-25T02:50:19.183" v="1426" actId="20577"/>
        <pc:sldMkLst>
          <pc:docMk/>
          <pc:sldMk cId="1018335301" sldId="304"/>
        </pc:sldMkLst>
        <pc:spChg chg="add mod">
          <ac:chgData name="Priyankkumar Gadliwala" userId="fbf605a910cf5e32" providerId="LiveId" clId="{D42E9D55-59BE-4DCC-86DA-227DCB93141E}" dt="2025-06-25T02:50:19.183" v="1426" actId="20577"/>
          <ac:spMkLst>
            <pc:docMk/>
            <pc:sldMk cId="1018335301" sldId="304"/>
            <ac:spMk id="2" creationId="{5F570220-01C1-5CB2-7C90-84D08811EBDB}"/>
          </ac:spMkLst>
        </pc:spChg>
        <pc:spChg chg="add mod">
          <ac:chgData name="Priyankkumar Gadliwala" userId="fbf605a910cf5e32" providerId="LiveId" clId="{D42E9D55-59BE-4DCC-86DA-227DCB93141E}" dt="2025-06-25T02:50:15.747" v="1423" actId="20577"/>
          <ac:spMkLst>
            <pc:docMk/>
            <pc:sldMk cId="1018335301" sldId="304"/>
            <ac:spMk id="3" creationId="{59FDB6DB-3403-26A1-B9A5-491EE69C9F77}"/>
          </ac:spMkLst>
        </pc:spChg>
        <pc:spChg chg="mod">
          <ac:chgData name="Priyankkumar Gadliwala" userId="fbf605a910cf5e32" providerId="LiveId" clId="{D42E9D55-59BE-4DCC-86DA-227DCB93141E}" dt="2025-06-24T21:07:53.706" v="1003" actId="20577"/>
          <ac:spMkLst>
            <pc:docMk/>
            <pc:sldMk cId="1018335301" sldId="304"/>
            <ac:spMk id="6" creationId="{E62BF20F-4B3E-50AE-5782-7203801DA35E}"/>
          </ac:spMkLst>
        </pc:spChg>
        <pc:picChg chg="mod">
          <ac:chgData name="Priyankkumar Gadliwala" userId="fbf605a910cf5e32" providerId="LiveId" clId="{D42E9D55-59BE-4DCC-86DA-227DCB93141E}" dt="2025-06-25T02:42:17.145" v="1347" actId="14100"/>
          <ac:picMkLst>
            <pc:docMk/>
            <pc:sldMk cId="1018335301" sldId="304"/>
            <ac:picMk id="4" creationId="{EAFD026D-F176-6455-C65B-27BD7958168B}"/>
          </ac:picMkLst>
        </pc:picChg>
        <pc:picChg chg="mod">
          <ac:chgData name="Priyankkumar Gadliwala" userId="fbf605a910cf5e32" providerId="LiveId" clId="{D42E9D55-59BE-4DCC-86DA-227DCB93141E}" dt="2025-06-25T02:42:20.996" v="1348" actId="14100"/>
          <ac:picMkLst>
            <pc:docMk/>
            <pc:sldMk cId="1018335301" sldId="304"/>
            <ac:picMk id="8" creationId="{DB21EB46-570B-7858-89F7-5FA890060FAA}"/>
          </ac:picMkLst>
        </pc:picChg>
      </pc:sldChg>
      <pc:sldChg chg="del">
        <pc:chgData name="Priyankkumar Gadliwala" userId="fbf605a910cf5e32" providerId="LiveId" clId="{D42E9D55-59BE-4DCC-86DA-227DCB93141E}" dt="2025-06-24T11:01:51.073" v="137" actId="2696"/>
        <pc:sldMkLst>
          <pc:docMk/>
          <pc:sldMk cId="1146563177" sldId="304"/>
        </pc:sldMkLst>
      </pc:sldChg>
      <pc:sldChg chg="addSp modSp mod">
        <pc:chgData name="Priyankkumar Gadliwala" userId="fbf605a910cf5e32" providerId="LiveId" clId="{D42E9D55-59BE-4DCC-86DA-227DCB93141E}" dt="2025-06-25T02:52:12.993" v="1456" actId="207"/>
        <pc:sldMkLst>
          <pc:docMk/>
          <pc:sldMk cId="394237431" sldId="305"/>
        </pc:sldMkLst>
        <pc:spChg chg="add mod">
          <ac:chgData name="Priyankkumar Gadliwala" userId="fbf605a910cf5e32" providerId="LiveId" clId="{D42E9D55-59BE-4DCC-86DA-227DCB93141E}" dt="2025-06-25T02:52:07.486" v="1455" actId="207"/>
          <ac:spMkLst>
            <pc:docMk/>
            <pc:sldMk cId="394237431" sldId="305"/>
            <ac:spMk id="2" creationId="{CB01CCC5-F4BD-1131-4BE5-97EE6CA3FAC8}"/>
          </ac:spMkLst>
        </pc:spChg>
        <pc:spChg chg="add mod">
          <ac:chgData name="Priyankkumar Gadliwala" userId="fbf605a910cf5e32" providerId="LiveId" clId="{D42E9D55-59BE-4DCC-86DA-227DCB93141E}" dt="2025-06-25T02:52:12.993" v="1456" actId="207"/>
          <ac:spMkLst>
            <pc:docMk/>
            <pc:sldMk cId="394237431" sldId="305"/>
            <ac:spMk id="3" creationId="{E042AB1A-B152-1105-BB55-990BA3711309}"/>
          </ac:spMkLst>
        </pc:spChg>
        <pc:spChg chg="mod">
          <ac:chgData name="Priyankkumar Gadliwala" userId="fbf605a910cf5e32" providerId="LiveId" clId="{D42E9D55-59BE-4DCC-86DA-227DCB93141E}" dt="2025-06-24T21:08:45.928" v="1011" actId="120"/>
          <ac:spMkLst>
            <pc:docMk/>
            <pc:sldMk cId="394237431" sldId="305"/>
            <ac:spMk id="6" creationId="{BDAFC4E7-525B-FD4D-32DB-A549922368FB}"/>
          </ac:spMkLst>
        </pc:spChg>
        <pc:picChg chg="mod">
          <ac:chgData name="Priyankkumar Gadliwala" userId="fbf605a910cf5e32" providerId="LiveId" clId="{D42E9D55-59BE-4DCC-86DA-227DCB93141E}" dt="2025-06-25T02:45:31.032" v="1372" actId="14100"/>
          <ac:picMkLst>
            <pc:docMk/>
            <pc:sldMk cId="394237431" sldId="305"/>
            <ac:picMk id="4" creationId="{5DBF9668-F9CA-62B3-606B-2F5BD4C67FE7}"/>
          </ac:picMkLst>
        </pc:picChg>
        <pc:picChg chg="mod">
          <ac:chgData name="Priyankkumar Gadliwala" userId="fbf605a910cf5e32" providerId="LiveId" clId="{D42E9D55-59BE-4DCC-86DA-227DCB93141E}" dt="2025-06-25T02:45:34.147" v="1373" actId="14100"/>
          <ac:picMkLst>
            <pc:docMk/>
            <pc:sldMk cId="394237431" sldId="305"/>
            <ac:picMk id="8" creationId="{F7ED564C-D702-9660-88C1-D9B4F0D1F6EA}"/>
          </ac:picMkLst>
        </pc:picChg>
      </pc:sldChg>
      <pc:sldChg chg="addSp modSp mod">
        <pc:chgData name="Priyankkumar Gadliwala" userId="fbf605a910cf5e32" providerId="LiveId" clId="{D42E9D55-59BE-4DCC-86DA-227DCB93141E}" dt="2025-06-25T02:52:41.546" v="1466" actId="207"/>
        <pc:sldMkLst>
          <pc:docMk/>
          <pc:sldMk cId="1995376516" sldId="306"/>
        </pc:sldMkLst>
        <pc:spChg chg="add mod">
          <ac:chgData name="Priyankkumar Gadliwala" userId="fbf605a910cf5e32" providerId="LiveId" clId="{D42E9D55-59BE-4DCC-86DA-227DCB93141E}" dt="2025-06-25T02:52:34.848" v="1465" actId="207"/>
          <ac:spMkLst>
            <pc:docMk/>
            <pc:sldMk cId="1995376516" sldId="306"/>
            <ac:spMk id="2" creationId="{1432149D-30F0-34F1-3D41-2405D332B2B7}"/>
          </ac:spMkLst>
        </pc:spChg>
        <pc:spChg chg="add mod">
          <ac:chgData name="Priyankkumar Gadliwala" userId="fbf605a910cf5e32" providerId="LiveId" clId="{D42E9D55-59BE-4DCC-86DA-227DCB93141E}" dt="2025-06-25T02:52:41.546" v="1466" actId="207"/>
          <ac:spMkLst>
            <pc:docMk/>
            <pc:sldMk cId="1995376516" sldId="306"/>
            <ac:spMk id="4" creationId="{BA597130-F26D-067B-AFDD-4979D3AE341A}"/>
          </ac:spMkLst>
        </pc:spChg>
        <pc:spChg chg="mod">
          <ac:chgData name="Priyankkumar Gadliwala" userId="fbf605a910cf5e32" providerId="LiveId" clId="{D42E9D55-59BE-4DCC-86DA-227DCB93141E}" dt="2025-06-24T21:08:56.191" v="1014" actId="120"/>
          <ac:spMkLst>
            <pc:docMk/>
            <pc:sldMk cId="1995376516" sldId="306"/>
            <ac:spMk id="6" creationId="{D993B71A-DABD-2FFB-8B17-C339046F273E}"/>
          </ac:spMkLst>
        </pc:spChg>
        <pc:picChg chg="mod">
          <ac:chgData name="Priyankkumar Gadliwala" userId="fbf605a910cf5e32" providerId="LiveId" clId="{D42E9D55-59BE-4DCC-86DA-227DCB93141E}" dt="2025-06-25T02:43:20.506" v="1356" actId="14100"/>
          <ac:picMkLst>
            <pc:docMk/>
            <pc:sldMk cId="1995376516" sldId="306"/>
            <ac:picMk id="3" creationId="{00925AA6-94C2-8D7B-4C03-4FB3C298C0CF}"/>
          </ac:picMkLst>
        </pc:picChg>
        <pc:picChg chg="mod">
          <ac:chgData name="Priyankkumar Gadliwala" userId="fbf605a910cf5e32" providerId="LiveId" clId="{D42E9D55-59BE-4DCC-86DA-227DCB93141E}" dt="2025-06-25T02:43:16.605" v="1355" actId="14100"/>
          <ac:picMkLst>
            <pc:docMk/>
            <pc:sldMk cId="1995376516" sldId="306"/>
            <ac:picMk id="7" creationId="{E9332506-2331-0FCE-118B-EBE5491D9E50}"/>
          </ac:picMkLst>
        </pc:picChg>
      </pc:sldChg>
      <pc:sldChg chg="modSp add mod">
        <pc:chgData name="Priyankkumar Gadliwala" userId="fbf605a910cf5e32" providerId="LiveId" clId="{D42E9D55-59BE-4DCC-86DA-227DCB93141E}" dt="2025-06-23T20:39:23.458" v="105" actId="207"/>
        <pc:sldMkLst>
          <pc:docMk/>
          <pc:sldMk cId="3851226008" sldId="307"/>
        </pc:sldMkLst>
        <pc:spChg chg="mod">
          <ac:chgData name="Priyankkumar Gadliwala" userId="fbf605a910cf5e32" providerId="LiveId" clId="{D42E9D55-59BE-4DCC-86DA-227DCB93141E}" dt="2025-06-23T20:39:23.458" v="105" actId="207"/>
          <ac:spMkLst>
            <pc:docMk/>
            <pc:sldMk cId="3851226008" sldId="307"/>
            <ac:spMk id="3" creationId="{804849E0-7042-115F-15D6-CDDE6CD8304B}"/>
          </ac:spMkLst>
        </pc:spChg>
      </pc:sldChg>
      <pc:sldChg chg="addSp modSp mod">
        <pc:chgData name="Priyankkumar Gadliwala" userId="fbf605a910cf5e32" providerId="LiveId" clId="{D42E9D55-59BE-4DCC-86DA-227DCB93141E}" dt="2025-06-25T02:48:07.819" v="1400" actId="207"/>
        <pc:sldMkLst>
          <pc:docMk/>
          <pc:sldMk cId="1844488215" sldId="309"/>
        </pc:sldMkLst>
        <pc:spChg chg="add mod">
          <ac:chgData name="Priyankkumar Gadliwala" userId="fbf605a910cf5e32" providerId="LiveId" clId="{D42E9D55-59BE-4DCC-86DA-227DCB93141E}" dt="2025-06-25T02:48:07.819" v="1400" actId="207"/>
          <ac:spMkLst>
            <pc:docMk/>
            <pc:sldMk cId="1844488215" sldId="309"/>
            <ac:spMk id="4" creationId="{605293F7-9278-2AD4-B2A6-801B3C455FF0}"/>
          </ac:spMkLst>
        </pc:spChg>
      </pc:sldChg>
      <pc:sldChg chg="addSp modSp mod">
        <pc:chgData name="Priyankkumar Gadliwala" userId="fbf605a910cf5e32" providerId="LiveId" clId="{D42E9D55-59BE-4DCC-86DA-227DCB93141E}" dt="2025-06-25T03:12:22.369" v="1514" actId="20577"/>
        <pc:sldMkLst>
          <pc:docMk/>
          <pc:sldMk cId="3228842606" sldId="310"/>
        </pc:sldMkLst>
        <pc:spChg chg="add mod">
          <ac:chgData name="Priyankkumar Gadliwala" userId="fbf605a910cf5e32" providerId="LiveId" clId="{D42E9D55-59BE-4DCC-86DA-227DCB93141E}" dt="2025-06-25T02:48:16.975" v="1401" actId="207"/>
          <ac:spMkLst>
            <pc:docMk/>
            <pc:sldMk cId="3228842606" sldId="310"/>
            <ac:spMk id="2" creationId="{EC95D39A-7056-9005-920D-065B2C3FA317}"/>
          </ac:spMkLst>
        </pc:spChg>
        <pc:graphicFrameChg chg="modGraphic">
          <ac:chgData name="Priyankkumar Gadliwala" userId="fbf605a910cf5e32" providerId="LiveId" clId="{D42E9D55-59BE-4DCC-86DA-227DCB93141E}" dt="2025-06-25T03:12:22.369" v="1514" actId="20577"/>
          <ac:graphicFrameMkLst>
            <pc:docMk/>
            <pc:sldMk cId="3228842606" sldId="310"/>
            <ac:graphicFrameMk id="8" creationId="{3502B593-E4F5-23EB-EE6A-33F7C0C21450}"/>
          </ac:graphicFrameMkLst>
        </pc:graphicFrameChg>
        <pc:picChg chg="mod">
          <ac:chgData name="Priyankkumar Gadliwala" userId="fbf605a910cf5e32" providerId="LiveId" clId="{D42E9D55-59BE-4DCC-86DA-227DCB93141E}" dt="2025-06-24T14:27:32.190" v="300" actId="1038"/>
          <ac:picMkLst>
            <pc:docMk/>
            <pc:sldMk cId="3228842606" sldId="310"/>
            <ac:picMk id="7" creationId="{04882B0A-9DE6-3EE5-2CA3-CFF9A092FF99}"/>
          </ac:picMkLst>
        </pc:picChg>
      </pc:sldChg>
      <pc:sldChg chg="addSp modSp mod">
        <pc:chgData name="Priyankkumar Gadliwala" userId="fbf605a910cf5e32" providerId="LiveId" clId="{D42E9D55-59BE-4DCC-86DA-227DCB93141E}" dt="2025-06-25T02:48:26.225" v="1402" actId="207"/>
        <pc:sldMkLst>
          <pc:docMk/>
          <pc:sldMk cId="1639390737" sldId="311"/>
        </pc:sldMkLst>
        <pc:spChg chg="add mod">
          <ac:chgData name="Priyankkumar Gadliwala" userId="fbf605a910cf5e32" providerId="LiveId" clId="{D42E9D55-59BE-4DCC-86DA-227DCB93141E}" dt="2025-06-25T02:48:26.225" v="1402" actId="207"/>
          <ac:spMkLst>
            <pc:docMk/>
            <pc:sldMk cId="1639390737" sldId="311"/>
            <ac:spMk id="2" creationId="{B49DC805-D698-5121-0624-8C96559CEDE1}"/>
          </ac:spMkLst>
        </pc:spChg>
      </pc:sldChg>
      <pc:sldChg chg="addSp modSp mod">
        <pc:chgData name="Priyankkumar Gadliwala" userId="fbf605a910cf5e32" providerId="LiveId" clId="{D42E9D55-59BE-4DCC-86DA-227DCB93141E}" dt="2025-06-25T02:54:21.727" v="1470" actId="207"/>
        <pc:sldMkLst>
          <pc:docMk/>
          <pc:sldMk cId="807420668" sldId="312"/>
        </pc:sldMkLst>
        <pc:spChg chg="mod">
          <ac:chgData name="Priyankkumar Gadliwala" userId="fbf605a910cf5e32" providerId="LiveId" clId="{D42E9D55-59BE-4DCC-86DA-227DCB93141E}" dt="2025-06-24T21:09:04.123" v="1015" actId="113"/>
          <ac:spMkLst>
            <pc:docMk/>
            <pc:sldMk cId="807420668" sldId="312"/>
            <ac:spMk id="2" creationId="{03ADC32C-404D-A244-0C86-F570132EA792}"/>
          </ac:spMkLst>
        </pc:spChg>
        <pc:spChg chg="add mod">
          <ac:chgData name="Priyankkumar Gadliwala" userId="fbf605a910cf5e32" providerId="LiveId" clId="{D42E9D55-59BE-4DCC-86DA-227DCB93141E}" dt="2025-06-25T02:54:21.727" v="1470" actId="207"/>
          <ac:spMkLst>
            <pc:docMk/>
            <pc:sldMk cId="807420668" sldId="312"/>
            <ac:spMk id="3" creationId="{40BC9E05-C903-CF19-95DB-3EA8ADE08338}"/>
          </ac:spMkLst>
        </pc:spChg>
        <pc:picChg chg="mod">
          <ac:chgData name="Priyankkumar Gadliwala" userId="fbf605a910cf5e32" providerId="LiveId" clId="{D42E9D55-59BE-4DCC-86DA-227DCB93141E}" dt="2025-06-24T11:21:40.454" v="215" actId="14100"/>
          <ac:picMkLst>
            <pc:docMk/>
            <pc:sldMk cId="807420668" sldId="312"/>
            <ac:picMk id="7" creationId="{0A4A1A7A-8803-8A05-C62E-16D72129DACC}"/>
          </ac:picMkLst>
        </pc:picChg>
      </pc:sldChg>
      <pc:sldChg chg="addSp modSp mod">
        <pc:chgData name="Priyankkumar Gadliwala" userId="fbf605a910cf5e32" providerId="LiveId" clId="{D42E9D55-59BE-4DCC-86DA-227DCB93141E}" dt="2025-06-25T02:54:39.880" v="1476" actId="20577"/>
        <pc:sldMkLst>
          <pc:docMk/>
          <pc:sldMk cId="3506759820" sldId="313"/>
        </pc:sldMkLst>
        <pc:spChg chg="mod">
          <ac:chgData name="Priyankkumar Gadliwala" userId="fbf605a910cf5e32" providerId="LiveId" clId="{D42E9D55-59BE-4DCC-86DA-227DCB93141E}" dt="2025-06-24T21:09:11.592" v="1016" actId="113"/>
          <ac:spMkLst>
            <pc:docMk/>
            <pc:sldMk cId="3506759820" sldId="313"/>
            <ac:spMk id="2" creationId="{E243EB65-C686-197E-A94E-6A200E9E8BFD}"/>
          </ac:spMkLst>
        </pc:spChg>
        <pc:spChg chg="add mod">
          <ac:chgData name="Priyankkumar Gadliwala" userId="fbf605a910cf5e32" providerId="LiveId" clId="{D42E9D55-59BE-4DCC-86DA-227DCB93141E}" dt="2025-06-25T02:54:39.880" v="1476" actId="20577"/>
          <ac:spMkLst>
            <pc:docMk/>
            <pc:sldMk cId="3506759820" sldId="313"/>
            <ac:spMk id="3" creationId="{DFDEC01F-1CD8-9FAF-E400-4BD4F739A1A9}"/>
          </ac:spMkLst>
        </pc:spChg>
      </pc:sldChg>
      <pc:sldChg chg="del">
        <pc:chgData name="Priyankkumar Gadliwala" userId="fbf605a910cf5e32" providerId="LiveId" clId="{D42E9D55-59BE-4DCC-86DA-227DCB93141E}" dt="2025-06-24T10:59:01.748" v="110" actId="2696"/>
        <pc:sldMkLst>
          <pc:docMk/>
          <pc:sldMk cId="2424466413" sldId="314"/>
        </pc:sldMkLst>
      </pc:sldChg>
      <pc:sldChg chg="modSp del mod">
        <pc:chgData name="Priyankkumar Gadliwala" userId="fbf605a910cf5e32" providerId="LiveId" clId="{D42E9D55-59BE-4DCC-86DA-227DCB93141E}" dt="2025-06-24T11:42:37.857" v="278" actId="2696"/>
        <pc:sldMkLst>
          <pc:docMk/>
          <pc:sldMk cId="1625701587" sldId="315"/>
        </pc:sldMkLst>
        <pc:spChg chg="mod">
          <ac:chgData name="Priyankkumar Gadliwala" userId="fbf605a910cf5e32" providerId="LiveId" clId="{D42E9D55-59BE-4DCC-86DA-227DCB93141E}" dt="2025-06-24T11:27:20.467" v="277" actId="20577"/>
          <ac:spMkLst>
            <pc:docMk/>
            <pc:sldMk cId="1625701587" sldId="315"/>
            <ac:spMk id="4" creationId="{42CEFC7F-A4D0-2B0E-2E8C-CCE742E46669}"/>
          </ac:spMkLst>
        </pc:spChg>
      </pc:sldChg>
      <pc:sldChg chg="del">
        <pc:chgData name="Priyankkumar Gadliwala" userId="fbf605a910cf5e32" providerId="LiveId" clId="{D42E9D55-59BE-4DCC-86DA-227DCB93141E}" dt="2025-06-24T10:58:51.517" v="109" actId="2696"/>
        <pc:sldMkLst>
          <pc:docMk/>
          <pc:sldMk cId="2357081836" sldId="316"/>
        </pc:sldMkLst>
      </pc:sldChg>
      <pc:sldChg chg="modSp mod">
        <pc:chgData name="Priyankkumar Gadliwala" userId="fbf605a910cf5e32" providerId="LiveId" clId="{D42E9D55-59BE-4DCC-86DA-227DCB93141E}" dt="2025-06-25T02:46:54.769" v="1386" actId="20577"/>
        <pc:sldMkLst>
          <pc:docMk/>
          <pc:sldMk cId="2500398301" sldId="317"/>
        </pc:sldMkLst>
        <pc:spChg chg="mod">
          <ac:chgData name="Priyankkumar Gadliwala" userId="fbf605a910cf5e32" providerId="LiveId" clId="{D42E9D55-59BE-4DCC-86DA-227DCB93141E}" dt="2025-06-24T21:07:14.014" v="996" actId="20577"/>
          <ac:spMkLst>
            <pc:docMk/>
            <pc:sldMk cId="2500398301" sldId="317"/>
            <ac:spMk id="3" creationId="{495887E9-294C-D9B3-CC18-3688BFE18E44}"/>
          </ac:spMkLst>
        </pc:spChg>
        <pc:spChg chg="mod">
          <ac:chgData name="Priyankkumar Gadliwala" userId="fbf605a910cf5e32" providerId="LiveId" clId="{D42E9D55-59BE-4DCC-86DA-227DCB93141E}" dt="2025-06-25T02:46:54.769" v="1386" actId="20577"/>
          <ac:spMkLst>
            <pc:docMk/>
            <pc:sldMk cId="2500398301" sldId="317"/>
            <ac:spMk id="4" creationId="{068A8E17-4C2B-79B0-7612-7EA19F00221B}"/>
          </ac:spMkLst>
        </pc:spChg>
        <pc:graphicFrameChg chg="mod modGraphic">
          <ac:chgData name="Priyankkumar Gadliwala" userId="fbf605a910cf5e32" providerId="LiveId" clId="{D42E9D55-59BE-4DCC-86DA-227DCB93141E}" dt="2025-06-25T02:29:28.038" v="1092" actId="14734"/>
          <ac:graphicFrameMkLst>
            <pc:docMk/>
            <pc:sldMk cId="2500398301" sldId="317"/>
            <ac:graphicFrameMk id="5" creationId="{3F68EB7B-10E1-26C7-638D-4D49BBB97F5A}"/>
          </ac:graphicFrameMkLst>
        </pc:graphicFrameChg>
      </pc:sldChg>
      <pc:sldChg chg="addSp delSp modSp add mod">
        <pc:chgData name="Priyankkumar Gadliwala" userId="fbf605a910cf5e32" providerId="LiveId" clId="{D42E9D55-59BE-4DCC-86DA-227DCB93141E}" dt="2025-06-25T02:47:20.918" v="1396" actId="20577"/>
        <pc:sldMkLst>
          <pc:docMk/>
          <pc:sldMk cId="2838492125" sldId="318"/>
        </pc:sldMkLst>
        <pc:spChg chg="mod">
          <ac:chgData name="Priyankkumar Gadliwala" userId="fbf605a910cf5e32" providerId="LiveId" clId="{D42E9D55-59BE-4DCC-86DA-227DCB93141E}" dt="2025-06-24T21:07:30.829" v="999" actId="20577"/>
          <ac:spMkLst>
            <pc:docMk/>
            <pc:sldMk cId="2838492125" sldId="318"/>
            <ac:spMk id="3" creationId="{600A4F92-6684-C2AD-CA07-D076D1BCFB9C}"/>
          </ac:spMkLst>
        </pc:spChg>
        <pc:spChg chg="mod">
          <ac:chgData name="Priyankkumar Gadliwala" userId="fbf605a910cf5e32" providerId="LiveId" clId="{D42E9D55-59BE-4DCC-86DA-227DCB93141E}" dt="2025-06-25T02:47:20.918" v="1396" actId="20577"/>
          <ac:spMkLst>
            <pc:docMk/>
            <pc:sldMk cId="2838492125" sldId="318"/>
            <ac:spMk id="4" creationId="{EB8AAB4F-CE7C-D593-49D7-D7501BFB036A}"/>
          </ac:spMkLst>
        </pc:spChg>
        <pc:graphicFrameChg chg="add mod modGraphic">
          <ac:chgData name="Priyankkumar Gadliwala" userId="fbf605a910cf5e32" providerId="LiveId" clId="{D42E9D55-59BE-4DCC-86DA-227DCB93141E}" dt="2025-06-24T11:03:02.421" v="151" actId="113"/>
          <ac:graphicFrameMkLst>
            <pc:docMk/>
            <pc:sldMk cId="2838492125" sldId="318"/>
            <ac:graphicFrameMk id="2" creationId="{80497C9B-E53E-2248-534D-61E0802745FA}"/>
          </ac:graphicFrameMkLst>
        </pc:graphicFrameChg>
        <pc:graphicFrameChg chg="del mod modGraphic">
          <ac:chgData name="Priyankkumar Gadliwala" userId="fbf605a910cf5e32" providerId="LiveId" clId="{D42E9D55-59BE-4DCC-86DA-227DCB93141E}" dt="2025-06-24T11:00:48.146" v="127" actId="21"/>
          <ac:graphicFrameMkLst>
            <pc:docMk/>
            <pc:sldMk cId="2838492125" sldId="318"/>
            <ac:graphicFrameMk id="5" creationId="{C9D84621-81EF-1D1C-2FB1-D65B9FB3BB67}"/>
          </ac:graphicFrameMkLst>
        </pc:graphicFrameChg>
      </pc:sldChg>
      <pc:sldChg chg="addSp modSp add mod">
        <pc:chgData name="Priyankkumar Gadliwala" userId="fbf605a910cf5e32" providerId="LiveId" clId="{D42E9D55-59BE-4DCC-86DA-227DCB93141E}" dt="2025-06-25T02:48:58.642" v="1406" actId="207"/>
        <pc:sldMkLst>
          <pc:docMk/>
          <pc:sldMk cId="1622345965" sldId="319"/>
        </pc:sldMkLst>
        <pc:spChg chg="add mod">
          <ac:chgData name="Priyankkumar Gadliwala" userId="fbf605a910cf5e32" providerId="LiveId" clId="{D42E9D55-59BE-4DCC-86DA-227DCB93141E}" dt="2025-06-25T02:48:58.642" v="1406" actId="207"/>
          <ac:spMkLst>
            <pc:docMk/>
            <pc:sldMk cId="1622345965" sldId="319"/>
            <ac:spMk id="2" creationId="{1E4287EC-E4A6-3818-9D2B-7F5AFF3908DE}"/>
          </ac:spMkLst>
        </pc:spChg>
        <pc:spChg chg="add mod">
          <ac:chgData name="Priyankkumar Gadliwala" userId="fbf605a910cf5e32" providerId="LiveId" clId="{D42E9D55-59BE-4DCC-86DA-227DCB93141E}" dt="2025-06-25T02:48:52.825" v="1405" actId="207"/>
          <ac:spMkLst>
            <pc:docMk/>
            <pc:sldMk cId="1622345965" sldId="319"/>
            <ac:spMk id="4" creationId="{8A9A7CDD-5CE2-77B1-59B9-7AAFD073AB09}"/>
          </ac:spMkLst>
        </pc:spChg>
        <pc:spChg chg="mod">
          <ac:chgData name="Priyankkumar Gadliwala" userId="fbf605a910cf5e32" providerId="LiveId" clId="{D42E9D55-59BE-4DCC-86DA-227DCB93141E}" dt="2025-06-24T21:07:25.663" v="998" actId="20577"/>
          <ac:spMkLst>
            <pc:docMk/>
            <pc:sldMk cId="1622345965" sldId="319"/>
            <ac:spMk id="8" creationId="{57B56565-A179-B351-304A-A0AA27450171}"/>
          </ac:spMkLst>
        </pc:spChg>
        <pc:picChg chg="add mod">
          <ac:chgData name="Priyankkumar Gadliwala" userId="fbf605a910cf5e32" providerId="LiveId" clId="{D42E9D55-59BE-4DCC-86DA-227DCB93141E}" dt="2025-06-25T02:39:24.115" v="1256" actId="14100"/>
          <ac:picMkLst>
            <pc:docMk/>
            <pc:sldMk cId="1622345965" sldId="319"/>
            <ac:picMk id="3" creationId="{76093F40-3270-3680-834F-48D778C9CF0F}"/>
          </ac:picMkLst>
        </pc:picChg>
        <pc:picChg chg="add mod">
          <ac:chgData name="Priyankkumar Gadliwala" userId="fbf605a910cf5e32" providerId="LiveId" clId="{D42E9D55-59BE-4DCC-86DA-227DCB93141E}" dt="2025-06-25T02:39:48.067" v="1259" actId="14100"/>
          <ac:picMkLst>
            <pc:docMk/>
            <pc:sldMk cId="1622345965" sldId="319"/>
            <ac:picMk id="5" creationId="{45E4BE3E-E542-5F6D-27EC-C0DB6E88A49A}"/>
          </ac:picMkLst>
        </pc:picChg>
      </pc:sldChg>
      <pc:sldChg chg="addSp delSp modSp add mod">
        <pc:chgData name="Priyankkumar Gadliwala" userId="fbf605a910cf5e32" providerId="LiveId" clId="{D42E9D55-59BE-4DCC-86DA-227DCB93141E}" dt="2025-06-25T02:50:29.026" v="1428" actId="20577"/>
        <pc:sldMkLst>
          <pc:docMk/>
          <pc:sldMk cId="3777798944" sldId="320"/>
        </pc:sldMkLst>
        <pc:spChg chg="mod">
          <ac:chgData name="Priyankkumar Gadliwala" userId="fbf605a910cf5e32" providerId="LiveId" clId="{D42E9D55-59BE-4DCC-86DA-227DCB93141E}" dt="2025-06-24T21:08:05.568" v="1004" actId="20577"/>
          <ac:spMkLst>
            <pc:docMk/>
            <pc:sldMk cId="3777798944" sldId="320"/>
            <ac:spMk id="3" creationId="{DE99F076-EBF8-2F0D-3E91-FE9E16A8C591}"/>
          </ac:spMkLst>
        </pc:spChg>
        <pc:spChg chg="mod">
          <ac:chgData name="Priyankkumar Gadliwala" userId="fbf605a910cf5e32" providerId="LiveId" clId="{D42E9D55-59BE-4DCC-86DA-227DCB93141E}" dt="2025-06-25T02:50:29.026" v="1428" actId="20577"/>
          <ac:spMkLst>
            <pc:docMk/>
            <pc:sldMk cId="3777798944" sldId="320"/>
            <ac:spMk id="4" creationId="{5CF761AA-AE4D-9A53-E8B4-117B82880E9C}"/>
          </ac:spMkLst>
        </pc:spChg>
        <pc:graphicFrameChg chg="del">
          <ac:chgData name="Priyankkumar Gadliwala" userId="fbf605a910cf5e32" providerId="LiveId" clId="{D42E9D55-59BE-4DCC-86DA-227DCB93141E}" dt="2025-06-24T11:05:13.750" v="173" actId="21"/>
          <ac:graphicFrameMkLst>
            <pc:docMk/>
            <pc:sldMk cId="3777798944" sldId="320"/>
            <ac:graphicFrameMk id="2" creationId="{02C73E6A-483B-A28C-A4CB-DDF898163B24}"/>
          </ac:graphicFrameMkLst>
        </pc:graphicFrameChg>
        <pc:graphicFrameChg chg="add mod modGraphic">
          <ac:chgData name="Priyankkumar Gadliwala" userId="fbf605a910cf5e32" providerId="LiveId" clId="{D42E9D55-59BE-4DCC-86DA-227DCB93141E}" dt="2025-06-24T11:18:34.780" v="182" actId="113"/>
          <ac:graphicFrameMkLst>
            <pc:docMk/>
            <pc:sldMk cId="3777798944" sldId="320"/>
            <ac:graphicFrameMk id="5" creationId="{E79425A4-4BDD-8756-2464-B0460AC2B19F}"/>
          </ac:graphicFrameMkLst>
        </pc:graphicFrameChg>
      </pc:sldChg>
      <pc:sldChg chg="addSp delSp modSp add mod">
        <pc:chgData name="Priyankkumar Gadliwala" userId="fbf605a910cf5e32" providerId="LiveId" clId="{D42E9D55-59BE-4DCC-86DA-227DCB93141E}" dt="2025-06-25T02:51:42.881" v="1448" actId="20577"/>
        <pc:sldMkLst>
          <pc:docMk/>
          <pc:sldMk cId="1021206835" sldId="321"/>
        </pc:sldMkLst>
        <pc:spChg chg="mod">
          <ac:chgData name="Priyankkumar Gadliwala" userId="fbf605a910cf5e32" providerId="LiveId" clId="{D42E9D55-59BE-4DCC-86DA-227DCB93141E}" dt="2025-06-24T21:08:33.173" v="1009" actId="20577"/>
          <ac:spMkLst>
            <pc:docMk/>
            <pc:sldMk cId="1021206835" sldId="321"/>
            <ac:spMk id="3" creationId="{4794E244-AD53-B10F-43B2-EADA6B63E42B}"/>
          </ac:spMkLst>
        </pc:spChg>
        <pc:spChg chg="mod">
          <ac:chgData name="Priyankkumar Gadliwala" userId="fbf605a910cf5e32" providerId="LiveId" clId="{D42E9D55-59BE-4DCC-86DA-227DCB93141E}" dt="2025-06-25T02:51:42.881" v="1448" actId="20577"/>
          <ac:spMkLst>
            <pc:docMk/>
            <pc:sldMk cId="1021206835" sldId="321"/>
            <ac:spMk id="4" creationId="{3785A443-16FF-7EF2-4019-DD27EEAF2423}"/>
          </ac:spMkLst>
        </pc:spChg>
        <pc:graphicFrameChg chg="add mod modGraphic">
          <ac:chgData name="Priyankkumar Gadliwala" userId="fbf605a910cf5e32" providerId="LiveId" clId="{D42E9D55-59BE-4DCC-86DA-227DCB93141E}" dt="2025-06-24T11:20:28.369" v="209" actId="113"/>
          <ac:graphicFrameMkLst>
            <pc:docMk/>
            <pc:sldMk cId="1021206835" sldId="321"/>
            <ac:graphicFrameMk id="2" creationId="{44606C71-E577-AFA2-0E34-CAEA096CD90A}"/>
          </ac:graphicFrameMkLst>
        </pc:graphicFrameChg>
        <pc:graphicFrameChg chg="del">
          <ac:chgData name="Priyankkumar Gadliwala" userId="fbf605a910cf5e32" providerId="LiveId" clId="{D42E9D55-59BE-4DCC-86DA-227DCB93141E}" dt="2025-06-24T11:19:18.230" v="196" actId="21"/>
          <ac:graphicFrameMkLst>
            <pc:docMk/>
            <pc:sldMk cId="1021206835" sldId="321"/>
            <ac:graphicFrameMk id="5" creationId="{2661C89E-2D78-43E4-1EA5-0C3810B99CB3}"/>
          </ac:graphicFrameMkLst>
        </pc:graphicFrameChg>
      </pc:sldChg>
      <pc:sldChg chg="new del">
        <pc:chgData name="Priyankkumar Gadliwala" userId="fbf605a910cf5e32" providerId="LiveId" clId="{D42E9D55-59BE-4DCC-86DA-227DCB93141E}" dt="2025-06-24T20:47:27.024" v="303" actId="2696"/>
        <pc:sldMkLst>
          <pc:docMk/>
          <pc:sldMk cId="2842644675" sldId="322"/>
        </pc:sldMkLst>
      </pc:sldChg>
      <pc:sldChg chg="addSp delSp modSp new mod">
        <pc:chgData name="Priyankkumar Gadliwala" userId="fbf605a910cf5e32" providerId="LiveId" clId="{D42E9D55-59BE-4DCC-86DA-227DCB93141E}" dt="2025-06-24T20:54:56.265" v="455" actId="11529"/>
        <pc:sldMkLst>
          <pc:docMk/>
          <pc:sldMk cId="249266537" sldId="323"/>
        </pc:sldMkLst>
        <pc:spChg chg="mod">
          <ac:chgData name="Priyankkumar Gadliwala" userId="fbf605a910cf5e32" providerId="LiveId" clId="{D42E9D55-59BE-4DCC-86DA-227DCB93141E}" dt="2025-06-24T20:47:55.979" v="317" actId="207"/>
          <ac:spMkLst>
            <pc:docMk/>
            <pc:sldMk cId="249266537" sldId="323"/>
            <ac:spMk id="2" creationId="{3C43BB45-F8C8-2794-F96B-542AE2C09009}"/>
          </ac:spMkLst>
        </pc:spChg>
        <pc:spChg chg="del mod">
          <ac:chgData name="Priyankkumar Gadliwala" userId="fbf605a910cf5e32" providerId="LiveId" clId="{D42E9D55-59BE-4DCC-86DA-227DCB93141E}" dt="2025-06-24T20:48:48.271" v="323" actId="21"/>
          <ac:spMkLst>
            <pc:docMk/>
            <pc:sldMk cId="249266537" sldId="323"/>
            <ac:spMk id="3" creationId="{E4DDA4AB-A320-473E-DC76-3A5D050E8900}"/>
          </ac:spMkLst>
        </pc:spChg>
        <pc:spChg chg="add del">
          <ac:chgData name="Priyankkumar Gadliwala" userId="fbf605a910cf5e32" providerId="LiveId" clId="{D42E9D55-59BE-4DCC-86DA-227DCB93141E}" dt="2025-06-24T20:48:41.131" v="320" actId="11529"/>
          <ac:spMkLst>
            <pc:docMk/>
            <pc:sldMk cId="249266537" sldId="323"/>
            <ac:spMk id="4" creationId="{D29EE379-38D2-70A8-188D-F860018B5547}"/>
          </ac:spMkLst>
        </pc:spChg>
        <pc:spChg chg="add mod">
          <ac:chgData name="Priyankkumar Gadliwala" userId="fbf605a910cf5e32" providerId="LiveId" clId="{D42E9D55-59BE-4DCC-86DA-227DCB93141E}" dt="2025-06-24T20:53:04.765" v="425" actId="1076"/>
          <ac:spMkLst>
            <pc:docMk/>
            <pc:sldMk cId="249266537" sldId="323"/>
            <ac:spMk id="5" creationId="{FCE98A58-0610-053C-D4AE-13052B39533D}"/>
          </ac:spMkLst>
        </pc:spChg>
        <pc:spChg chg="add mod">
          <ac:chgData name="Priyankkumar Gadliwala" userId="fbf605a910cf5e32" providerId="LiveId" clId="{D42E9D55-59BE-4DCC-86DA-227DCB93141E}" dt="2025-06-24T20:52:57.827" v="424" actId="1076"/>
          <ac:spMkLst>
            <pc:docMk/>
            <pc:sldMk cId="249266537" sldId="323"/>
            <ac:spMk id="6" creationId="{B465708B-B7FA-93B4-5AC3-B79CAFDC310A}"/>
          </ac:spMkLst>
        </pc:spChg>
        <pc:spChg chg="add mod">
          <ac:chgData name="Priyankkumar Gadliwala" userId="fbf605a910cf5e32" providerId="LiveId" clId="{D42E9D55-59BE-4DCC-86DA-227DCB93141E}" dt="2025-06-24T20:52:54.712" v="423" actId="1076"/>
          <ac:spMkLst>
            <pc:docMk/>
            <pc:sldMk cId="249266537" sldId="323"/>
            <ac:spMk id="7" creationId="{83EB8A07-2E18-0C48-4BBF-D81BB519D28B}"/>
          </ac:spMkLst>
        </pc:spChg>
        <pc:spChg chg="add mod">
          <ac:chgData name="Priyankkumar Gadliwala" userId="fbf605a910cf5e32" providerId="LiveId" clId="{D42E9D55-59BE-4DCC-86DA-227DCB93141E}" dt="2025-06-24T20:52:48.776" v="422" actId="1076"/>
          <ac:spMkLst>
            <pc:docMk/>
            <pc:sldMk cId="249266537" sldId="323"/>
            <ac:spMk id="8" creationId="{B25F75ED-7070-CA2F-D139-39697983C96A}"/>
          </ac:spMkLst>
        </pc:spChg>
        <pc:spChg chg="add mod">
          <ac:chgData name="Priyankkumar Gadliwala" userId="fbf605a910cf5e32" providerId="LiveId" clId="{D42E9D55-59BE-4DCC-86DA-227DCB93141E}" dt="2025-06-24T20:52:32.927" v="420" actId="767"/>
          <ac:spMkLst>
            <pc:docMk/>
            <pc:sldMk cId="249266537" sldId="323"/>
            <ac:spMk id="9" creationId="{3BF0202C-5068-B11C-C486-DB7FD7978020}"/>
          </ac:spMkLst>
        </pc:spChg>
        <pc:spChg chg="add del">
          <ac:chgData name="Priyankkumar Gadliwala" userId="fbf605a910cf5e32" providerId="LiveId" clId="{D42E9D55-59BE-4DCC-86DA-227DCB93141E}" dt="2025-06-24T20:53:39.857" v="427" actId="11529"/>
          <ac:spMkLst>
            <pc:docMk/>
            <pc:sldMk cId="249266537" sldId="323"/>
            <ac:spMk id="10" creationId="{EE734C46-D02D-3A04-80CB-02A71E46DAB3}"/>
          </ac:spMkLst>
        </pc:spChg>
        <pc:spChg chg="add mod">
          <ac:chgData name="Priyankkumar Gadliwala" userId="fbf605a910cf5e32" providerId="LiveId" clId="{D42E9D55-59BE-4DCC-86DA-227DCB93141E}" dt="2025-06-24T20:54:33.205" v="454" actId="113"/>
          <ac:spMkLst>
            <pc:docMk/>
            <pc:sldMk cId="249266537" sldId="323"/>
            <ac:spMk id="11" creationId="{BD4EE7A6-2FA7-5F56-A2E3-4E59CB0D41EE}"/>
          </ac:spMkLst>
        </pc:spChg>
        <pc:spChg chg="add">
          <ac:chgData name="Priyankkumar Gadliwala" userId="fbf605a910cf5e32" providerId="LiveId" clId="{D42E9D55-59BE-4DCC-86DA-227DCB93141E}" dt="2025-06-24T20:54:56.265" v="455" actId="11529"/>
          <ac:spMkLst>
            <pc:docMk/>
            <pc:sldMk cId="249266537" sldId="323"/>
            <ac:spMk id="12" creationId="{2D70A4A8-2C5B-ED12-47B8-61A9C4B00166}"/>
          </ac:spMkLst>
        </pc:spChg>
      </pc:sldChg>
      <pc:sldChg chg="addSp delSp modSp new mod modClrScheme chgLayout">
        <pc:chgData name="Priyankkumar Gadliwala" userId="fbf605a910cf5e32" providerId="LiveId" clId="{D42E9D55-59BE-4DCC-86DA-227DCB93141E}" dt="2025-06-24T21:06:45.032" v="993" actId="14100"/>
        <pc:sldMkLst>
          <pc:docMk/>
          <pc:sldMk cId="1518840393" sldId="324"/>
        </pc:sldMkLst>
        <pc:spChg chg="del mod ord">
          <ac:chgData name="Priyankkumar Gadliwala" userId="fbf605a910cf5e32" providerId="LiveId" clId="{D42E9D55-59BE-4DCC-86DA-227DCB93141E}" dt="2025-06-24T20:55:16.174" v="457" actId="700"/>
          <ac:spMkLst>
            <pc:docMk/>
            <pc:sldMk cId="1518840393" sldId="324"/>
            <ac:spMk id="2" creationId="{0F501087-581F-D373-E4C2-5E01E4B7BCF5}"/>
          </ac:spMkLst>
        </pc:spChg>
        <pc:spChg chg="del">
          <ac:chgData name="Priyankkumar Gadliwala" userId="fbf605a910cf5e32" providerId="LiveId" clId="{D42E9D55-59BE-4DCC-86DA-227DCB93141E}" dt="2025-06-24T20:55:16.174" v="457" actId="700"/>
          <ac:spMkLst>
            <pc:docMk/>
            <pc:sldMk cId="1518840393" sldId="324"/>
            <ac:spMk id="3" creationId="{CEBDD479-6F09-E3C5-C0A9-2A49D547179F}"/>
          </ac:spMkLst>
        </pc:spChg>
        <pc:spChg chg="add mod ord">
          <ac:chgData name="Priyankkumar Gadliwala" userId="fbf605a910cf5e32" providerId="LiveId" clId="{D42E9D55-59BE-4DCC-86DA-227DCB93141E}" dt="2025-06-24T21:06:10.371" v="987" actId="27636"/>
          <ac:spMkLst>
            <pc:docMk/>
            <pc:sldMk cId="1518840393" sldId="324"/>
            <ac:spMk id="4" creationId="{AA614F0D-F90A-5121-1582-B512415C1CED}"/>
          </ac:spMkLst>
        </pc:spChg>
        <pc:spChg chg="add mod">
          <ac:chgData name="Priyankkumar Gadliwala" userId="fbf605a910cf5e32" providerId="LiveId" clId="{D42E9D55-59BE-4DCC-86DA-227DCB93141E}" dt="2025-06-24T21:06:18.246" v="988" actId="1076"/>
          <ac:spMkLst>
            <pc:docMk/>
            <pc:sldMk cId="1518840393" sldId="324"/>
            <ac:spMk id="5" creationId="{48444E4B-6F3F-2387-F8F2-34BE74EFC0F2}"/>
          </ac:spMkLst>
        </pc:spChg>
        <pc:spChg chg="add mod">
          <ac:chgData name="Priyankkumar Gadliwala" userId="fbf605a910cf5e32" providerId="LiveId" clId="{D42E9D55-59BE-4DCC-86DA-227DCB93141E}" dt="2025-06-24T21:06:22.267" v="989" actId="1076"/>
          <ac:spMkLst>
            <pc:docMk/>
            <pc:sldMk cId="1518840393" sldId="324"/>
            <ac:spMk id="6" creationId="{1A98AC59-EA75-DC17-CF8F-97EF931C3903}"/>
          </ac:spMkLst>
        </pc:spChg>
        <pc:spChg chg="add mod">
          <ac:chgData name="Priyankkumar Gadliwala" userId="fbf605a910cf5e32" providerId="LiveId" clId="{D42E9D55-59BE-4DCC-86DA-227DCB93141E}" dt="2025-06-24T21:06:45.032" v="993" actId="14100"/>
          <ac:spMkLst>
            <pc:docMk/>
            <pc:sldMk cId="1518840393" sldId="324"/>
            <ac:spMk id="7" creationId="{68BB9619-8718-B323-37D0-F0FF6B904091}"/>
          </ac:spMkLst>
        </pc:spChg>
      </pc:sldChg>
    </pc:docChg>
  </pc:docChgLst>
  <pc:docChgLst>
    <pc:chgData name="Priyankkumar Gadliwala" userId="fbf605a910cf5e32" providerId="LiveId" clId="{0D65B695-A0D5-4DF9-8290-78FDF2244052}"/>
    <pc:docChg chg="undo custSel addSld delSld modSld">
      <pc:chgData name="Priyankkumar Gadliwala" userId="fbf605a910cf5e32" providerId="LiveId" clId="{0D65B695-A0D5-4DF9-8290-78FDF2244052}" dt="2025-06-23T19:08:10.621" v="793" actId="20577"/>
      <pc:docMkLst>
        <pc:docMk/>
      </pc:docMkLst>
      <pc:sldChg chg="modSp mod">
        <pc:chgData name="Priyankkumar Gadliwala" userId="fbf605a910cf5e32" providerId="LiveId" clId="{0D65B695-A0D5-4DF9-8290-78FDF2244052}" dt="2025-06-23T19:08:10.621" v="793" actId="20577"/>
        <pc:sldMkLst>
          <pc:docMk/>
          <pc:sldMk cId="0" sldId="269"/>
        </pc:sldMkLst>
        <pc:spChg chg="mod">
          <ac:chgData name="Priyankkumar Gadliwala" userId="fbf605a910cf5e32" providerId="LiveId" clId="{0D65B695-A0D5-4DF9-8290-78FDF2244052}" dt="2025-06-23T19:08:10.621" v="793" actId="20577"/>
          <ac:spMkLst>
            <pc:docMk/>
            <pc:sldMk cId="0" sldId="269"/>
            <ac:spMk id="9" creationId="{00000000-0000-0000-0000-000000000000}"/>
          </ac:spMkLst>
        </pc:spChg>
      </pc:sldChg>
      <pc:sldChg chg="del">
        <pc:chgData name="Priyankkumar Gadliwala" userId="fbf605a910cf5e32" providerId="LiveId" clId="{0D65B695-A0D5-4DF9-8290-78FDF2244052}" dt="2025-05-25T20:11:46.708" v="47" actId="2696"/>
        <pc:sldMkLst>
          <pc:docMk/>
          <pc:sldMk cId="1035449139" sldId="276"/>
        </pc:sldMkLst>
      </pc:sldChg>
      <pc:sldChg chg="modSp mod">
        <pc:chgData name="Priyankkumar Gadliwala" userId="fbf605a910cf5e32" providerId="LiveId" clId="{0D65B695-A0D5-4DF9-8290-78FDF2244052}" dt="2025-05-25T20:11:14.154" v="45" actId="20577"/>
        <pc:sldMkLst>
          <pc:docMk/>
          <pc:sldMk cId="3880160965" sldId="281"/>
        </pc:sldMkLst>
        <pc:spChg chg="mod">
          <ac:chgData name="Priyankkumar Gadliwala" userId="fbf605a910cf5e32" providerId="LiveId" clId="{0D65B695-A0D5-4DF9-8290-78FDF2244052}" dt="2025-05-25T20:11:14.154" v="45" actId="20577"/>
          <ac:spMkLst>
            <pc:docMk/>
            <pc:sldMk cId="3880160965" sldId="281"/>
            <ac:spMk id="3" creationId="{3D2A4EF1-B2C9-476C-E1B7-1011F5C9E33B}"/>
          </ac:spMkLst>
        </pc:spChg>
      </pc:sldChg>
      <pc:sldChg chg="add">
        <pc:chgData name="Priyankkumar Gadliwala" userId="fbf605a910cf5e32" providerId="LiveId" clId="{0D65B695-A0D5-4DF9-8290-78FDF2244052}" dt="2025-05-25T20:15:00.715" v="99"/>
        <pc:sldMkLst>
          <pc:docMk/>
          <pc:sldMk cId="513778197" sldId="287"/>
        </pc:sldMkLst>
      </pc:sldChg>
      <pc:sldChg chg="addSp modSp del mod">
        <pc:chgData name="Priyankkumar Gadliwala" userId="fbf605a910cf5e32" providerId="LiveId" clId="{0D65B695-A0D5-4DF9-8290-78FDF2244052}" dt="2025-05-25T20:14:55.630" v="98" actId="2696"/>
        <pc:sldMkLst>
          <pc:docMk/>
          <pc:sldMk cId="1320688041" sldId="287"/>
        </pc:sldMkLst>
      </pc:sldChg>
      <pc:sldChg chg="modSp del mod">
        <pc:chgData name="Priyankkumar Gadliwala" userId="fbf605a910cf5e32" providerId="LiveId" clId="{0D65B695-A0D5-4DF9-8290-78FDF2244052}" dt="2025-05-25T20:24:38.054" v="182" actId="2696"/>
        <pc:sldMkLst>
          <pc:docMk/>
          <pc:sldMk cId="2869409113" sldId="290"/>
        </pc:sldMkLst>
      </pc:sldChg>
      <pc:sldChg chg="modSp mod">
        <pc:chgData name="Priyankkumar Gadliwala" userId="fbf605a910cf5e32" providerId="LiveId" clId="{0D65B695-A0D5-4DF9-8290-78FDF2244052}" dt="2025-05-26T05:03:33.856" v="772" actId="14100"/>
        <pc:sldMkLst>
          <pc:docMk/>
          <pc:sldMk cId="3605955204" sldId="293"/>
        </pc:sldMkLst>
      </pc:sldChg>
      <pc:sldChg chg="add">
        <pc:chgData name="Priyankkumar Gadliwala" userId="fbf605a910cf5e32" providerId="LiveId" clId="{0D65B695-A0D5-4DF9-8290-78FDF2244052}" dt="2025-05-25T20:11:42.147" v="46"/>
        <pc:sldMkLst>
          <pc:docMk/>
          <pc:sldMk cId="1246864411" sldId="294"/>
        </pc:sldMkLst>
      </pc:sldChg>
      <pc:sldChg chg="delSp modSp add mod">
        <pc:chgData name="Priyankkumar Gadliwala" userId="fbf605a910cf5e32" providerId="LiveId" clId="{0D65B695-A0D5-4DF9-8290-78FDF2244052}" dt="2025-05-26T05:00:43.839" v="665" actId="20577"/>
        <pc:sldMkLst>
          <pc:docMk/>
          <pc:sldMk cId="2492242012" sldId="295"/>
        </pc:sldMkLst>
        <pc:spChg chg="mod">
          <ac:chgData name="Priyankkumar Gadliwala" userId="fbf605a910cf5e32" providerId="LiveId" clId="{0D65B695-A0D5-4DF9-8290-78FDF2244052}" dt="2025-05-26T05:00:43.839" v="665" actId="20577"/>
          <ac:spMkLst>
            <pc:docMk/>
            <pc:sldMk cId="2492242012" sldId="295"/>
            <ac:spMk id="8" creationId="{8E0A67D9-4EE1-1920-A492-00F18064AE99}"/>
          </ac:spMkLst>
        </pc:spChg>
      </pc:sldChg>
      <pc:sldChg chg="add del">
        <pc:chgData name="Priyankkumar Gadliwala" userId="fbf605a910cf5e32" providerId="LiveId" clId="{0D65B695-A0D5-4DF9-8290-78FDF2244052}" dt="2025-05-25T20:23:47.110" v="177" actId="2696"/>
        <pc:sldMkLst>
          <pc:docMk/>
          <pc:sldMk cId="2464883254" sldId="296"/>
        </pc:sldMkLst>
      </pc:sldChg>
      <pc:sldChg chg="modSp add mod">
        <pc:chgData name="Priyankkumar Gadliwala" userId="fbf605a910cf5e32" providerId="LiveId" clId="{0D65B695-A0D5-4DF9-8290-78FDF2244052}" dt="2025-05-25T20:32:35.407" v="285" actId="20577"/>
        <pc:sldMkLst>
          <pc:docMk/>
          <pc:sldMk cId="2498989575" sldId="296"/>
        </pc:sldMkLst>
      </pc:sldChg>
      <pc:sldChg chg="add del">
        <pc:chgData name="Priyankkumar Gadliwala" userId="fbf605a910cf5e32" providerId="LiveId" clId="{0D65B695-A0D5-4DF9-8290-78FDF2244052}" dt="2025-05-25T20:24:32.566" v="181" actId="2696"/>
        <pc:sldMkLst>
          <pc:docMk/>
          <pc:sldMk cId="458354479" sldId="297"/>
        </pc:sldMkLst>
      </pc:sldChg>
      <pc:sldChg chg="modSp add mod">
        <pc:chgData name="Priyankkumar Gadliwala" userId="fbf605a910cf5e32" providerId="LiveId" clId="{0D65B695-A0D5-4DF9-8290-78FDF2244052}" dt="2025-05-26T06:07:45.582" v="780" actId="5793"/>
        <pc:sldMkLst>
          <pc:docMk/>
          <pc:sldMk cId="119943789" sldId="298"/>
        </pc:sldMkLst>
        <pc:spChg chg="mod">
          <ac:chgData name="Priyankkumar Gadliwala" userId="fbf605a910cf5e32" providerId="LiveId" clId="{0D65B695-A0D5-4DF9-8290-78FDF2244052}" dt="2025-05-26T06:07:45.582" v="780" actId="5793"/>
          <ac:spMkLst>
            <pc:docMk/>
            <pc:sldMk cId="119943789" sldId="298"/>
            <ac:spMk id="3" creationId="{DCED8537-A31A-7BA2-72E8-312C0B6129EA}"/>
          </ac:spMkLst>
        </pc:spChg>
      </pc:sldChg>
      <pc:sldChg chg="addSp delSp modSp new add del mod modClrScheme chgLayout">
        <pc:chgData name="Priyankkumar Gadliwala" userId="fbf605a910cf5e32" providerId="LiveId" clId="{0D65B695-A0D5-4DF9-8290-78FDF2244052}" dt="2025-05-26T05:01:19.847" v="667" actId="20577"/>
        <pc:sldMkLst>
          <pc:docMk/>
          <pc:sldMk cId="272405797" sldId="299"/>
        </pc:sldMkLst>
        <pc:spChg chg="add mod ord">
          <ac:chgData name="Priyankkumar Gadliwala" userId="fbf605a910cf5e32" providerId="LiveId" clId="{0D65B695-A0D5-4DF9-8290-78FDF2244052}" dt="2025-05-26T05:01:19.847" v="667" actId="20577"/>
          <ac:spMkLst>
            <pc:docMk/>
            <pc:sldMk cId="272405797" sldId="299"/>
            <ac:spMk id="6" creationId="{D9A82B0C-98EB-6688-E15D-E57E8BF434AF}"/>
          </ac:spMkLst>
        </pc:spChg>
        <pc:picChg chg="add mod">
          <ac:chgData name="Priyankkumar Gadliwala" userId="fbf605a910cf5e32" providerId="LiveId" clId="{0D65B695-A0D5-4DF9-8290-78FDF2244052}" dt="2025-05-25T21:01:38.317" v="423" actId="14100"/>
          <ac:picMkLst>
            <pc:docMk/>
            <pc:sldMk cId="272405797" sldId="299"/>
            <ac:picMk id="12" creationId="{D48BC69B-DCAD-BA6C-8A71-3833F7E6ED12}"/>
          </ac:picMkLst>
        </pc:picChg>
        <pc:picChg chg="add mod">
          <ac:chgData name="Priyankkumar Gadliwala" userId="fbf605a910cf5e32" providerId="LiveId" clId="{0D65B695-A0D5-4DF9-8290-78FDF2244052}" dt="2025-05-25T21:01:31.888" v="422" actId="14100"/>
          <ac:picMkLst>
            <pc:docMk/>
            <pc:sldMk cId="272405797" sldId="299"/>
            <ac:picMk id="14" creationId="{B2507E9A-2320-7D87-A6F0-30789918CE5F}"/>
          </ac:picMkLst>
        </pc:picChg>
      </pc:sldChg>
      <pc:sldChg chg="modSp new del mod">
        <pc:chgData name="Priyankkumar Gadliwala" userId="fbf605a910cf5e32" providerId="LiveId" clId="{0D65B695-A0D5-4DF9-8290-78FDF2244052}" dt="2025-05-25T21:08:34.222" v="473" actId="2696"/>
        <pc:sldMkLst>
          <pc:docMk/>
          <pc:sldMk cId="780108648" sldId="300"/>
        </pc:sldMkLst>
      </pc:sldChg>
      <pc:sldChg chg="modSp add mod">
        <pc:chgData name="Priyankkumar Gadliwala" userId="fbf605a910cf5e32" providerId="LiveId" clId="{0D65B695-A0D5-4DF9-8290-78FDF2244052}" dt="2025-05-26T05:58:38.348" v="779" actId="1036"/>
        <pc:sldMkLst>
          <pc:docMk/>
          <pc:sldMk cId="2357597686" sldId="301"/>
        </pc:sldMkLst>
      </pc:sldChg>
      <pc:sldChg chg="addSp delSp modSp add mod">
        <pc:chgData name="Priyankkumar Gadliwala" userId="fbf605a910cf5e32" providerId="LiveId" clId="{0D65B695-A0D5-4DF9-8290-78FDF2244052}" dt="2025-05-26T05:01:25.489" v="669" actId="20577"/>
        <pc:sldMkLst>
          <pc:docMk/>
          <pc:sldMk cId="1715499357" sldId="302"/>
        </pc:sldMkLst>
        <pc:spChg chg="mod">
          <ac:chgData name="Priyankkumar Gadliwala" userId="fbf605a910cf5e32" providerId="LiveId" clId="{0D65B695-A0D5-4DF9-8290-78FDF2244052}" dt="2025-05-26T05:01:25.489" v="669" actId="20577"/>
          <ac:spMkLst>
            <pc:docMk/>
            <pc:sldMk cId="1715499357" sldId="302"/>
            <ac:spMk id="6" creationId="{5206E7DA-16B2-A640-6259-1FDB7080D1E8}"/>
          </ac:spMkLst>
        </pc:spChg>
        <pc:picChg chg="add mod">
          <ac:chgData name="Priyankkumar Gadliwala" userId="fbf605a910cf5e32" providerId="LiveId" clId="{0D65B695-A0D5-4DF9-8290-78FDF2244052}" dt="2025-05-25T21:02:53.755" v="436" actId="14100"/>
          <ac:picMkLst>
            <pc:docMk/>
            <pc:sldMk cId="1715499357" sldId="302"/>
            <ac:picMk id="3" creationId="{A4B773E7-BCCD-E4DA-FF2F-D9B38E301ABD}"/>
          </ac:picMkLst>
        </pc:picChg>
        <pc:picChg chg="add mod">
          <ac:chgData name="Priyankkumar Gadliwala" userId="fbf605a910cf5e32" providerId="LiveId" clId="{0D65B695-A0D5-4DF9-8290-78FDF2244052}" dt="2025-05-25T21:03:22.724" v="441" actId="14100"/>
          <ac:picMkLst>
            <pc:docMk/>
            <pc:sldMk cId="1715499357" sldId="302"/>
            <ac:picMk id="5" creationId="{98485263-5AA7-40FF-5A0B-8E17BA18D555}"/>
          </ac:picMkLst>
        </pc:picChg>
      </pc:sldChg>
      <pc:sldChg chg="addSp delSp modSp add mod">
        <pc:chgData name="Priyankkumar Gadliwala" userId="fbf605a910cf5e32" providerId="LiveId" clId="{0D65B695-A0D5-4DF9-8290-78FDF2244052}" dt="2025-05-25T21:05:29.199" v="461" actId="14100"/>
        <pc:sldMkLst>
          <pc:docMk/>
          <pc:sldMk cId="3361018095" sldId="303"/>
        </pc:sldMkLst>
      </pc:sldChg>
      <pc:sldChg chg="addSp delSp modSp add mod">
        <pc:chgData name="Priyankkumar Gadliwala" userId="fbf605a910cf5e32" providerId="LiveId" clId="{0D65B695-A0D5-4DF9-8290-78FDF2244052}" dt="2025-05-25T21:07:52.643" v="472" actId="14100"/>
        <pc:sldMkLst>
          <pc:docMk/>
          <pc:sldMk cId="1146563177" sldId="304"/>
        </pc:sldMkLst>
      </pc:sldChg>
      <pc:sldChg chg="addSp delSp modSp add mod">
        <pc:chgData name="Priyankkumar Gadliwala" userId="fbf605a910cf5e32" providerId="LiveId" clId="{0D65B695-A0D5-4DF9-8290-78FDF2244052}" dt="2025-05-25T21:10:10.105" v="493" actId="14100"/>
        <pc:sldMkLst>
          <pc:docMk/>
          <pc:sldMk cId="394237431" sldId="305"/>
        </pc:sldMkLst>
        <pc:spChg chg="mod">
          <ac:chgData name="Priyankkumar Gadliwala" userId="fbf605a910cf5e32" providerId="LiveId" clId="{0D65B695-A0D5-4DF9-8290-78FDF2244052}" dt="2025-05-25T21:08:54.278" v="480" actId="20577"/>
          <ac:spMkLst>
            <pc:docMk/>
            <pc:sldMk cId="394237431" sldId="305"/>
            <ac:spMk id="6" creationId="{BDAFC4E7-525B-FD4D-32DB-A549922368FB}"/>
          </ac:spMkLst>
        </pc:spChg>
        <pc:picChg chg="add mod">
          <ac:chgData name="Priyankkumar Gadliwala" userId="fbf605a910cf5e32" providerId="LiveId" clId="{0D65B695-A0D5-4DF9-8290-78FDF2244052}" dt="2025-05-25T21:09:28.025" v="486" actId="14100"/>
          <ac:picMkLst>
            <pc:docMk/>
            <pc:sldMk cId="394237431" sldId="305"/>
            <ac:picMk id="4" creationId="{5DBF9668-F9CA-62B3-606B-2F5BD4C67FE7}"/>
          </ac:picMkLst>
        </pc:picChg>
        <pc:picChg chg="add mod">
          <ac:chgData name="Priyankkumar Gadliwala" userId="fbf605a910cf5e32" providerId="LiveId" clId="{0D65B695-A0D5-4DF9-8290-78FDF2244052}" dt="2025-05-25T21:10:10.105" v="493" actId="14100"/>
          <ac:picMkLst>
            <pc:docMk/>
            <pc:sldMk cId="394237431" sldId="305"/>
            <ac:picMk id="8" creationId="{F7ED564C-D702-9660-88C1-D9B4F0D1F6EA}"/>
          </ac:picMkLst>
        </pc:picChg>
      </pc:sldChg>
      <pc:sldChg chg="addSp delSp modSp add mod">
        <pc:chgData name="Priyankkumar Gadliwala" userId="fbf605a910cf5e32" providerId="LiveId" clId="{0D65B695-A0D5-4DF9-8290-78FDF2244052}" dt="2025-05-25T21:11:31.528" v="506" actId="14100"/>
        <pc:sldMkLst>
          <pc:docMk/>
          <pc:sldMk cId="1995376516" sldId="306"/>
        </pc:sldMkLst>
        <pc:picChg chg="add mod">
          <ac:chgData name="Priyankkumar Gadliwala" userId="fbf605a910cf5e32" providerId="LiveId" clId="{0D65B695-A0D5-4DF9-8290-78FDF2244052}" dt="2025-05-25T21:10:58.119" v="500" actId="14100"/>
          <ac:picMkLst>
            <pc:docMk/>
            <pc:sldMk cId="1995376516" sldId="306"/>
            <ac:picMk id="3" creationId="{00925AA6-94C2-8D7B-4C03-4FB3C298C0CF}"/>
          </ac:picMkLst>
        </pc:picChg>
        <pc:picChg chg="add mod">
          <ac:chgData name="Priyankkumar Gadliwala" userId="fbf605a910cf5e32" providerId="LiveId" clId="{0D65B695-A0D5-4DF9-8290-78FDF2244052}" dt="2025-05-25T21:11:31.528" v="506" actId="14100"/>
          <ac:picMkLst>
            <pc:docMk/>
            <pc:sldMk cId="1995376516" sldId="306"/>
            <ac:picMk id="7" creationId="{E9332506-2331-0FCE-118B-EBE5491D9E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44137" y="275064"/>
            <a:ext cx="6854283" cy="899531"/>
          </a:xfrm>
        </p:spPr>
        <p:txBody>
          <a:bodyPr>
            <a:noAutofit/>
          </a:bodyPr>
          <a:lstStyle/>
          <a:p>
            <a:r>
              <a:rPr lang="en-US" sz="2400" b="1" dirty="0"/>
              <a:t>Estimation of optical properties of Photonic Crystal Fiber using Machine Learning</a:t>
            </a:r>
          </a:p>
        </p:txBody>
      </p:sp>
      <p:pic>
        <p:nvPicPr>
          <p:cNvPr id="5" name="Picture 4" descr="IIITA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73" y="1196537"/>
            <a:ext cx="1724722" cy="1375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6520" y="2862146"/>
            <a:ext cx="3994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Presented by:</a:t>
            </a:r>
          </a:p>
          <a:p>
            <a:pPr algn="ctr"/>
            <a:r>
              <a:rPr lang="en-US" dirty="0"/>
              <a:t>Gadliwala Priyankkumar Umeshkumar</a:t>
            </a:r>
          </a:p>
          <a:p>
            <a:pPr algn="ctr"/>
            <a:r>
              <a:rPr lang="en-US" dirty="0"/>
              <a:t>MBI2023007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6520" y="3754244"/>
            <a:ext cx="399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Under Supervision of:</a:t>
            </a:r>
          </a:p>
          <a:p>
            <a:pPr algn="ctr"/>
            <a:r>
              <a:rPr lang="en-US" dirty="0"/>
              <a:t>Dr. Akhilesh Tiwari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53522" y="4514850"/>
            <a:ext cx="20146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IIIT Allahabad</a:t>
            </a:r>
          </a:p>
          <a:p>
            <a:pPr algn="ctr"/>
            <a:r>
              <a:rPr lang="en-US" sz="1050" dirty="0"/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14F0D-F90A-5121-1582-B512415C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2401"/>
            <a:ext cx="8520600" cy="5562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Methodology (continue)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44E4B-6F3F-2387-F8F2-34BE74EFC0F2}"/>
              </a:ext>
            </a:extLst>
          </p:cNvPr>
          <p:cNvSpPr/>
          <p:nvPr/>
        </p:nvSpPr>
        <p:spPr>
          <a:xfrm>
            <a:off x="1455420" y="914400"/>
            <a:ext cx="5737860" cy="16230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/>
              <a:t>Machine Learning Model Development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1. Artificial Neural Network(ANN) </a:t>
            </a:r>
          </a:p>
          <a:p>
            <a:pPr algn="ctr"/>
            <a:r>
              <a:rPr lang="en-US" b="1" dirty="0"/>
              <a:t>2. Random Forest Regression(RFR)</a:t>
            </a:r>
          </a:p>
          <a:p>
            <a:pPr algn="ctr"/>
            <a:r>
              <a:rPr lang="en-US" b="1" dirty="0"/>
              <a:t>3. Support Vector Regression(SVR)</a:t>
            </a:r>
          </a:p>
          <a:p>
            <a:pPr algn="ctr"/>
            <a:r>
              <a:rPr lang="en-US" b="1" dirty="0"/>
              <a:t>4. K-Nearest Neighbour Regression(KNNR)</a:t>
            </a:r>
            <a:endParaRPr lang="en-IN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A98AC59-EA75-DC17-CF8F-97EF931C3903}"/>
              </a:ext>
            </a:extLst>
          </p:cNvPr>
          <p:cNvSpPr/>
          <p:nvPr/>
        </p:nvSpPr>
        <p:spPr>
          <a:xfrm>
            <a:off x="4232910" y="2560319"/>
            <a:ext cx="182880" cy="3657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B9619-8718-B323-37D0-F0FF6B904091}"/>
              </a:ext>
            </a:extLst>
          </p:cNvPr>
          <p:cNvSpPr/>
          <p:nvPr/>
        </p:nvSpPr>
        <p:spPr>
          <a:xfrm>
            <a:off x="1455420" y="2948938"/>
            <a:ext cx="5737860" cy="11734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 Evaluation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1. Mean Squared Error (MSE)</a:t>
            </a:r>
          </a:p>
          <a:p>
            <a:pPr algn="ctr"/>
            <a:r>
              <a:rPr lang="en-US" b="1" dirty="0"/>
              <a:t>2. Mean Absolute Percentage Error (MAPE)</a:t>
            </a:r>
          </a:p>
          <a:p>
            <a:pPr algn="ctr"/>
            <a:r>
              <a:rPr lang="en-US" b="1" dirty="0"/>
              <a:t>3. R^2 score</a:t>
            </a:r>
          </a:p>
        </p:txBody>
      </p:sp>
    </p:spTree>
    <p:extLst>
      <p:ext uri="{BB962C8B-B14F-4D97-AF65-F5344CB8AC3E}">
        <p14:creationId xmlns:p14="http://schemas.microsoft.com/office/powerpoint/2010/main" val="151884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5887E9-294C-D9B3-CC18-3688BFE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 - ANN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A8E17-4C2B-79B0-7612-7EA19F00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229099"/>
            <a:ext cx="7567380" cy="46937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1300" i="1" dirty="0"/>
              <a:t>Table 2 - </a:t>
            </a:r>
            <a:r>
              <a:rPr lang="en-IN" sz="1300" i="1" dirty="0"/>
              <a:t>ANN Model Performance Summary</a:t>
            </a:r>
            <a:endParaRPr lang="en-IN" sz="1300" dirty="0"/>
          </a:p>
          <a:p>
            <a:endParaRPr lang="en-IN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68EB7B-10E1-26C7-638D-4D49BBB97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73168"/>
              </p:ext>
            </p:extLst>
          </p:nvPr>
        </p:nvGraphicFramePr>
        <p:xfrm>
          <a:off x="723900" y="1729740"/>
          <a:ext cx="7037349" cy="2362202"/>
        </p:xfrm>
        <a:graphic>
          <a:graphicData uri="http://schemas.openxmlformats.org/drawingml/2006/table">
            <a:tbl>
              <a:tblPr firstRow="1" firstCol="1" bandRow="1">
                <a:tableStyleId>{A37A3BD6-EE9A-4EC1-BA85-ECF1ABCDB703}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1359396391"/>
                    </a:ext>
                  </a:extLst>
                </a:gridCol>
                <a:gridCol w="1328615">
                  <a:extLst>
                    <a:ext uri="{9D8B030D-6E8A-4147-A177-3AD203B41FA5}">
                      <a16:colId xmlns:a16="http://schemas.microsoft.com/office/drawing/2014/main" val="2147216317"/>
                    </a:ext>
                  </a:extLst>
                </a:gridCol>
                <a:gridCol w="1674552">
                  <a:extLst>
                    <a:ext uri="{9D8B030D-6E8A-4147-A177-3AD203B41FA5}">
                      <a16:colId xmlns:a16="http://schemas.microsoft.com/office/drawing/2014/main" val="3157074824"/>
                    </a:ext>
                  </a:extLst>
                </a:gridCol>
                <a:gridCol w="1811682">
                  <a:extLst>
                    <a:ext uri="{9D8B030D-6E8A-4147-A177-3AD203B41FA5}">
                      <a16:colId xmlns:a16="http://schemas.microsoft.com/office/drawing/2014/main" val="233767417"/>
                    </a:ext>
                  </a:extLst>
                </a:gridCol>
              </a:tblGrid>
              <a:tr h="7881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Prediction Parameter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MSE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MAPE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R² Score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3916170"/>
                  </a:ext>
                </a:extLst>
              </a:tr>
              <a:tr h="393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Neff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0.000009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0.18%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0.9929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9785098"/>
                  </a:ext>
                </a:extLst>
              </a:tr>
              <a:tr h="393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Aeff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0.005119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3.69%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0.995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8489298"/>
                  </a:ext>
                </a:extLst>
              </a:tr>
              <a:tr h="393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Dispersion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886.926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16.91%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0.9189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1319992"/>
                  </a:ext>
                </a:extLst>
              </a:tr>
              <a:tr h="3935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Confinement Loss </a:t>
                      </a:r>
                      <a:r>
                        <a:rPr lang="en-IN" sz="1100" b="1" kern="0" dirty="0">
                          <a:effectLst/>
                        </a:rPr>
                        <a:t>(in log10)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0.565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38.03%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0.9842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19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9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644D5-C94C-ED4A-7537-798E4032F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0A67D9-4EE1-1920-A492-00F18064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4273"/>
            <a:ext cx="8520600" cy="55012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 - ANN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9C122-6EDE-C9A5-7B41-F6191A81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73872"/>
            <a:ext cx="4148789" cy="3657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121AD-2365-6CCD-FAAA-6225F7414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2" y="973873"/>
            <a:ext cx="4378712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06EEAE-A832-5505-C6C1-A2E6FC1BB356}"/>
              </a:ext>
            </a:extLst>
          </p:cNvPr>
          <p:cNvSpPr txBox="1"/>
          <p:nvPr/>
        </p:nvSpPr>
        <p:spPr>
          <a:xfrm>
            <a:off x="788020" y="4631473"/>
            <a:ext cx="357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4 – Actual vs Predicted Neff</a:t>
            </a:r>
            <a:endParaRPr lang="en-IN" sz="1200" i="1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03827-3947-E361-A253-923F21003967}"/>
              </a:ext>
            </a:extLst>
          </p:cNvPr>
          <p:cNvSpPr txBox="1"/>
          <p:nvPr/>
        </p:nvSpPr>
        <p:spPr>
          <a:xfrm>
            <a:off x="5256476" y="4579435"/>
            <a:ext cx="357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5 – Actual vs Predicted Aeff</a:t>
            </a:r>
            <a:endParaRPr lang="en-IN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4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19294-DF38-6B13-CA51-A8A395A6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B56565-A179-B351-304A-A0AA2745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4273"/>
            <a:ext cx="8520600" cy="55012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 - ANN</a:t>
            </a:r>
            <a:br>
              <a:rPr lang="en-US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93F40-3270-3680-834F-48D778C9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914400"/>
            <a:ext cx="4059577" cy="3724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4BE3E-E542-5F6D-27EC-C0DB6E88A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907" y="914401"/>
            <a:ext cx="4193392" cy="36650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4287EC-E4A6-3818-9D2B-7F5AFF3908DE}"/>
              </a:ext>
            </a:extLst>
          </p:cNvPr>
          <p:cNvSpPr txBox="1"/>
          <p:nvPr/>
        </p:nvSpPr>
        <p:spPr>
          <a:xfrm>
            <a:off x="5070088" y="4553414"/>
            <a:ext cx="35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7 – Actual vs Predicted Confinement loss </a:t>
            </a:r>
          </a:p>
          <a:p>
            <a:pPr algn="ctr"/>
            <a:r>
              <a:rPr lang="en-US" sz="1200" i="1" dirty="0">
                <a:solidFill>
                  <a:schemeClr val="bg2"/>
                </a:solidFill>
              </a:rPr>
              <a:t>(in log 10</a:t>
            </a:r>
            <a:r>
              <a:rPr lang="en-US" sz="1200" i="1" dirty="0"/>
              <a:t>)</a:t>
            </a:r>
            <a:endParaRPr lang="en-IN" sz="12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A7CDD-5CE2-77B1-59B9-7AAFD073AB09}"/>
              </a:ext>
            </a:extLst>
          </p:cNvPr>
          <p:cNvSpPr txBox="1"/>
          <p:nvPr/>
        </p:nvSpPr>
        <p:spPr>
          <a:xfrm>
            <a:off x="910683" y="4640727"/>
            <a:ext cx="3523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6 – Actual vs Predicted Dispersion</a:t>
            </a:r>
            <a:endParaRPr lang="en-IN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4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20D8D-E9C6-0F63-C33F-E5CC2411E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0A4F92-6684-C2AD-CA07-D076D1BC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 - RFR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AAB4F-CE7C-D593-49D7-D7501BFB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051611"/>
            <a:ext cx="7567380" cy="53601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1300" i="1" dirty="0"/>
              <a:t>Table 3 - </a:t>
            </a:r>
            <a:r>
              <a:rPr lang="en-IN" sz="1300" i="1" dirty="0"/>
              <a:t>RFR Model Performance Summary</a:t>
            </a:r>
            <a:endParaRPr lang="en-IN" sz="13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497C9B-E53E-2248-534D-61E080274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43203"/>
              </p:ext>
            </p:extLst>
          </p:nvPr>
        </p:nvGraphicFramePr>
        <p:xfrm>
          <a:off x="869795" y="1739590"/>
          <a:ext cx="6680355" cy="2126166"/>
        </p:xfrm>
        <a:graphic>
          <a:graphicData uri="http://schemas.openxmlformats.org/drawingml/2006/table">
            <a:tbl>
              <a:tblPr firstRow="1" firstCol="1" bandRow="1">
                <a:tableStyleId>{A37A3BD6-EE9A-4EC1-BA85-ECF1ABCDB703}</a:tableStyleId>
              </a:tblPr>
              <a:tblGrid>
                <a:gridCol w="2193549">
                  <a:extLst>
                    <a:ext uri="{9D8B030D-6E8A-4147-A177-3AD203B41FA5}">
                      <a16:colId xmlns:a16="http://schemas.microsoft.com/office/drawing/2014/main" val="534394442"/>
                    </a:ext>
                  </a:extLst>
                </a:gridCol>
                <a:gridCol w="1338920">
                  <a:extLst>
                    <a:ext uri="{9D8B030D-6E8A-4147-A177-3AD203B41FA5}">
                      <a16:colId xmlns:a16="http://schemas.microsoft.com/office/drawing/2014/main" val="3571305974"/>
                    </a:ext>
                  </a:extLst>
                </a:gridCol>
                <a:gridCol w="1552577">
                  <a:extLst>
                    <a:ext uri="{9D8B030D-6E8A-4147-A177-3AD203B41FA5}">
                      <a16:colId xmlns:a16="http://schemas.microsoft.com/office/drawing/2014/main" val="3646755056"/>
                    </a:ext>
                  </a:extLst>
                </a:gridCol>
                <a:gridCol w="1595309">
                  <a:extLst>
                    <a:ext uri="{9D8B030D-6E8A-4147-A177-3AD203B41FA5}">
                      <a16:colId xmlns:a16="http://schemas.microsoft.com/office/drawing/2014/main" val="3369483611"/>
                    </a:ext>
                  </a:extLst>
                </a:gridCol>
              </a:tblGrid>
              <a:tr h="588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Parameter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MSE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MAPE (%)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R² Score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5536189"/>
                  </a:ext>
                </a:extLst>
              </a:tr>
              <a:tr h="312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Neff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2.097 × 10⁻⁵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0.18%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0.990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9737545"/>
                  </a:ext>
                </a:extLst>
              </a:tr>
              <a:tr h="312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Aeff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0.0258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2.87%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0.979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3763630"/>
                  </a:ext>
                </a:extLst>
              </a:tr>
              <a:tr h="312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Dispersion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277.42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19.04%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0.992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8371787"/>
                  </a:ext>
                </a:extLst>
              </a:tr>
              <a:tr h="601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Confinement loss (in log10)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1.5649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24.63%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0.965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092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49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5B822-0782-6CB3-4010-E90408900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ED2AAA-C6C4-F856-9805-6E7E8A92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8899"/>
            <a:ext cx="8520600" cy="4662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 - RFR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61297-31D9-9C93-9BAE-5827468E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8" y="1226634"/>
            <a:ext cx="4103649" cy="3330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8EDF9-B6ED-4DCA-D41A-27D6B8498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45" y="1226634"/>
            <a:ext cx="4341540" cy="3382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617C0D-4429-CA82-2C7B-18DFAAE0AD14}"/>
              </a:ext>
            </a:extLst>
          </p:cNvPr>
          <p:cNvSpPr txBox="1"/>
          <p:nvPr/>
        </p:nvSpPr>
        <p:spPr>
          <a:xfrm>
            <a:off x="788020" y="4631473"/>
            <a:ext cx="357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8 – Actual vs Predicted Neff</a:t>
            </a:r>
            <a:endParaRPr lang="en-IN" sz="1200" i="1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4593E-B254-83DA-6843-00D3B23EC758}"/>
              </a:ext>
            </a:extLst>
          </p:cNvPr>
          <p:cNvSpPr txBox="1"/>
          <p:nvPr/>
        </p:nvSpPr>
        <p:spPr>
          <a:xfrm>
            <a:off x="5167267" y="4609171"/>
            <a:ext cx="357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9 – Actual vs Predicted Aeff</a:t>
            </a:r>
            <a:endParaRPr lang="en-IN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0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3A921-BFD3-1CC3-0315-F62BBA449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2BF20F-4B3E-50AE-5782-7203801D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8899"/>
            <a:ext cx="8520600" cy="4662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 - RFR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D026D-F176-6455-C65B-27BD7958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226634"/>
            <a:ext cx="4163656" cy="3218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1EB46-570B-7858-89F7-5FA89006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45" y="1226634"/>
            <a:ext cx="4163654" cy="3218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570220-01C1-5CB2-7C90-84D08811EBDB}"/>
              </a:ext>
            </a:extLst>
          </p:cNvPr>
          <p:cNvSpPr txBox="1"/>
          <p:nvPr/>
        </p:nvSpPr>
        <p:spPr>
          <a:xfrm>
            <a:off x="5070088" y="4553414"/>
            <a:ext cx="352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11 – Actual vs Predicted Confinement loss </a:t>
            </a:r>
          </a:p>
          <a:p>
            <a:pPr algn="ctr"/>
            <a:r>
              <a:rPr lang="en-US" sz="1200" i="1" dirty="0">
                <a:solidFill>
                  <a:schemeClr val="bg2"/>
                </a:solidFill>
              </a:rPr>
              <a:t>(in log 10)</a:t>
            </a:r>
            <a:endParaRPr lang="en-IN" sz="1200" i="1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DB6DB-3403-26A1-B9A5-491EE69C9F77}"/>
              </a:ext>
            </a:extLst>
          </p:cNvPr>
          <p:cNvSpPr txBox="1"/>
          <p:nvPr/>
        </p:nvSpPr>
        <p:spPr>
          <a:xfrm>
            <a:off x="910683" y="4640727"/>
            <a:ext cx="3523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10 – Actual vs Predicted Dispersion</a:t>
            </a:r>
            <a:endParaRPr lang="en-IN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33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67862-E43E-3D7F-6E66-6860FBD0C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99F076-EBF8-2F0D-3E91-FE9E16A8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 - SVR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761AA-AE4D-9A53-E8B4-117B8288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813716"/>
            <a:ext cx="7567380" cy="43861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1300" i="1" dirty="0"/>
              <a:t>Table 4 - </a:t>
            </a:r>
            <a:r>
              <a:rPr lang="en-IN" sz="1300" i="1" dirty="0"/>
              <a:t>SVR Model Performance Summary</a:t>
            </a:r>
            <a:endParaRPr lang="en-IN" sz="13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425A4-4BDD-8756-2464-B0460AC2B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81108"/>
              </p:ext>
            </p:extLst>
          </p:nvPr>
        </p:nvGraphicFramePr>
        <p:xfrm>
          <a:off x="780586" y="1880839"/>
          <a:ext cx="6815602" cy="1782476"/>
        </p:xfrm>
        <a:graphic>
          <a:graphicData uri="http://schemas.openxmlformats.org/drawingml/2006/table">
            <a:tbl>
              <a:tblPr firstRow="1" firstCol="1" bandRow="1">
                <a:tableStyleId>{A37A3BD6-EE9A-4EC1-BA85-ECF1ABCDB703}</a:tableStyleId>
              </a:tblPr>
              <a:tblGrid>
                <a:gridCol w="2238237">
                  <a:extLst>
                    <a:ext uri="{9D8B030D-6E8A-4147-A177-3AD203B41FA5}">
                      <a16:colId xmlns:a16="http://schemas.microsoft.com/office/drawing/2014/main" val="2044480089"/>
                    </a:ext>
                  </a:extLst>
                </a:gridCol>
                <a:gridCol w="1365983">
                  <a:extLst>
                    <a:ext uri="{9D8B030D-6E8A-4147-A177-3AD203B41FA5}">
                      <a16:colId xmlns:a16="http://schemas.microsoft.com/office/drawing/2014/main" val="1765300241"/>
                    </a:ext>
                  </a:extLst>
                </a:gridCol>
                <a:gridCol w="1583509">
                  <a:extLst>
                    <a:ext uri="{9D8B030D-6E8A-4147-A177-3AD203B41FA5}">
                      <a16:colId xmlns:a16="http://schemas.microsoft.com/office/drawing/2014/main" val="3370940218"/>
                    </a:ext>
                  </a:extLst>
                </a:gridCol>
                <a:gridCol w="1627873">
                  <a:extLst>
                    <a:ext uri="{9D8B030D-6E8A-4147-A177-3AD203B41FA5}">
                      <a16:colId xmlns:a16="http://schemas.microsoft.com/office/drawing/2014/main" val="3423647735"/>
                    </a:ext>
                  </a:extLst>
                </a:gridCol>
              </a:tblGrid>
              <a:tr h="5161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Parameters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>
                          <a:effectLst/>
                        </a:rPr>
                        <a:t>MSE</a:t>
                      </a:r>
                      <a:endParaRPr lang="en-IN" sz="11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MAPE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R² Score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8374593"/>
                  </a:ext>
                </a:extLst>
              </a:tr>
              <a:tr h="3165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Neff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8.98 × 10⁻</a:t>
                      </a:r>
                      <a:r>
                        <a:rPr lang="en-IN" sz="1200" kern="100" baseline="30000">
                          <a:effectLst/>
                        </a:rPr>
                        <a:t>10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0.001%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0.9999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5273779"/>
                  </a:ext>
                </a:extLst>
              </a:tr>
              <a:tr h="3165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Aeff 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0.00329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0.18%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0.9966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2330843"/>
                  </a:ext>
                </a:extLst>
              </a:tr>
              <a:tr h="3165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Dispersion 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29.46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1.06%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0.9986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819975"/>
                  </a:ext>
                </a:extLst>
              </a:tr>
              <a:tr h="3165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Confinement Loss (log₁₀)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0.217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2.18%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0.9943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234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79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A82B0C-98EB-6688-E15D-E57E8BF4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8899"/>
            <a:ext cx="8520600" cy="4662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 - SVR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8BC69B-DCAD-BA6C-8A71-3833F7E6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5" y="1226634"/>
            <a:ext cx="4103648" cy="335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507E9A-2320-7D87-A6F0-30789918C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45" y="1021466"/>
            <a:ext cx="4163655" cy="3557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CC7425-C9A5-FAEB-2DDF-657E7462DB76}"/>
              </a:ext>
            </a:extLst>
          </p:cNvPr>
          <p:cNvSpPr txBox="1"/>
          <p:nvPr/>
        </p:nvSpPr>
        <p:spPr>
          <a:xfrm>
            <a:off x="788020" y="4631473"/>
            <a:ext cx="357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12 – Actual vs Predicted Neff</a:t>
            </a:r>
            <a:endParaRPr lang="en-IN" sz="1200" i="1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D3C39-9ED3-FEB5-D94D-3BB630305FEB}"/>
              </a:ext>
            </a:extLst>
          </p:cNvPr>
          <p:cNvSpPr txBox="1"/>
          <p:nvPr/>
        </p:nvSpPr>
        <p:spPr>
          <a:xfrm>
            <a:off x="5256476" y="4579435"/>
            <a:ext cx="357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13 – Actual vs Predicted Aeff</a:t>
            </a:r>
            <a:endParaRPr lang="en-IN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6F195-E954-3889-62F9-402A01D7B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06E7DA-16B2-A640-6259-1FDB7080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8899"/>
            <a:ext cx="8520600" cy="4662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 - SVR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B773E7-BCCD-E4DA-FF2F-D9B38E30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6633"/>
            <a:ext cx="4163655" cy="3226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85263-5AA7-40FF-5A0B-8E17BA18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46" y="1226632"/>
            <a:ext cx="4378709" cy="3300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926A9B-DD33-347C-BE28-6AE5EBE82CB4}"/>
              </a:ext>
            </a:extLst>
          </p:cNvPr>
          <p:cNvSpPr txBox="1"/>
          <p:nvPr/>
        </p:nvSpPr>
        <p:spPr>
          <a:xfrm>
            <a:off x="5218771" y="4553414"/>
            <a:ext cx="382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15 – Actual vs Predicted Confinement loss </a:t>
            </a:r>
          </a:p>
          <a:p>
            <a:pPr algn="ctr"/>
            <a:r>
              <a:rPr lang="en-US" sz="1200" i="1" dirty="0">
                <a:solidFill>
                  <a:schemeClr val="bg2"/>
                </a:solidFill>
              </a:rPr>
              <a:t>(in log 10)</a:t>
            </a:r>
            <a:endParaRPr lang="en-IN" sz="1200" i="1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7A6D3-BF07-A500-7666-2C26C449E63A}"/>
              </a:ext>
            </a:extLst>
          </p:cNvPr>
          <p:cNvSpPr txBox="1"/>
          <p:nvPr/>
        </p:nvSpPr>
        <p:spPr>
          <a:xfrm>
            <a:off x="880946" y="4646101"/>
            <a:ext cx="3523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14 – Actual vs Predicted Dispersion</a:t>
            </a:r>
            <a:endParaRPr lang="en-IN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9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CDC7-8DE9-CEAD-FF74-2C5BE985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Contents</a:t>
            </a:r>
            <a:endParaRPr lang="en-IN" sz="30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51AFF-2C3B-D42F-F978-655D2C9E9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Methodology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Result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730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8653D-133D-B816-B74F-FDBFE1FFC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94E244-AD53-B10F-43B2-EADA6B63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 – KNNR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5A443-16FF-7EF2-4019-DD27EEAF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813716"/>
            <a:ext cx="7567380" cy="43861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1300" i="1" dirty="0"/>
              <a:t>Table 5 - </a:t>
            </a:r>
            <a:r>
              <a:rPr lang="en-IN" sz="1300" i="1" dirty="0"/>
              <a:t>KNNR Model Performance Summary</a:t>
            </a:r>
            <a:endParaRPr lang="en-IN" sz="13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606C71-E577-AFA2-0E34-CAEA096CD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43271"/>
              </p:ext>
            </p:extLst>
          </p:nvPr>
        </p:nvGraphicFramePr>
        <p:xfrm>
          <a:off x="780585" y="1836234"/>
          <a:ext cx="6803220" cy="1844797"/>
        </p:xfrm>
        <a:graphic>
          <a:graphicData uri="http://schemas.openxmlformats.org/drawingml/2006/table">
            <a:tbl>
              <a:tblPr firstRow="1" firstCol="1" bandRow="1">
                <a:tableStyleId>{A37A3BD6-EE9A-4EC1-BA85-ECF1ABCDB703}</a:tableStyleId>
              </a:tblPr>
              <a:tblGrid>
                <a:gridCol w="2234032">
                  <a:extLst>
                    <a:ext uri="{9D8B030D-6E8A-4147-A177-3AD203B41FA5}">
                      <a16:colId xmlns:a16="http://schemas.microsoft.com/office/drawing/2014/main" val="2148920382"/>
                    </a:ext>
                  </a:extLst>
                </a:gridCol>
                <a:gridCol w="1363369">
                  <a:extLst>
                    <a:ext uri="{9D8B030D-6E8A-4147-A177-3AD203B41FA5}">
                      <a16:colId xmlns:a16="http://schemas.microsoft.com/office/drawing/2014/main" val="31737687"/>
                    </a:ext>
                  </a:extLst>
                </a:gridCol>
                <a:gridCol w="1581394">
                  <a:extLst>
                    <a:ext uri="{9D8B030D-6E8A-4147-A177-3AD203B41FA5}">
                      <a16:colId xmlns:a16="http://schemas.microsoft.com/office/drawing/2014/main" val="1934800769"/>
                    </a:ext>
                  </a:extLst>
                </a:gridCol>
                <a:gridCol w="1624425">
                  <a:extLst>
                    <a:ext uri="{9D8B030D-6E8A-4147-A177-3AD203B41FA5}">
                      <a16:colId xmlns:a16="http://schemas.microsoft.com/office/drawing/2014/main" val="2876566340"/>
                    </a:ext>
                  </a:extLst>
                </a:gridCol>
              </a:tblGrid>
              <a:tr h="482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Parameter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MSE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MAPE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R² Score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9151822"/>
                  </a:ext>
                </a:extLst>
              </a:tr>
              <a:tr h="297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Neff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0.000036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0.19%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0.9777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7984813"/>
                  </a:ext>
                </a:extLst>
              </a:tr>
              <a:tr h="297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Aeff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0.029987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1.99%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0.9699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521556"/>
                  </a:ext>
                </a:extLst>
              </a:tr>
              <a:tr h="2979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Dispersion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2037.90947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91.08%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0.908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568839"/>
                  </a:ext>
                </a:extLst>
              </a:tr>
              <a:tr h="4687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0" dirty="0">
                          <a:effectLst/>
                        </a:rPr>
                        <a:t>Confinement Loss (in log10)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0.4868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17.75%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0.9872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311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20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84BA4-9D8F-83D9-0823-B50E402F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AFC4E7-525B-FD4D-32DB-A5499223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8899"/>
            <a:ext cx="8520600" cy="4662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Result– KNNR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F9668-F9CA-62B3-606B-2F5BD4C6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1226634"/>
            <a:ext cx="4341542" cy="33751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ED564C-D702-9660-88C1-D9B4F0D1F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45" y="1226634"/>
            <a:ext cx="4282067" cy="33751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01CCC5-F4BD-1131-4BE5-97EE6CA3FAC8}"/>
              </a:ext>
            </a:extLst>
          </p:cNvPr>
          <p:cNvSpPr txBox="1"/>
          <p:nvPr/>
        </p:nvSpPr>
        <p:spPr>
          <a:xfrm>
            <a:off x="788020" y="4631473"/>
            <a:ext cx="357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16 – Actual vs Predicted Neff</a:t>
            </a:r>
            <a:endParaRPr lang="en-IN" sz="1200" i="1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2AB1A-B152-1105-BB55-990BA3711309}"/>
              </a:ext>
            </a:extLst>
          </p:cNvPr>
          <p:cNvSpPr txBox="1"/>
          <p:nvPr/>
        </p:nvSpPr>
        <p:spPr>
          <a:xfrm>
            <a:off x="5256476" y="4579435"/>
            <a:ext cx="3575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17 – Actual vs Predicted Aeff</a:t>
            </a:r>
            <a:endParaRPr lang="en-IN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DBEFE-B869-3B5C-7363-C6DBB4731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93B71A-DABD-2FFB-8B17-C339046F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58899"/>
            <a:ext cx="8520600" cy="4662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Result – KNNR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25AA6-94C2-8D7B-4C03-4FB3C298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9" y="1033347"/>
            <a:ext cx="4282067" cy="3419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332506-2331-0FCE-118B-EBE5491D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33347"/>
            <a:ext cx="4378711" cy="34197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32149D-30F0-34F1-3D41-2405D332B2B7}"/>
              </a:ext>
            </a:extLst>
          </p:cNvPr>
          <p:cNvSpPr txBox="1"/>
          <p:nvPr/>
        </p:nvSpPr>
        <p:spPr>
          <a:xfrm>
            <a:off x="5114693" y="4553414"/>
            <a:ext cx="365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19 – Actual vs Predicted Confinement loss </a:t>
            </a:r>
          </a:p>
          <a:p>
            <a:pPr algn="ctr"/>
            <a:r>
              <a:rPr lang="en-US" sz="1200" i="1" dirty="0">
                <a:solidFill>
                  <a:schemeClr val="bg2"/>
                </a:solidFill>
              </a:rPr>
              <a:t>(in log 10)</a:t>
            </a:r>
            <a:endParaRPr lang="en-IN" sz="1200" i="1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97130-F26D-067B-AFDD-4979D3AE341A}"/>
              </a:ext>
            </a:extLst>
          </p:cNvPr>
          <p:cNvSpPr txBox="1"/>
          <p:nvPr/>
        </p:nvSpPr>
        <p:spPr>
          <a:xfrm>
            <a:off x="910683" y="4640727"/>
            <a:ext cx="340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18 – Actual vs Predicted Dispersion</a:t>
            </a:r>
            <a:endParaRPr lang="en-IN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76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C32C-404D-A244-0C86-F570132E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601"/>
            <a:ext cx="8520600" cy="579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Model Performance Summary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A1A7A-8803-8A05-C62E-16D72129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46" y="922021"/>
            <a:ext cx="5797307" cy="3568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BC9E05-C903-CF19-95DB-3EA8ADE08338}"/>
              </a:ext>
            </a:extLst>
          </p:cNvPr>
          <p:cNvSpPr txBox="1"/>
          <p:nvPr/>
        </p:nvSpPr>
        <p:spPr>
          <a:xfrm>
            <a:off x="654205" y="4728117"/>
            <a:ext cx="7419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i="1" dirty="0">
                <a:solidFill>
                  <a:schemeClr val="bg2"/>
                </a:solidFill>
              </a:rPr>
              <a:t>Figure 20 - Heatmap offering a quick visual of model performance across metrics</a:t>
            </a:r>
            <a:r>
              <a:rPr lang="en-IN" i="1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420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56D70-124B-7E62-9C49-3AE2012C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EB65-C686-197E-A94E-6A200E9E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Model Performance Summary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9C7A8-D407-1173-23E5-B994E068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017724"/>
            <a:ext cx="8436060" cy="3680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DEC01F-1CD8-9FAF-E400-4BD4F739A1A9}"/>
              </a:ext>
            </a:extLst>
          </p:cNvPr>
          <p:cNvSpPr txBox="1"/>
          <p:nvPr/>
        </p:nvSpPr>
        <p:spPr>
          <a:xfrm>
            <a:off x="795454" y="4638907"/>
            <a:ext cx="795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i="1" dirty="0">
                <a:solidFill>
                  <a:schemeClr val="bg2"/>
                </a:solidFill>
              </a:rPr>
              <a:t>Figure 21 - Line plot demonstrating MAPE (%) trends for each model across optical properties.</a:t>
            </a:r>
            <a:endParaRPr lang="en-IN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59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CE1C-F102-E0CA-904C-B81F3ABD2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9EDD-A14B-C087-1369-735E44601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D8537-A31A-7BA2-72E8-312C0B612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tx1"/>
                </a:solidFill>
              </a:rPr>
              <a:t>SVR emerged as the most accurate and robust model</a:t>
            </a:r>
            <a:r>
              <a:rPr lang="en-IN" dirty="0">
                <a:solidFill>
                  <a:schemeClr val="tx1"/>
                </a:solidFill>
              </a:rPr>
              <a:t> for all four optical parameters, with particularly outstanding results in Neff, Aeff, and Dispersion.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ANN</a:t>
            </a:r>
            <a:r>
              <a:rPr lang="en-IN" dirty="0">
                <a:solidFill>
                  <a:schemeClr val="tx1"/>
                </a:solidFill>
              </a:rPr>
              <a:t> was the next best, offering strong generalization across all parameters, especially in the presence of nonlinearities.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tx1"/>
                </a:solidFill>
              </a:rPr>
              <a:t>RFR</a:t>
            </a:r>
            <a:r>
              <a:rPr lang="en-IN" dirty="0">
                <a:solidFill>
                  <a:schemeClr val="tx1"/>
                </a:solidFill>
              </a:rPr>
              <a:t> performed very well too, especially for Neff and Aeff, and stands out for its interpretability and resistance to overfitting.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tx1"/>
                </a:solidFill>
              </a:rPr>
              <a:t>KNNR</a:t>
            </a:r>
            <a:r>
              <a:rPr lang="en-IN" dirty="0">
                <a:solidFill>
                  <a:schemeClr val="tx1"/>
                </a:solidFill>
              </a:rPr>
              <a:t>, while simpler, proved effective for some parameters but lacked consistency in more complex predictions like dispersion.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Machine learning techniques can be employed to accurately predict the important properties for a silica core photonic crystal fiber design.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can predict the </a:t>
            </a:r>
            <a:r>
              <a:rPr lang="en-US">
                <a:solidFill>
                  <a:schemeClr val="tx1"/>
                </a:solidFill>
              </a:rPr>
              <a:t>optical properties in </a:t>
            </a:r>
            <a:r>
              <a:rPr lang="en-US" dirty="0">
                <a:solidFill>
                  <a:schemeClr val="tx1"/>
                </a:solidFill>
              </a:rPr>
              <a:t>contrast of needing few minutes with numerical simulations.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B47E2D-C3CA-74FD-A057-8D5D11C8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2151B-39AE-AEFC-7D6A-4EDBC8B29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sz="1600" i="0" dirty="0" err="1">
                <a:solidFill>
                  <a:schemeClr val="tx1"/>
                </a:solidFill>
                <a:effectLst/>
                <a:latin typeface="+mn-lt"/>
              </a:rPr>
              <a:t>Sk</a:t>
            </a:r>
            <a:r>
              <a:rPr lang="en-IN" sz="1600" i="0" dirty="0">
                <a:solidFill>
                  <a:schemeClr val="tx1"/>
                </a:solidFill>
                <a:effectLst/>
                <a:latin typeface="+mn-lt"/>
              </a:rPr>
              <a:t> Md Abdul </a:t>
            </a:r>
            <a:r>
              <a:rPr lang="en-IN" sz="1600" i="0" dirty="0" err="1">
                <a:solidFill>
                  <a:schemeClr val="tx1"/>
                </a:solidFill>
                <a:effectLst/>
                <a:latin typeface="+mn-lt"/>
              </a:rPr>
              <a:t>Kaium</a:t>
            </a:r>
            <a:r>
              <a:rPr lang="en-IN" sz="1600" i="0" dirty="0">
                <a:solidFill>
                  <a:schemeClr val="tx1"/>
                </a:solidFill>
                <a:effectLst/>
                <a:latin typeface="+mn-lt"/>
              </a:rPr>
              <a:t> and Md Aslam </a:t>
            </a:r>
            <a:r>
              <a:rPr lang="en-IN" sz="1600" i="0" dirty="0" err="1">
                <a:solidFill>
                  <a:schemeClr val="tx1"/>
                </a:solidFill>
                <a:effectLst/>
                <a:latin typeface="+mn-lt"/>
              </a:rPr>
              <a:t>Mollah</a:t>
            </a:r>
            <a:r>
              <a:rPr lang="en-IN" sz="1600" i="0" dirty="0">
                <a:solidFill>
                  <a:schemeClr val="tx1"/>
                </a:solidFill>
                <a:effectLst/>
                <a:latin typeface="+mn-lt"/>
              </a:rPr>
              <a:t>, "Optical properties estimation of photonic crystal </a:t>
            </a:r>
            <a:r>
              <a:rPr lang="en-IN" sz="1600" i="0" dirty="0" err="1">
                <a:solidFill>
                  <a:schemeClr val="tx1"/>
                </a:solidFill>
                <a:effectLst/>
                <a:latin typeface="+mn-lt"/>
              </a:rPr>
              <a:t>fiber</a:t>
            </a:r>
            <a:r>
              <a:rPr lang="en-IN" sz="1600" i="0" dirty="0">
                <a:solidFill>
                  <a:schemeClr val="tx1"/>
                </a:solidFill>
                <a:effectLst/>
                <a:latin typeface="+mn-lt"/>
              </a:rPr>
              <a:t> using Gaussian process regression," Opt. Continuum 3, 1369-1388 (2024)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+mn-lt"/>
              </a:rPr>
              <a:t>M. A. Jabin and M. P. Fok, "Prediction of 12 Photonic Crystal Fiber Optical Properties Using MLP in Deep Learning," in IEEE Photonics Technology Letters, vol. 34, no. 7, pp. 391-394, 1 April1, 2022.</a:t>
            </a:r>
          </a:p>
          <a:p>
            <a:pPr>
              <a:buFont typeface="+mj-lt"/>
              <a:buAutoNum type="arabicPeriod"/>
            </a:pPr>
            <a:r>
              <a:rPr lang="en-IN" sz="1600" i="0" dirty="0">
                <a:solidFill>
                  <a:schemeClr val="tx1"/>
                </a:solidFill>
                <a:effectLst/>
                <a:latin typeface="+mn-lt"/>
              </a:rPr>
              <a:t>Sunny Chugh, Aamir Gulistan, </a:t>
            </a:r>
            <a:r>
              <a:rPr lang="en-IN" sz="1600" i="0" dirty="0" err="1">
                <a:solidFill>
                  <a:schemeClr val="tx1"/>
                </a:solidFill>
                <a:effectLst/>
                <a:latin typeface="+mn-lt"/>
              </a:rPr>
              <a:t>Souvik</a:t>
            </a:r>
            <a:r>
              <a:rPr lang="en-IN" sz="1600" i="0" dirty="0">
                <a:solidFill>
                  <a:schemeClr val="tx1"/>
                </a:solidFill>
                <a:effectLst/>
                <a:latin typeface="+mn-lt"/>
              </a:rPr>
              <a:t> Ghosh, and B. M. A. Rahman, "Machine learning approach for computing optical properties of a photonic crystal </a:t>
            </a:r>
            <a:r>
              <a:rPr lang="en-IN" sz="1600" i="0" dirty="0" err="1">
                <a:solidFill>
                  <a:schemeClr val="tx1"/>
                </a:solidFill>
                <a:effectLst/>
                <a:latin typeface="+mn-lt"/>
              </a:rPr>
              <a:t>fiber</a:t>
            </a:r>
            <a:r>
              <a:rPr lang="en-IN" sz="1600" i="0" dirty="0">
                <a:solidFill>
                  <a:schemeClr val="tx1"/>
                </a:solidFill>
                <a:effectLst/>
                <a:latin typeface="+mn-lt"/>
              </a:rPr>
              <a:t>," Opt. Express 27, 36414-36425 (2019)</a:t>
            </a:r>
          </a:p>
          <a:p>
            <a:pPr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29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2520176" y="2179500"/>
            <a:ext cx="3419707" cy="890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Thank-You</a:t>
            </a:r>
            <a:endParaRPr sz="4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9D31-E268-B4CD-6713-EFE93509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i="0" u="none" strike="noStrike" cap="none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Introduction </a:t>
            </a:r>
            <a:br>
              <a:rPr lang="en-IN" sz="2800" b="1" i="0" u="none" strike="noStrike" cap="none" dirty="0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076F4-AB7E-3A24-33D4-3E9942CE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4"/>
            <a:ext cx="5197002" cy="36557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i="0" u="none" strike="noStrike" cap="none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Photonic Crystal Fiber (PCF) is a specialized optical fiber with periodic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arrangement of air holes.</a:t>
            </a:r>
            <a:endParaRPr lang="en-US" b="0" i="0" u="none" strike="noStrike" cap="none" dirty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b="0" i="0" u="none" strike="noStrike" cap="none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Studying and understanding the optical properties of PCFs is crucial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because of applications in 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 </a:t>
            </a:r>
            <a:r>
              <a:rPr lang="en-US" dirty="0">
                <a:solidFill>
                  <a:schemeClr val="tx1"/>
                </a:solidFill>
              </a:rPr>
              <a:t>fiber optic communication, fiber lasers, Sensing etc.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Optical</a:t>
            </a:r>
            <a:r>
              <a:rPr lang="en-US" b="0" i="0" u="none" strike="noStrike" cap="none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properties of PCF are effective refractive index, effective mode area , dispersion and confinement loss.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800" b="1" i="0" u="none" strike="noStrike" cap="none" dirty="0">
              <a:solidFill>
                <a:schemeClr val="accen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4" name="Google Shape;65;p14">
            <a:extLst>
              <a:ext uri="{FF2B5EF4-FFF2-40B4-BE49-F238E27FC236}">
                <a16:creationId xmlns:a16="http://schemas.microsoft.com/office/drawing/2014/main" id="{CC8B5732-7162-CD5E-A3B1-F72BE12D9F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2435" y="1308410"/>
            <a:ext cx="2895500" cy="28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E37313-11B9-25D7-1050-F1353D5AE3B7}"/>
              </a:ext>
            </a:extLst>
          </p:cNvPr>
          <p:cNvSpPr txBox="1"/>
          <p:nvPr/>
        </p:nvSpPr>
        <p:spPr>
          <a:xfrm>
            <a:off x="5701990" y="4363844"/>
            <a:ext cx="294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1 - Cross-section of a solid-core hexagonal PCF </a:t>
            </a:r>
          </a:p>
          <a:p>
            <a:pPr algn="ctr"/>
            <a:r>
              <a:rPr lang="en-IN" sz="1200" i="1" dirty="0">
                <a:solidFill>
                  <a:schemeClr val="bg2"/>
                </a:solidFill>
              </a:rPr>
              <a:t>(Sunny Chugh et al, 2019)</a:t>
            </a:r>
          </a:p>
        </p:txBody>
      </p:sp>
    </p:spTree>
    <p:extLst>
      <p:ext uri="{BB962C8B-B14F-4D97-AF65-F5344CB8AC3E}">
        <p14:creationId xmlns:p14="http://schemas.microsoft.com/office/powerpoint/2010/main" val="174197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825A-4ACA-2E6B-465A-5D8E6793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Problem Statement</a:t>
            </a:r>
            <a:br>
              <a:rPr lang="en-I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4EF1-B2C9-476C-E1B7-1011F5C9E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can machine learning models be effectively used to estimate key optical properties of photonic crystal fibers (such as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dispersion, and confinement loss) based on their geometric parameters, thereby minimizing the reliance on computationally numerical simulations?</a:t>
            </a:r>
          </a:p>
        </p:txBody>
      </p:sp>
    </p:spTree>
    <p:extLst>
      <p:ext uri="{BB962C8B-B14F-4D97-AF65-F5344CB8AC3E}">
        <p14:creationId xmlns:p14="http://schemas.microsoft.com/office/powerpoint/2010/main" val="388016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207CB-09CF-D9F1-B094-2806896A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F0F9-16AC-79B7-4F80-9C835183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br>
              <a:rPr lang="en-IN" sz="28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849E0-7042-115F-15D6-CDDE6CD83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develop and evaluate predictive models for the optical properties of photonic crystal fibers (PCFs) using various machine learning algorithms.</a:t>
            </a:r>
          </a:p>
          <a:p>
            <a:pPr lvl="0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precisely estimate the optical properties for a range of PCF parameters more efficiently than traditional simulation methods.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2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67575-7C8F-8348-A223-73DE6F3E7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1EBD-955F-E8BE-9DF7-4F73197B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Dataset Description</a:t>
            </a:r>
            <a:endParaRPr lang="en-IN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913ABB-53A5-94EB-47C7-7581F5FE0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15945"/>
              </p:ext>
            </p:extLst>
          </p:nvPr>
        </p:nvGraphicFramePr>
        <p:xfrm>
          <a:off x="487680" y="1234440"/>
          <a:ext cx="8107679" cy="3398528"/>
        </p:xfrm>
        <a:graphic>
          <a:graphicData uri="http://schemas.openxmlformats.org/drawingml/2006/table">
            <a:tbl>
              <a:tblPr>
                <a:tableStyleId>{A37A3BD6-EE9A-4EC1-BA85-ECF1ABCDB703}</a:tableStyleId>
              </a:tblPr>
              <a:tblGrid>
                <a:gridCol w="571076">
                  <a:extLst>
                    <a:ext uri="{9D8B030D-6E8A-4147-A177-3AD203B41FA5}">
                      <a16:colId xmlns:a16="http://schemas.microsoft.com/office/drawing/2014/main" val="347487500"/>
                    </a:ext>
                  </a:extLst>
                </a:gridCol>
                <a:gridCol w="586316">
                  <a:extLst>
                    <a:ext uri="{9D8B030D-6E8A-4147-A177-3AD203B41FA5}">
                      <a16:colId xmlns:a16="http://schemas.microsoft.com/office/drawing/2014/main" val="1537287923"/>
                    </a:ext>
                  </a:extLst>
                </a:gridCol>
                <a:gridCol w="586316">
                  <a:extLst>
                    <a:ext uri="{9D8B030D-6E8A-4147-A177-3AD203B41FA5}">
                      <a16:colId xmlns:a16="http://schemas.microsoft.com/office/drawing/2014/main" val="793139603"/>
                    </a:ext>
                  </a:extLst>
                </a:gridCol>
                <a:gridCol w="586316">
                  <a:extLst>
                    <a:ext uri="{9D8B030D-6E8A-4147-A177-3AD203B41FA5}">
                      <a16:colId xmlns:a16="http://schemas.microsoft.com/office/drawing/2014/main" val="1946994261"/>
                    </a:ext>
                  </a:extLst>
                </a:gridCol>
                <a:gridCol w="586316">
                  <a:extLst>
                    <a:ext uri="{9D8B030D-6E8A-4147-A177-3AD203B41FA5}">
                      <a16:colId xmlns:a16="http://schemas.microsoft.com/office/drawing/2014/main" val="3475149278"/>
                    </a:ext>
                  </a:extLst>
                </a:gridCol>
                <a:gridCol w="806184">
                  <a:extLst>
                    <a:ext uri="{9D8B030D-6E8A-4147-A177-3AD203B41FA5}">
                      <a16:colId xmlns:a16="http://schemas.microsoft.com/office/drawing/2014/main" val="2489403568"/>
                    </a:ext>
                  </a:extLst>
                </a:gridCol>
                <a:gridCol w="757325">
                  <a:extLst>
                    <a:ext uri="{9D8B030D-6E8A-4147-A177-3AD203B41FA5}">
                      <a16:colId xmlns:a16="http://schemas.microsoft.com/office/drawing/2014/main" val="1227303992"/>
                    </a:ext>
                  </a:extLst>
                </a:gridCol>
                <a:gridCol w="867259">
                  <a:extLst>
                    <a:ext uri="{9D8B030D-6E8A-4147-A177-3AD203B41FA5}">
                      <a16:colId xmlns:a16="http://schemas.microsoft.com/office/drawing/2014/main" val="949474486"/>
                    </a:ext>
                  </a:extLst>
                </a:gridCol>
                <a:gridCol w="891688">
                  <a:extLst>
                    <a:ext uri="{9D8B030D-6E8A-4147-A177-3AD203B41FA5}">
                      <a16:colId xmlns:a16="http://schemas.microsoft.com/office/drawing/2014/main" val="4142707926"/>
                    </a:ext>
                  </a:extLst>
                </a:gridCol>
                <a:gridCol w="818400">
                  <a:extLst>
                    <a:ext uri="{9D8B030D-6E8A-4147-A177-3AD203B41FA5}">
                      <a16:colId xmlns:a16="http://schemas.microsoft.com/office/drawing/2014/main" val="3719914434"/>
                    </a:ext>
                  </a:extLst>
                </a:gridCol>
                <a:gridCol w="1050483">
                  <a:extLst>
                    <a:ext uri="{9D8B030D-6E8A-4147-A177-3AD203B41FA5}">
                      <a16:colId xmlns:a16="http://schemas.microsoft.com/office/drawing/2014/main" val="1467479364"/>
                    </a:ext>
                  </a:extLst>
                </a:gridCol>
              </a:tblGrid>
              <a:tr h="4847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core-ref-index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</a:rPr>
                        <a:t>clad-ref-index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</a:rPr>
                        <a:t>no_of_ rings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diameter of airhole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pitch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wl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neff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Aeff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</a:rPr>
                        <a:t>dispersion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confinement loss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</a:rPr>
                        <a:t>confinement loss (in log10)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3569770036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1.58333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1.33418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5.0249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-457.994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155.015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2.190373725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757800953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1.41322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1.34653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2.81363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-502.289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46.1727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1.664385271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3192614739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1.27612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1.35866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1.96006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-432.099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11.3387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1.054563265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358131642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1.16327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1.37008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1.55828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-314.841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2.56622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0.409293885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3604819411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1.06875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1.38044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1.33372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-198.731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0.575763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-0.239756247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790446329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0.988439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1.38965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1.19244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-101.214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0.132934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-0.876363927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1602180228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0.919355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1.39773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1.09609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-24.5121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0.0323678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-1.489886818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1050293704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0.859296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1.40479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1.02642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34.0942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0.00843769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-2.073776435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3973435019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0.806604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1.41095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0.97377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78.2568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2.37E-03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-2.625315795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2663593697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1.41634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0.932557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111.311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7.17E-04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-3.144388786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3111487951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0.718487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1.42105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0.899382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135.952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2.33E-04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-3.632040587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1704965810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0.681275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1.4252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0.872059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154.254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8.13E-05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-4.089776462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2304490829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0.647727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1.42886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0.84913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167.781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3.02E-05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-4.519277492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1827427158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0.617329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1.4321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0.829586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177.696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1.20E-05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-4.922196202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593150023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0.589655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1.43498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0.812704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184.869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5.01E-06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-5.300207353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3910037812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0.564356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1.43755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</a:rPr>
                        <a:t>0.797961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189.944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2.21E-06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-5.654881235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1403790268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0.541139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1.43985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0.78496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193.406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1.03E-06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-5.98775348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3223482252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0.519757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1.44192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0.773402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195.622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5.01E-07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-6.300314867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485007457"/>
                  </a:ext>
                </a:extLst>
              </a:tr>
              <a:tr h="15335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1.444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0.8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1.44378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0.76305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196.867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</a:rPr>
                        <a:t>2.55E-07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-6.593988107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2" marR="6362" marT="6362" marB="0" anchor="ctr"/>
                </a:tc>
                <a:extLst>
                  <a:ext uri="{0D108BD9-81ED-4DB2-BD59-A6C34878D82A}">
                    <a16:rowId xmlns:a16="http://schemas.microsoft.com/office/drawing/2014/main" val="12385068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5293F7-9278-2AD4-B2A6-801B3C455FF0}"/>
              </a:ext>
            </a:extLst>
          </p:cNvPr>
          <p:cNvSpPr txBox="1"/>
          <p:nvPr/>
        </p:nvSpPr>
        <p:spPr>
          <a:xfrm>
            <a:off x="2824976" y="4787590"/>
            <a:ext cx="3137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Table 1 – Dataset</a:t>
            </a:r>
          </a:p>
        </p:txBody>
      </p:sp>
    </p:spTree>
    <p:extLst>
      <p:ext uri="{BB962C8B-B14F-4D97-AF65-F5344CB8AC3E}">
        <p14:creationId xmlns:p14="http://schemas.microsoft.com/office/powerpoint/2010/main" val="184448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C4C108-1354-A487-2A16-881EA183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Input Parameters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38F97-0119-DB6B-8B41-B943B87F9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47880" cy="188790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Refractive Index of Core</a:t>
            </a:r>
          </a:p>
          <a:p>
            <a:r>
              <a:rPr lang="en-US" sz="1600" dirty="0">
                <a:solidFill>
                  <a:schemeClr val="tx1"/>
                </a:solidFill>
              </a:rPr>
              <a:t>Refractive Index of Cladding</a:t>
            </a:r>
          </a:p>
          <a:p>
            <a:r>
              <a:rPr lang="en-US" sz="1600" dirty="0">
                <a:solidFill>
                  <a:schemeClr val="tx1"/>
                </a:solidFill>
              </a:rPr>
              <a:t>Number of Rings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Diameter of Airholes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Pitch</a:t>
            </a:r>
          </a:p>
          <a:p>
            <a:r>
              <a:rPr lang="en-US" sz="1600" dirty="0">
                <a:solidFill>
                  <a:schemeClr val="tx1"/>
                </a:solidFill>
              </a:rPr>
              <a:t>Wavelength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82B0A-9DE6-3EE5-2CA3-CFF9A092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78" y="1089660"/>
            <a:ext cx="4326550" cy="314111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02B593-E4F5-23EB-EE6A-33F7C0C21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23956"/>
              </p:ext>
            </p:extLst>
          </p:nvPr>
        </p:nvGraphicFramePr>
        <p:xfrm>
          <a:off x="458810" y="3175131"/>
          <a:ext cx="3389290" cy="1671191"/>
        </p:xfrm>
        <a:graphic>
          <a:graphicData uri="http://schemas.openxmlformats.org/drawingml/2006/table">
            <a:tbl>
              <a:tblPr firstRow="1" bandRow="1">
                <a:tableStyleId>{A37A3BD6-EE9A-4EC1-BA85-ECF1ABCDB703}</a:tableStyleId>
              </a:tblPr>
              <a:tblGrid>
                <a:gridCol w="2141069">
                  <a:extLst>
                    <a:ext uri="{9D8B030D-6E8A-4147-A177-3AD203B41FA5}">
                      <a16:colId xmlns:a16="http://schemas.microsoft.com/office/drawing/2014/main" val="2556246987"/>
                    </a:ext>
                  </a:extLst>
                </a:gridCol>
                <a:gridCol w="1248221">
                  <a:extLst>
                    <a:ext uri="{9D8B030D-6E8A-4147-A177-3AD203B41FA5}">
                      <a16:colId xmlns:a16="http://schemas.microsoft.com/office/drawing/2014/main" val="1745235076"/>
                    </a:ext>
                  </a:extLst>
                </a:gridCol>
              </a:tblGrid>
              <a:tr h="26133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Parameters</a:t>
                      </a:r>
                      <a:endParaRPr lang="en-IN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Range </a:t>
                      </a:r>
                      <a:endParaRPr lang="en-IN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49947"/>
                  </a:ext>
                </a:extLst>
              </a:tr>
              <a:tr h="292121">
                <a:tc>
                  <a:txBody>
                    <a:bodyPr/>
                    <a:lstStyle/>
                    <a:p>
                      <a:r>
                        <a:rPr lang="en-US" sz="1100" dirty="0"/>
                        <a:t>Numbers of Rings (</a:t>
                      </a:r>
                      <a:r>
                        <a:rPr lang="en-IN" sz="1100" dirty="0"/>
                        <a:t>Nr</a:t>
                      </a:r>
                      <a:r>
                        <a:rPr lang="en-US" sz="1100" dirty="0"/>
                        <a:t>)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3,4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96410"/>
                  </a:ext>
                </a:extLst>
              </a:tr>
              <a:tr h="372578">
                <a:tc>
                  <a:txBody>
                    <a:bodyPr/>
                    <a:lstStyle/>
                    <a:p>
                      <a:r>
                        <a:rPr lang="en-US" sz="1100" dirty="0"/>
                        <a:t>Diameter of holes (D)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0.6 to 2.0 </a:t>
                      </a:r>
                      <a:r>
                        <a:rPr lang="en-IN" sz="1100" dirty="0"/>
                        <a:t>µm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80113"/>
                  </a:ext>
                </a:extLst>
              </a:tr>
              <a:tr h="372578">
                <a:tc>
                  <a:txBody>
                    <a:bodyPr/>
                    <a:lstStyle/>
                    <a:p>
                      <a:r>
                        <a:rPr lang="en-US" sz="1100" dirty="0"/>
                        <a:t>Pitch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0.4 </a:t>
                      </a:r>
                      <a:r>
                        <a:rPr lang="en-IN" sz="1100"/>
                        <a:t>to 1.4 </a:t>
                      </a:r>
                      <a:r>
                        <a:rPr lang="en-IN" sz="1100" dirty="0"/>
                        <a:t>µm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43053"/>
                  </a:ext>
                </a:extLst>
              </a:tr>
              <a:tr h="372578">
                <a:tc>
                  <a:txBody>
                    <a:bodyPr/>
                    <a:lstStyle/>
                    <a:p>
                      <a:r>
                        <a:rPr lang="en-IN" sz="1100" dirty="0"/>
                        <a:t>wavelength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 to 1.8 </a:t>
                      </a:r>
                      <a:r>
                        <a:rPr lang="en-IN" sz="1100" dirty="0"/>
                        <a:t>µm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0629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C95D39A-7056-9005-920D-065B2C3FA317}"/>
              </a:ext>
            </a:extLst>
          </p:cNvPr>
          <p:cNvSpPr txBox="1"/>
          <p:nvPr/>
        </p:nvSpPr>
        <p:spPr>
          <a:xfrm>
            <a:off x="5270810" y="4304371"/>
            <a:ext cx="248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2 – Air holes in PCF</a:t>
            </a:r>
            <a:endParaRPr lang="en-IN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4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866F8-BD1F-140B-02C5-9F533C2C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2EF277-5DCC-B9B1-FCF3-06621B1C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 Parameters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4B320-B857-B60A-9D68-1E517A14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47880" cy="3416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Effective Refractive Index (Neff)</a:t>
            </a:r>
          </a:p>
          <a:p>
            <a:r>
              <a:rPr lang="en-US" dirty="0">
                <a:solidFill>
                  <a:schemeClr val="tx1"/>
                </a:solidFill>
              </a:rPr>
              <a:t>Effective Mode Area (Aeff)</a:t>
            </a:r>
          </a:p>
          <a:p>
            <a:r>
              <a:rPr lang="en-US" dirty="0">
                <a:solidFill>
                  <a:schemeClr val="tx1"/>
                </a:solidFill>
              </a:rPr>
              <a:t>Dispersion</a:t>
            </a:r>
          </a:p>
          <a:p>
            <a:r>
              <a:rPr lang="en-US" dirty="0">
                <a:solidFill>
                  <a:schemeClr val="tx1"/>
                </a:solidFill>
              </a:rPr>
              <a:t>Confinement loss (in log 10)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EC7EF-A8E0-3036-9704-3B785DDF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0" y="1074420"/>
            <a:ext cx="4189389" cy="341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9DC805-D698-5121-0624-8C96559CEDE1}"/>
              </a:ext>
            </a:extLst>
          </p:cNvPr>
          <p:cNvSpPr txBox="1"/>
          <p:nvPr/>
        </p:nvSpPr>
        <p:spPr>
          <a:xfrm>
            <a:off x="5412059" y="4535651"/>
            <a:ext cx="234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/>
                </a:solidFill>
              </a:rPr>
              <a:t>Figure 3 – PCF</a:t>
            </a:r>
            <a:endParaRPr lang="en-IN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9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B45-F8C8-2794-F96B-542AE2C0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Methodology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98A58-0610-053C-D4AE-13052B39533D}"/>
              </a:ext>
            </a:extLst>
          </p:cNvPr>
          <p:cNvSpPr/>
          <p:nvPr/>
        </p:nvSpPr>
        <p:spPr>
          <a:xfrm>
            <a:off x="1455420" y="1201338"/>
            <a:ext cx="5486400" cy="475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1. PCF Designing and Modeling</a:t>
            </a:r>
            <a:endParaRPr lang="en-IN" b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465708B-B7FA-93B4-5AC3-B79CAFDC310A}"/>
              </a:ext>
            </a:extLst>
          </p:cNvPr>
          <p:cNvSpPr/>
          <p:nvPr/>
        </p:nvSpPr>
        <p:spPr>
          <a:xfrm>
            <a:off x="4091940" y="1684888"/>
            <a:ext cx="228600" cy="4757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B8A07-2E18-0C48-4BBF-D81BB519D28B}"/>
              </a:ext>
            </a:extLst>
          </p:cNvPr>
          <p:cNvSpPr/>
          <p:nvPr/>
        </p:nvSpPr>
        <p:spPr>
          <a:xfrm>
            <a:off x="1455420" y="2176193"/>
            <a:ext cx="5486400" cy="5067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2. Data generation using COMSOL Multiphysics</a:t>
            </a:r>
            <a:endParaRPr lang="en-IN" b="1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25F75ED-7070-CA2F-D139-39697983C96A}"/>
              </a:ext>
            </a:extLst>
          </p:cNvPr>
          <p:cNvSpPr/>
          <p:nvPr/>
        </p:nvSpPr>
        <p:spPr>
          <a:xfrm>
            <a:off x="4091940" y="2713942"/>
            <a:ext cx="228600" cy="4757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EE7A6-2FA7-5F56-A2E3-4E59CB0D41EE}"/>
              </a:ext>
            </a:extLst>
          </p:cNvPr>
          <p:cNvSpPr/>
          <p:nvPr/>
        </p:nvSpPr>
        <p:spPr>
          <a:xfrm>
            <a:off x="1455420" y="3220755"/>
            <a:ext cx="5486400" cy="4757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3. Data Preprocessing</a:t>
            </a:r>
            <a:endParaRPr lang="en-IN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D70A4A8-2C5B-ED12-47B8-61A9C4B00166}"/>
              </a:ext>
            </a:extLst>
          </p:cNvPr>
          <p:cNvSpPr/>
          <p:nvPr/>
        </p:nvSpPr>
        <p:spPr>
          <a:xfrm>
            <a:off x="4091940" y="3696466"/>
            <a:ext cx="228600" cy="4757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665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1256</Words>
  <Application>Microsoft Office PowerPoint</Application>
  <PresentationFormat>On-screen Show (16:9)</PresentationFormat>
  <Paragraphs>423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Google Sans</vt:lpstr>
      <vt:lpstr>Wingdings</vt:lpstr>
      <vt:lpstr>Simple Light</vt:lpstr>
      <vt:lpstr>Estimation of optical properties of Photonic Crystal Fiber using Machine Learning</vt:lpstr>
      <vt:lpstr>Contents</vt:lpstr>
      <vt:lpstr>Introduction  </vt:lpstr>
      <vt:lpstr>Problem Statement </vt:lpstr>
      <vt:lpstr>Objectives </vt:lpstr>
      <vt:lpstr>Dataset Description</vt:lpstr>
      <vt:lpstr>Input Parameters</vt:lpstr>
      <vt:lpstr>Output Parameters</vt:lpstr>
      <vt:lpstr>Methodology</vt:lpstr>
      <vt:lpstr>Methodology (continue)</vt:lpstr>
      <vt:lpstr>Result - ANN</vt:lpstr>
      <vt:lpstr>Result - ANN </vt:lpstr>
      <vt:lpstr>Result - ANN </vt:lpstr>
      <vt:lpstr>Result - RFR</vt:lpstr>
      <vt:lpstr>Result - RFR</vt:lpstr>
      <vt:lpstr>Result - RFR</vt:lpstr>
      <vt:lpstr>Result - SVR</vt:lpstr>
      <vt:lpstr>Result - SVR</vt:lpstr>
      <vt:lpstr>Result - SVR</vt:lpstr>
      <vt:lpstr>Result – KNNR</vt:lpstr>
      <vt:lpstr>Result– KNNR</vt:lpstr>
      <vt:lpstr>Result – KNNR</vt:lpstr>
      <vt:lpstr>Model Performance Summary</vt:lpstr>
      <vt:lpstr>Model Performance Summary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Priyankkumar Gadliwala</cp:lastModifiedBy>
  <cp:revision>10</cp:revision>
  <dcterms:modified xsi:type="dcterms:W3CDTF">2025-06-25T03:12:23Z</dcterms:modified>
</cp:coreProperties>
</file>