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4341"/>
            <a:ext cx="10693400" cy="60878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3706"/>
            <a:ext cx="10693400" cy="6009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0831"/>
            <a:ext cx="10693400" cy="59348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1749"/>
            <a:ext cx="10693400" cy="59930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2443"/>
            <a:ext cx="10693400" cy="60516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043"/>
            <a:ext cx="10693400" cy="59984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8680"/>
            <a:ext cx="10693400" cy="6059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039"/>
            <a:ext cx="10693400" cy="6008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9946"/>
            <a:ext cx="10693400" cy="6036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7725"/>
            <a:ext cx="10693400" cy="59810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1342"/>
            <a:ext cx="10693400" cy="6033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2025-08-31T04:18:34Z</dcterms:created>
  <dcterms:modified xsi:type="dcterms:W3CDTF">2025-08-31T04:18:34Z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2025-08-31T00:00:00Z</vt:filetime>
  </property>
  <property fmtid="{D5CDD505-2E9C-101B-9397-08002B2CF9AE}" pid="3" name="LastSaved">
    <vt:filetime>2025-08-31T00:00:00Z</vt:filetime>
  </property>
  <property fmtid="{D5CDD505-2E9C-101B-9397-08002B2CF9AE}" pid="4" name="Producer">
    <vt:lpwstr>iLovePDF</vt:lpwstr>
  </property>
</Properties>
</file>