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STUDENT </a:t>
            </a:r>
            <a:r>
              <a:rPr lang="en-US" sz="2400" b="1" i="1" u="sng" dirty="0" err="1"/>
              <a:t>NAME:priyanka</a:t>
            </a:r>
            <a:r>
              <a:rPr lang="en-US" sz="2400" b="1" i="1" u="sng" dirty="0"/>
              <a:t>. T</a:t>
            </a:r>
          </a:p>
          <a:p>
            <a:r>
              <a:rPr lang="en-US" sz="2400" b="1" i="1" u="sng" dirty="0"/>
              <a:t>REGISTER NO:</a:t>
            </a:r>
            <a:r>
              <a:rPr lang="en-IN" sz="2400" b="1" i="1" u="sng" dirty="0"/>
              <a:t>3122003</a:t>
            </a:r>
            <a:r>
              <a:rPr lang="en-US" sz="2400" b="1" i="1" u="sng" dirty="0"/>
              <a:t>95</a:t>
            </a:r>
          </a:p>
          <a:p>
            <a:r>
              <a:rPr lang="en-US" sz="2400" b="1" i="1" u="sng" dirty="0"/>
              <a:t>DEPARTMENT:</a:t>
            </a:r>
            <a:r>
              <a:rPr lang="en-IN" sz="2400" b="1" i="1" u="sng" dirty="0"/>
              <a:t> b .com general </a:t>
            </a:r>
            <a:endParaRPr lang="en-US" sz="2400" b="1" i="1" u="sng" dirty="0"/>
          </a:p>
          <a:p>
            <a:r>
              <a:rPr lang="en-US" sz="2400" b="1" i="1" u="sng" dirty="0"/>
              <a:t>COLLEGE</a:t>
            </a:r>
            <a:r>
              <a:rPr lang="en-IN" sz="2400" b="1" i="1" u="sng" dirty="0"/>
              <a:t> :</a:t>
            </a:r>
            <a:r>
              <a:rPr lang="en-IN" sz="2400" b="1" i="1" u="sng" dirty="0" err="1"/>
              <a:t>S.I.V.E.T.college</a:t>
            </a:r>
            <a:endParaRPr lang="en-US" sz="2400" b="1" i="1" u="sng" dirty="0"/>
          </a:p>
          <a:p>
            <a:r>
              <a:rPr lang="en-US" sz="2400" b="1" i="1" u="sng" dirty="0"/>
              <a:t>           </a:t>
            </a:r>
            <a:endParaRPr lang="en-IN" sz="24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D1BDE-C80D-EF72-C843-936211AD9A9D}"/>
              </a:ext>
            </a:extLst>
          </p:cNvPr>
          <p:cNvSpPr txBox="1"/>
          <p:nvPr/>
        </p:nvSpPr>
        <p:spPr>
          <a:xfrm>
            <a:off x="609600" y="1318789"/>
            <a:ext cx="85478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1.Edunet download </a:t>
            </a:r>
          </a:p>
          <a:p>
            <a:r>
              <a:rPr lang="en-US" dirty="0"/>
              <a:t>2.Goodwill download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Identifying features one by one</a:t>
            </a:r>
          </a:p>
          <a:p>
            <a:r>
              <a:rPr lang="en-US" dirty="0"/>
              <a:t>What features you will identify </a:t>
            </a:r>
          </a:p>
          <a:p>
            <a:r>
              <a:rPr lang="en-US" dirty="0"/>
              <a:t>Data leaning:</a:t>
            </a:r>
          </a:p>
          <a:p>
            <a:r>
              <a:rPr lang="en-US" dirty="0"/>
              <a:t>1.Missing values identify </a:t>
            </a:r>
          </a:p>
          <a:p>
            <a:r>
              <a:rPr lang="en-US" dirty="0"/>
              <a:t>2.Missing values filter out 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Calculate which column you will performance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1.Pivot table</a:t>
            </a:r>
          </a:p>
          <a:p>
            <a:r>
              <a:rPr lang="en-US" dirty="0"/>
              <a:t>2. graphs</a:t>
            </a:r>
          </a:p>
          <a:p>
            <a:r>
              <a:rPr lang="en-US" dirty="0"/>
              <a:t>3.Pp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705A0-F323-5E8C-BB5A-DB6F2AC3611C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74CFF-9898-651A-143B-16FB6EBB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1505649"/>
            <a:ext cx="7440426" cy="4480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53A0-E246-0901-4C0F-EBF64B183FF8}"/>
              </a:ext>
            </a:extLst>
          </p:cNvPr>
          <p:cNvSpPr txBox="1"/>
          <p:nvPr/>
        </p:nvSpPr>
        <p:spPr>
          <a:xfrm>
            <a:off x="755332" y="1951672"/>
            <a:ext cx="9789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1.Download the data employee form </a:t>
            </a:r>
            <a:r>
              <a:rPr lang="en-US" dirty="0" err="1"/>
              <a:t>Edunet</a:t>
            </a:r>
            <a:endParaRPr lang="en-US" dirty="0"/>
          </a:p>
          <a:p>
            <a:r>
              <a:rPr lang="en-US" dirty="0"/>
              <a:t>Dashboard.2.Filter the employee data3.Created a </a:t>
            </a:r>
          </a:p>
          <a:p>
            <a:r>
              <a:rPr lang="en-US" dirty="0"/>
              <a:t>performance level using formula.4.In Insert option using </a:t>
            </a:r>
          </a:p>
          <a:p>
            <a:r>
              <a:rPr lang="en-US" dirty="0"/>
              <a:t>pivot table create a table EMPLOYEE PERFORMANCE </a:t>
            </a:r>
          </a:p>
          <a:p>
            <a:r>
              <a:rPr lang="en-US" dirty="0"/>
              <a:t>ANALYSIS.5.Also create a pie chart graph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0B7F-8847-CBF4-894A-727247DE7C93}"/>
              </a:ext>
            </a:extLst>
          </p:cNvPr>
          <p:cNvSpPr txBox="1"/>
          <p:nvPr/>
        </p:nvSpPr>
        <p:spPr>
          <a:xfrm>
            <a:off x="834072" y="1695450"/>
            <a:ext cx="671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validating employee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Based on performance</a:t>
            </a:r>
          </a:p>
          <a:p>
            <a:r>
              <a:rPr lang="en-US" dirty="0"/>
              <a:t>providing increment the </a:t>
            </a:r>
          </a:p>
          <a:p>
            <a:r>
              <a:rPr lang="en-US" dirty="0"/>
              <a:t>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15202" y="1663067"/>
            <a:ext cx="862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employees considering.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employee id, gender, performance level,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6AD9-FF45-CB55-446F-6F1EDFB9F0EA}"/>
              </a:ext>
            </a:extLst>
          </p:cNvPr>
          <p:cNvSpPr txBox="1"/>
          <p:nvPr/>
        </p:nvSpPr>
        <p:spPr>
          <a:xfrm>
            <a:off x="852207" y="2019299"/>
            <a:ext cx="382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EMPLOYEE </a:t>
            </a:r>
          </a:p>
          <a:p>
            <a:r>
              <a:rPr lang="en-US" dirty="0"/>
              <a:t>• EMPPLOYER </a:t>
            </a:r>
          </a:p>
          <a:p>
            <a:r>
              <a:rPr lang="en-US" dirty="0"/>
              <a:t>• MANAGEMENT</a:t>
            </a:r>
          </a:p>
          <a:p>
            <a:r>
              <a:rPr lang="en-US" dirty="0"/>
              <a:t>• INDUSTRY </a:t>
            </a:r>
          </a:p>
          <a:p>
            <a:r>
              <a:rPr lang="en-US" dirty="0"/>
              <a:t>• 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589A5-7337-9B44-8EF4-9C20A6335B61}"/>
              </a:ext>
            </a:extLst>
          </p:cNvPr>
          <p:cNvSpPr txBox="1"/>
          <p:nvPr/>
        </p:nvSpPr>
        <p:spPr>
          <a:xfrm>
            <a:off x="3052482" y="242678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BBBDC-9E45-BE44-6A24-EF4404697EBC}"/>
              </a:ext>
            </a:extLst>
          </p:cNvPr>
          <p:cNvSpPr txBox="1"/>
          <p:nvPr/>
        </p:nvSpPr>
        <p:spPr>
          <a:xfrm>
            <a:off x="932329" y="1872788"/>
            <a:ext cx="82251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26-features</a:t>
            </a:r>
          </a:p>
          <a:p>
            <a:r>
              <a:rPr lang="en-US" dirty="0"/>
              <a:t>13-features</a:t>
            </a:r>
          </a:p>
          <a:p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Emp</a:t>
            </a:r>
            <a:r>
              <a:rPr lang="en-US" dirty="0"/>
              <a:t>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Gender-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5CC26-4185-D909-128D-AFB4CA10E943}"/>
              </a:ext>
            </a:extLst>
          </p:cNvPr>
          <p:cNvSpPr txBox="1"/>
          <p:nvPr/>
        </p:nvSpPr>
        <p:spPr>
          <a:xfrm>
            <a:off x="3052482" y="31192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=IFD(X2=5,”VERYHIGH”,IF(X2=4,”HIGH”,IF(X2=3,”</a:t>
            </a:r>
          </a:p>
          <a:p>
            <a:r>
              <a:rPr lang="en-US" dirty="0"/>
              <a:t>MED”,IF(X2=2,”LOW”,))))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akshaystuart2904@gmail.com</cp:lastModifiedBy>
  <cp:revision>18</cp:revision>
  <dcterms:created xsi:type="dcterms:W3CDTF">2024-03-29T15:07:22Z</dcterms:created>
  <dcterms:modified xsi:type="dcterms:W3CDTF">2024-09-03T17:49:01Z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