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8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8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1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9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6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7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01CAD-4DE3-478D-8E78-937F861D8B8A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6C0BAA-B082-4C5B-993D-CF5B877AA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5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34082"/>
          </a:xfrm>
        </p:spPr>
        <p:txBody>
          <a:bodyPr>
            <a:normAutofit/>
          </a:bodyPr>
          <a:lstStyle/>
          <a:p>
            <a:pPr algn="ctr"/>
            <a:r>
              <a:rPr lang="en-IN" sz="7200" dirty="0" smtClean="0"/>
              <a:t>Molecular Communication</a:t>
            </a:r>
            <a:br>
              <a:rPr lang="en-IN" sz="7200" dirty="0" smtClean="0"/>
            </a:br>
            <a:r>
              <a:rPr lang="en-IN" sz="4000" dirty="0" smtClean="0"/>
              <a:t>BT_S13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Dhruv</a:t>
            </a:r>
            <a:r>
              <a:rPr lang="en-IN" dirty="0" smtClean="0"/>
              <a:t> Shah – AU1841030</a:t>
            </a:r>
          </a:p>
          <a:p>
            <a:r>
              <a:rPr lang="en-IN" dirty="0" err="1" smtClean="0"/>
              <a:t>Yash</a:t>
            </a:r>
            <a:r>
              <a:rPr lang="en-IN" dirty="0" smtClean="0"/>
              <a:t> Patel – Au1841125</a:t>
            </a:r>
          </a:p>
          <a:p>
            <a:r>
              <a:rPr lang="en-IN" dirty="0" err="1" smtClean="0"/>
              <a:t>Priyank</a:t>
            </a:r>
            <a:r>
              <a:rPr lang="en-IN" dirty="0" smtClean="0"/>
              <a:t> </a:t>
            </a:r>
            <a:r>
              <a:rPr lang="en-IN" dirty="0" err="1" smtClean="0"/>
              <a:t>Sangani</a:t>
            </a:r>
            <a:r>
              <a:rPr lang="en-IN" dirty="0"/>
              <a:t> </a:t>
            </a:r>
            <a:r>
              <a:rPr lang="en-IN" dirty="0" smtClean="0"/>
              <a:t>– AU1841136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8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48" y="189780"/>
            <a:ext cx="7727350" cy="6105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287" y="1104181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Frame 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14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287" y="1104181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Frame -2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3" y="103104"/>
            <a:ext cx="8055038" cy="61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071"/>
            <a:ext cx="12079335" cy="42528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2642" y="500332"/>
            <a:ext cx="28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Frame -3 Part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51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5" y="1142802"/>
            <a:ext cx="11183708" cy="45678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4023" y="483079"/>
            <a:ext cx="29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Frame -3 Part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68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" y="1707949"/>
            <a:ext cx="11980832" cy="3666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3638" y="1069675"/>
            <a:ext cx="260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Frame -4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94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86" y="0"/>
            <a:ext cx="8029065" cy="6236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113" y="1164566"/>
            <a:ext cx="183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Frame of 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496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36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Molecular Communication BT_S13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Communication BT_S13</dc:title>
  <dc:creator>Windows User</dc:creator>
  <cp:lastModifiedBy>Windows User</cp:lastModifiedBy>
  <cp:revision>2</cp:revision>
  <dcterms:created xsi:type="dcterms:W3CDTF">2020-11-07T17:34:40Z</dcterms:created>
  <dcterms:modified xsi:type="dcterms:W3CDTF">2020-11-07T17:44:29Z</dcterms:modified>
</cp:coreProperties>
</file>