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7193D-6E59-4B17-B6A7-79DB689DFD1B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0FD57-D1D5-4FAE-BB68-BCF9BC3B50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Benevolent dictator for 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0FD57-D1D5-4FAE-BB68-BCF9BC3B507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TSV: Tab Separated Values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0FD57-D1D5-4FAE-BB68-BCF9BC3B507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5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might be interested in visually comparing the balance of the individuals by date.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0FD57-D1D5-4FAE-BB68-BCF9BC3B507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0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9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3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4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0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4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1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FE62-F6F3-4D23-9FF8-4DD755157663}" type="datetimeFigureOut">
              <a:rPr lang="en-IN" smtClean="0"/>
              <a:t>16-09-2018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2EB4-A766-4511-9F0B-F3048F022B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nda library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3" y="1317625"/>
            <a:ext cx="5318214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862" y="5202238"/>
            <a:ext cx="9144000" cy="1655762"/>
          </a:xfrm>
        </p:spPr>
        <p:txBody>
          <a:bodyPr/>
          <a:lstStyle/>
          <a:p>
            <a:r>
              <a:rPr lang="en-IN" dirty="0" err="1" smtClean="0"/>
              <a:t>Mosin</a:t>
            </a:r>
            <a:r>
              <a:rPr lang="en-IN" dirty="0" smtClean="0"/>
              <a:t> </a:t>
            </a:r>
            <a:r>
              <a:rPr lang="en-IN" dirty="0" err="1" smtClean="0"/>
              <a:t>Hasan</a:t>
            </a:r>
            <a:endParaRPr lang="en-IN" dirty="0" smtClean="0"/>
          </a:p>
          <a:p>
            <a:r>
              <a:rPr lang="en-IN" dirty="0" err="1" smtClean="0"/>
              <a:t>Khushbu</a:t>
            </a:r>
            <a:r>
              <a:rPr lang="en-IN" dirty="0" smtClean="0"/>
              <a:t> Panchal</a:t>
            </a:r>
          </a:p>
          <a:p>
            <a:r>
              <a:rPr lang="en-IN" dirty="0" smtClean="0"/>
              <a:t>Pranay Patel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12" y="1862137"/>
            <a:ext cx="9144000" cy="835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973"/>
            <a:ext cx="10515600" cy="4351338"/>
          </a:xfrm>
        </p:spPr>
        <p:txBody>
          <a:bodyPr/>
          <a:lstStyle/>
          <a:p>
            <a:r>
              <a:rPr lang="en-IN" dirty="0" err="1" smtClean="0"/>
              <a:t>Unpivoting</a:t>
            </a:r>
            <a:r>
              <a:rPr lang="en-IN" dirty="0" smtClean="0"/>
              <a:t> data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1881186"/>
            <a:ext cx="6485589" cy="747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0" y="3313111"/>
            <a:ext cx="6137475" cy="1744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87" y="2338385"/>
            <a:ext cx="3537697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Statistics on data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462212"/>
            <a:ext cx="2496777" cy="1681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99" y="2462212"/>
            <a:ext cx="551208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395"/>
            <a:ext cx="10515600" cy="4351338"/>
          </a:xfrm>
        </p:spPr>
        <p:txBody>
          <a:bodyPr/>
          <a:lstStyle/>
          <a:p>
            <a:r>
              <a:rPr lang="en-IN" dirty="0" smtClean="0"/>
              <a:t>Selection of data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1766883"/>
            <a:ext cx="8013509" cy="17192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8" y="3731413"/>
            <a:ext cx="1867137" cy="1112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880" y="2626514"/>
            <a:ext cx="1785920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207"/>
            <a:ext cx="10515600" cy="4351338"/>
          </a:xfrm>
        </p:spPr>
        <p:txBody>
          <a:bodyPr/>
          <a:lstStyle/>
          <a:p>
            <a:r>
              <a:rPr lang="en-IN" dirty="0" smtClean="0"/>
              <a:t>Filtering &amp; Sorting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647820"/>
            <a:ext cx="919682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6" y="2871782"/>
            <a:ext cx="3832147" cy="1900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041" y="2871782"/>
            <a:ext cx="3315534" cy="26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54138"/>
            <a:ext cx="10515600" cy="4351338"/>
          </a:xfrm>
        </p:spPr>
        <p:txBody>
          <a:bodyPr/>
          <a:lstStyle/>
          <a:p>
            <a:r>
              <a:rPr lang="en-IN" dirty="0" smtClean="0"/>
              <a:t>Join &amp; Combine</a:t>
            </a:r>
          </a:p>
          <a:p>
            <a:r>
              <a:rPr lang="en-IN" dirty="0" err="1" smtClean="0"/>
              <a:t>df.append</a:t>
            </a:r>
            <a:r>
              <a:rPr lang="en-IN" dirty="0" smtClean="0"/>
              <a:t>(df2)— add the rows in df1 to the end of df2 (columns should be identical)</a:t>
            </a:r>
          </a:p>
          <a:p>
            <a:r>
              <a:rPr lang="en-IN" dirty="0" err="1" smtClean="0"/>
              <a:t>df.concat</a:t>
            </a:r>
            <a:r>
              <a:rPr lang="en-IN" dirty="0" smtClean="0"/>
              <a:t>([df1, df2]) — add the columns in df1 to the end of df2 (rows should be identical)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2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350" y="2422525"/>
            <a:ext cx="4205288" cy="1325563"/>
          </a:xfrm>
        </p:spPr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4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789488"/>
          </a:xfrm>
        </p:spPr>
        <p:txBody>
          <a:bodyPr/>
          <a:lstStyle/>
          <a:p>
            <a:pPr algn="just"/>
            <a:r>
              <a:rPr lang="en-IN" dirty="0" smtClean="0"/>
              <a:t>Originally </a:t>
            </a:r>
            <a:r>
              <a:rPr lang="en-IN" dirty="0"/>
              <a:t>written by Wes McKinney</a:t>
            </a:r>
            <a:endParaRPr lang="en-IN" dirty="0" smtClean="0"/>
          </a:p>
          <a:p>
            <a:pPr algn="just"/>
            <a:r>
              <a:rPr lang="en-IN" dirty="0" smtClean="0"/>
              <a:t>Open </a:t>
            </a:r>
            <a:r>
              <a:rPr lang="en-IN" dirty="0"/>
              <a:t>source, BSD-licensed </a:t>
            </a:r>
            <a:r>
              <a:rPr lang="en-IN" dirty="0" smtClean="0"/>
              <a:t>library</a:t>
            </a:r>
          </a:p>
          <a:p>
            <a:pPr algn="just"/>
            <a:r>
              <a:rPr lang="en-IN" dirty="0" smtClean="0"/>
              <a:t>High-performance</a:t>
            </a:r>
            <a:r>
              <a:rPr lang="en-IN" dirty="0"/>
              <a:t>, easy-to-use data structures and data analysis </a:t>
            </a:r>
            <a:r>
              <a:rPr lang="en-IN" dirty="0" smtClean="0"/>
              <a:t>tools</a:t>
            </a:r>
            <a:endParaRPr lang="en-IN" dirty="0"/>
          </a:p>
          <a:p>
            <a:pPr algn="just"/>
            <a:r>
              <a:rPr lang="en-IN" dirty="0" smtClean="0"/>
              <a:t>A</a:t>
            </a:r>
            <a:r>
              <a:rPr lang="en-IN" dirty="0"/>
              <a:t> NumFOCUS sponsored </a:t>
            </a:r>
            <a:r>
              <a:rPr lang="en-IN" dirty="0" smtClean="0"/>
              <a:t>project</a:t>
            </a:r>
          </a:p>
          <a:p>
            <a:pPr lvl="1" algn="just"/>
            <a:r>
              <a:rPr lang="en-IN" dirty="0" smtClean="0"/>
              <a:t>Non-profit organization </a:t>
            </a:r>
            <a:r>
              <a:rPr lang="en-IN" dirty="0"/>
              <a:t>supporting open source scientific </a:t>
            </a:r>
            <a:r>
              <a:rPr lang="en-IN" dirty="0" smtClean="0"/>
              <a:t>computing</a:t>
            </a:r>
            <a:endParaRPr lang="en-IN" dirty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of the most preferred and widely used tools in data munging/wrangling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97" y="2652712"/>
            <a:ext cx="5041903" cy="4205288"/>
          </a:xfrm>
          <a:prstGeom prst="rect">
            <a:avLst/>
          </a:prstGeom>
        </p:spPr>
      </p:pic>
      <p:pic>
        <p:nvPicPr>
          <p:cNvPr id="2050" name="Picture 2" descr="Image result for Wes McKin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5" y="119062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Pandas: Reading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44"/>
            <a:ext cx="10515600" cy="4351338"/>
          </a:xfrm>
        </p:spPr>
        <p:txBody>
          <a:bodyPr/>
          <a:lstStyle/>
          <a:p>
            <a:r>
              <a:rPr lang="en-IN" dirty="0" smtClean="0"/>
              <a:t>Takes </a:t>
            </a:r>
            <a:r>
              <a:rPr lang="en-IN" dirty="0"/>
              <a:t>data (like a CSV or TSV file, or a SQL database</a:t>
            </a:r>
            <a:r>
              <a:rPr lang="en-IN" dirty="0" smtClean="0"/>
              <a:t>), </a:t>
            </a:r>
            <a:r>
              <a:rPr lang="en-IN" dirty="0"/>
              <a:t>creates a Python object with rows and columns called </a:t>
            </a:r>
            <a:r>
              <a:rPr lang="en-IN" b="1" dirty="0"/>
              <a:t>data </a:t>
            </a:r>
            <a:r>
              <a:rPr lang="en-IN" b="1" dirty="0" smtClean="0"/>
              <a:t>frame</a:t>
            </a:r>
          </a:p>
          <a:p>
            <a:r>
              <a:rPr lang="en-IN" dirty="0" smtClean="0"/>
              <a:t>Makes our work easier compared to working with Lists or Dictionaries</a:t>
            </a:r>
          </a:p>
          <a:p>
            <a:r>
              <a:rPr lang="en-IN" dirty="0" smtClean="0"/>
              <a:t>Reading from TSV file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3805236"/>
            <a:ext cx="6115053" cy="15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8" y="608000"/>
            <a:ext cx="6004520" cy="5307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893750"/>
            <a:ext cx="5468667" cy="33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287"/>
            <a:ext cx="10515600" cy="4351338"/>
          </a:xfrm>
        </p:spPr>
        <p:txBody>
          <a:bodyPr/>
          <a:lstStyle/>
          <a:p>
            <a:r>
              <a:rPr lang="en-IN" dirty="0" smtClean="0"/>
              <a:t>Reading from MS </a:t>
            </a:r>
            <a:r>
              <a:rPr lang="en-IN" dirty="0" err="1" smtClean="0"/>
              <a:t>Sql</a:t>
            </a:r>
            <a:r>
              <a:rPr lang="en-IN" dirty="0" smtClean="0"/>
              <a:t> Server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2009774"/>
            <a:ext cx="7772449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114424"/>
            <a:ext cx="6257835" cy="3852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85" y="1114424"/>
            <a:ext cx="5616704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403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Create data frame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Save data frame to file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300151"/>
            <a:ext cx="9540179" cy="2800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1" y="5232388"/>
            <a:ext cx="4396577" cy="7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Pivoting Data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 smtClean="0"/>
              <a:t>Working with Pandas: Reshaping Data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81" y="1647825"/>
            <a:ext cx="4765031" cy="452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2552700"/>
            <a:ext cx="449439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1" y="4191000"/>
            <a:ext cx="4558863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534"/>
            <a:ext cx="10515600" cy="4351338"/>
          </a:xfrm>
        </p:spPr>
        <p:txBody>
          <a:bodyPr/>
          <a:lstStyle/>
          <a:p>
            <a:r>
              <a:rPr lang="en-IN" dirty="0" smtClean="0"/>
              <a:t>Transposing data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795459"/>
            <a:ext cx="6262283" cy="1347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715539"/>
            <a:ext cx="5160743" cy="1413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1" y="3987000"/>
            <a:ext cx="2059436" cy="1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152</Words>
  <Application>Microsoft Office PowerPoint</Application>
  <PresentationFormat>Widescreen</PresentationFormat>
  <Paragraphs>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</vt:lpstr>
      <vt:lpstr>What is IT?</vt:lpstr>
      <vt:lpstr>Working with Pandas: Reading Data</vt:lpstr>
      <vt:lpstr>PowerPoint Presentation</vt:lpstr>
      <vt:lpstr>PowerPoint Presentation</vt:lpstr>
      <vt:lpstr>PowerPoint Presentation</vt:lpstr>
      <vt:lpstr>PowerPoint Presentation</vt:lpstr>
      <vt:lpstr>Working with Pandas: Reshaping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</dc:title>
  <dc:creator>Pranay Patel</dc:creator>
  <cp:lastModifiedBy>Pranay Patel</cp:lastModifiedBy>
  <cp:revision>27</cp:revision>
  <dcterms:created xsi:type="dcterms:W3CDTF">2018-09-15T11:39:14Z</dcterms:created>
  <dcterms:modified xsi:type="dcterms:W3CDTF">2018-09-16T02:12:08Z</dcterms:modified>
</cp:coreProperties>
</file>