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  <p:sldMasterId id="2147484059" r:id="rId2"/>
  </p:sldMasterIdLst>
  <p:sldIdLst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6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426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9794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58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0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04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898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313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3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50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190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818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94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57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8487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30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7386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50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53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2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93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8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37A63-3C13-4D49-9D28-46D65AD2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933" y="1162940"/>
            <a:ext cx="4515598" cy="45321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spc="200" dirty="0">
                <a:solidFill>
                  <a:srgbClr val="2A1A00"/>
                </a:solidFill>
              </a:rPr>
              <a:t>Project Description</a:t>
            </a:r>
            <a:br>
              <a:rPr lang="en-US" sz="4100" spc="200" dirty="0">
                <a:solidFill>
                  <a:srgbClr val="2A1A00"/>
                </a:solidFill>
              </a:rPr>
            </a:br>
            <a:br>
              <a:rPr lang="en-US" sz="4100" spc="200" dirty="0">
                <a:solidFill>
                  <a:srgbClr val="2A1A00"/>
                </a:solidFill>
              </a:rPr>
            </a:br>
            <a:r>
              <a:rPr lang="en-US" sz="1600" u="sng" spc="2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 Viradia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F772-312D-5545-B2C7-4CDBCB8F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096" y="176729"/>
            <a:ext cx="4680729" cy="65599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/>
              <a:buChar char="•"/>
            </a:pP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developed the online movie booking portal keeping in mind 2 types of primary interactions</a:t>
            </a:r>
          </a:p>
          <a:p>
            <a:pPr indent="-228600" algn="l">
              <a:buFont typeface="Arial"/>
              <a:buChar char="•"/>
            </a:pP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interaction</a:t>
            </a:r>
          </a:p>
          <a:p>
            <a:pPr indent="-228600" algn="l">
              <a:buFont typeface="Arial"/>
              <a:buChar char="•"/>
            </a:pP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Employee’s interaction</a:t>
            </a:r>
            <a:endParaRPr lang="en-US" sz="13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-228600" algn="l">
              <a:buFont typeface="Arial"/>
              <a:buChar char="•"/>
            </a:pPr>
            <a:endParaRPr lang="en-US" sz="13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-228600" algn="l">
              <a:buFont typeface="Arial"/>
              <a:buChar char="•"/>
            </a:pP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manages the Movie Pool (which contains all the movies in the database) and selects  which movies are going to be screened . Employees also have access to the ticket that are booked by the users.</a:t>
            </a:r>
          </a:p>
          <a:p>
            <a:pPr marL="0" indent="-228600" algn="l">
              <a:buFont typeface="Arial"/>
              <a:buChar char="•"/>
            </a:pPr>
            <a:r>
              <a:rPr lang="en-US" sz="13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view the movies on the Web UI according to Genre, time and check the available seats and accordingly decide which movie to watch.</a:t>
            </a:r>
          </a:p>
        </p:txBody>
      </p:sp>
    </p:spTree>
    <p:extLst>
      <p:ext uri="{BB962C8B-B14F-4D97-AF65-F5344CB8AC3E}">
        <p14:creationId xmlns:p14="http://schemas.microsoft.com/office/powerpoint/2010/main" val="273994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08F0F-344F-E644-B92E-312396BF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7" y="268941"/>
            <a:ext cx="6785630" cy="27163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1F38-3366-3A48-A8ED-29FCFC84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85247"/>
            <a:ext cx="9905999" cy="3388658"/>
          </a:xfrm>
        </p:spPr>
        <p:txBody>
          <a:bodyPr>
            <a:normAutofit/>
          </a:bodyPr>
          <a:lstStyle/>
          <a:p>
            <a:r>
              <a:rPr lang="en-US" dirty="0"/>
              <a:t>User can search movies according to genre of the movie which are currently screening in cinema .</a:t>
            </a:r>
          </a:p>
          <a:p>
            <a:r>
              <a:rPr lang="en-US" dirty="0"/>
              <a:t>(genre of the movie is not store in screening movie table but it is store in movie pool table  so to access the information I have join the movie pool table with screening movie table )</a:t>
            </a:r>
          </a:p>
          <a:p>
            <a:pPr marL="0" indent="0">
              <a:buNone/>
            </a:pPr>
            <a:r>
              <a:rPr lang="en-US" dirty="0"/>
              <a:t>If user wants to search movie based on its starting time, then he can select the second radio button (Time shows).</a:t>
            </a:r>
          </a:p>
        </p:txBody>
      </p:sp>
    </p:spTree>
    <p:extLst>
      <p:ext uri="{BB962C8B-B14F-4D97-AF65-F5344CB8AC3E}">
        <p14:creationId xmlns:p14="http://schemas.microsoft.com/office/powerpoint/2010/main" val="38022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3A30-C565-B04E-A2C4-F0F4B84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51728"/>
            <a:ext cx="9912070" cy="280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I have explained user can see the details like unique </a:t>
            </a:r>
            <a:r>
              <a:rPr lang="en-US" dirty="0" err="1"/>
              <a:t>scm_id</a:t>
            </a:r>
            <a:r>
              <a:rPr lang="en-US" dirty="0"/>
              <a:t> movie name and starting time of 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88236-0560-3B4C-98AC-D0CDB89F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53" y="304052"/>
            <a:ext cx="7594484" cy="32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2CE1-F27C-F546-BF24-DD555064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53435"/>
            <a:ext cx="9905999" cy="2514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time shows I have taken general scenario like morning show( Between 6 am to 12 pm but in 24 hours format) </a:t>
            </a:r>
          </a:p>
          <a:p>
            <a:r>
              <a:rPr lang="en-US" dirty="0"/>
              <a:t>afternoon show (between 12 pm to 4 pm)</a:t>
            </a:r>
          </a:p>
          <a:p>
            <a:r>
              <a:rPr lang="en-US" dirty="0"/>
              <a:t>evening show(between 4pm to 11 pm)</a:t>
            </a:r>
          </a:p>
          <a:p>
            <a:r>
              <a:rPr lang="en-US" dirty="0"/>
              <a:t>night show (between 11 pm to 6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F774-C173-6649-B9D1-A846CD21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9965"/>
            <a:ext cx="9011771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941D0-AADC-E74A-A239-1EAC9AF3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26030"/>
            <a:ext cx="6627159" cy="2799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49317-29A7-364A-BCE5-654480E4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3" y="3334870"/>
            <a:ext cx="6488206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E2804-DC7F-094A-984E-83741194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812" y="699247"/>
            <a:ext cx="4902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83F0-774A-014D-AF4F-066FD99D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322728"/>
            <a:ext cx="11604812" cy="6225989"/>
          </a:xfrm>
        </p:spPr>
        <p:txBody>
          <a:bodyPr/>
          <a:lstStyle/>
          <a:p>
            <a:r>
              <a:rPr lang="en-US" dirty="0"/>
              <a:t>Now according to Time Shows or Genre that particular movie has assigned a </a:t>
            </a:r>
            <a:r>
              <a:rPr lang="en-US" dirty="0" err="1"/>
              <a:t>uniqe</a:t>
            </a:r>
            <a:r>
              <a:rPr lang="en-US" dirty="0"/>
              <a:t> scm_id number so using that user can see that particular movie is </a:t>
            </a:r>
            <a:r>
              <a:rPr lang="en-US" dirty="0" err="1"/>
              <a:t>avialable</a:t>
            </a:r>
            <a:r>
              <a:rPr lang="en-US" dirty="0"/>
              <a:t> in which screen on different different time</a:t>
            </a:r>
          </a:p>
          <a:p>
            <a:r>
              <a:rPr lang="en-US" dirty="0"/>
              <a:t>there might be possibility that same movie name shows go simultaneously  but the screen in which they are showing will be different so using scm_id I can clearly mention that that particular movie is available on which screen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3BF77-32A2-5743-97BA-E4A2C5AE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3195172"/>
            <a:ext cx="1009874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9E8A7-B079-5A41-B216-C732F955D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3" y="295835"/>
            <a:ext cx="5601918" cy="295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7B9D3-C07E-7A47-AE93-994804F0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8" y="404739"/>
            <a:ext cx="5190565" cy="2847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22D8C-B41B-164F-AE97-6F2186859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94" y="3456488"/>
            <a:ext cx="5701553" cy="29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B2CC-0E25-014F-B0A3-61DB419E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93775"/>
            <a:ext cx="9905999" cy="26333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 move forward now user has already decided which screen and which movie I have declare a count of remaining seats for that show for that exact starting time</a:t>
            </a:r>
          </a:p>
          <a:p>
            <a:pPr marL="0" indent="0">
              <a:buNone/>
            </a:pPr>
            <a:r>
              <a:rPr lang="en-US" dirty="0"/>
              <a:t>If there are 2 same movie shows in same screen but different time so the count of remaining seats will be different for the both.</a:t>
            </a:r>
          </a:p>
          <a:p>
            <a:pPr marL="0" indent="0">
              <a:buNone/>
            </a:pPr>
            <a:r>
              <a:rPr lang="en-US" dirty="0"/>
              <a:t>as you can see in the picture, I have also given output of which seats are remaining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3F87-2570-1146-950B-B3789A9D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45" y="230839"/>
            <a:ext cx="5843120" cy="36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8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0A8268B-F116-4EA6-A6BF-6507BF2F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69B68-2949-C54F-9873-4B99CA979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2" r="9715"/>
          <a:stretch/>
        </p:blipFill>
        <p:spPr>
          <a:xfrm>
            <a:off x="-60948" y="753035"/>
            <a:ext cx="6538436" cy="558053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E7A6E-DF1D-E145-8520-AF30E4F70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81"/>
          <a:stretch/>
        </p:blipFill>
        <p:spPr>
          <a:xfrm>
            <a:off x="6477488" y="1066799"/>
            <a:ext cx="6087228" cy="446281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89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6DAE7-A292-2749-A421-744D987E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1" y="503097"/>
            <a:ext cx="6063758" cy="2925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900FF-91D2-DF4E-8774-BCE11832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71" y="503098"/>
            <a:ext cx="5375820" cy="29259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33712-A490-6347-AC1D-AE2B955AC052}"/>
              </a:ext>
            </a:extLst>
          </p:cNvPr>
          <p:cNvSpPr/>
          <p:nvPr/>
        </p:nvSpPr>
        <p:spPr>
          <a:xfrm>
            <a:off x="941294" y="3616823"/>
            <a:ext cx="8727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this whole portion user can see how many tickets he/she has reserved if non For this whole portion user can see how many tickets, he/she has reserved if non then It will show him/her this warning then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CFE32-FAC6-7242-8330-B8B781A67CE5}"/>
              </a:ext>
            </a:extLst>
          </p:cNvPr>
          <p:cNvSpPr/>
          <p:nvPr/>
        </p:nvSpPr>
        <p:spPr>
          <a:xfrm>
            <a:off x="640975" y="5280229"/>
            <a:ext cx="9027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and if they have reserved the ticked then it will show the ticket details like (user name, movie name, screen, seat, show time , length of the show,       price of the ticket)</a:t>
            </a:r>
          </a:p>
        </p:txBody>
      </p:sp>
    </p:spTree>
    <p:extLst>
      <p:ext uri="{BB962C8B-B14F-4D97-AF65-F5344CB8AC3E}">
        <p14:creationId xmlns:p14="http://schemas.microsoft.com/office/powerpoint/2010/main" val="370484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C59DD-5B9D-5E4E-A783-387C0A18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917" y="479659"/>
            <a:ext cx="6347011" cy="382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26C1B5-ABB0-6146-8CFB-51DCF0714A95}"/>
              </a:ext>
            </a:extLst>
          </p:cNvPr>
          <p:cNvSpPr/>
          <p:nvPr/>
        </p:nvSpPr>
        <p:spPr>
          <a:xfrm>
            <a:off x="2684928" y="5240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And if they have booked more than one then also the details of ticket and the total </a:t>
            </a:r>
            <a:r>
              <a:rPr lang="en-US" sz="2400" dirty="0" err="1"/>
              <a:t>ammount</a:t>
            </a:r>
            <a:r>
              <a:rPr lang="en-US" sz="2400" dirty="0"/>
              <a:t> to pay will be show here</a:t>
            </a:r>
          </a:p>
        </p:txBody>
      </p:sp>
    </p:spTree>
    <p:extLst>
      <p:ext uri="{BB962C8B-B14F-4D97-AF65-F5344CB8AC3E}">
        <p14:creationId xmlns:p14="http://schemas.microsoft.com/office/powerpoint/2010/main" val="19377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ibrant multicolour checkered floor design">
            <a:extLst>
              <a:ext uri="{FF2B5EF4-FFF2-40B4-BE49-F238E27FC236}">
                <a16:creationId xmlns:a16="http://schemas.microsoft.com/office/drawing/2014/main" id="{211E7368-B981-43F1-A083-D89A4BFA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50C58-C0E4-294C-B847-4BD8F461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18319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B4AD-D0CB-CE4F-8217-9DC2E6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77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8E5-A55C-9A41-B63C-9AA629A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4D1669-4FEA-C943-ACC3-4DF81F51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667001" y="-2252387"/>
            <a:ext cx="6858001" cy="11362771"/>
          </a:xfrm>
        </p:spPr>
      </p:pic>
    </p:spTree>
    <p:extLst>
      <p:ext uri="{BB962C8B-B14F-4D97-AF65-F5344CB8AC3E}">
        <p14:creationId xmlns:p14="http://schemas.microsoft.com/office/powerpoint/2010/main" val="89544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EDBA8-D685-4E95-9090-DBBD290A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245659"/>
            <a:ext cx="4775857" cy="36555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Select the type of account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AABD83-6192-FB44-9782-9EE26F2FB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469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8569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91CF078-F2F3-4342-ABBC-BC9E9DDE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859C0B-C962-4D4E-A991-98C323B2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514600"/>
            <a:ext cx="11936506" cy="226906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245214-235C-374C-8B88-4C5C03AE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982"/>
            <a:ext cx="12192000" cy="2269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CC176-4445-5B4C-8DA8-5C28E1F2F0DC}"/>
              </a:ext>
            </a:extLst>
          </p:cNvPr>
          <p:cNvSpPr txBox="1"/>
          <p:nvPr/>
        </p:nvSpPr>
        <p:spPr>
          <a:xfrm>
            <a:off x="510988" y="4787154"/>
            <a:ext cx="1157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this the employee can see how many tickets each user has booked .If a user has not booked any tickets, then an appropriate message will be displayed as shown in the second screenshot  </a:t>
            </a:r>
          </a:p>
        </p:txBody>
      </p:sp>
    </p:spTree>
    <p:extLst>
      <p:ext uri="{BB962C8B-B14F-4D97-AF65-F5344CB8AC3E}">
        <p14:creationId xmlns:p14="http://schemas.microsoft.com/office/powerpoint/2010/main" val="266418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2CAB081-B6C0-7A4B-89C5-B49C9E7E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" y="105592"/>
            <a:ext cx="10408023" cy="33234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181B33-0904-5346-96AD-A82D982D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3630706"/>
            <a:ext cx="11385176" cy="26087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employee can select the movie sorted by genres and decide which movie to be put in the screening movie list.</a:t>
            </a:r>
          </a:p>
        </p:txBody>
      </p:sp>
    </p:spTree>
    <p:extLst>
      <p:ext uri="{BB962C8B-B14F-4D97-AF65-F5344CB8AC3E}">
        <p14:creationId xmlns:p14="http://schemas.microsoft.com/office/powerpoint/2010/main" val="24183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625A-5087-8744-9BD7-47762743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119718"/>
            <a:ext cx="10529047" cy="2729752"/>
          </a:xfrm>
        </p:spPr>
        <p:txBody>
          <a:bodyPr>
            <a:normAutofit/>
          </a:bodyPr>
          <a:lstStyle/>
          <a:p>
            <a:r>
              <a:rPr lang="en-US" sz="2400" dirty="0"/>
              <a:t>Employee can view the movie information about movie that are not currently being displayed in any of the screen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A46027-0F8C-3E4E-A687-9407E7AF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107" y="207725"/>
            <a:ext cx="10302034" cy="3517109"/>
          </a:xfrm>
        </p:spPr>
      </p:pic>
    </p:spTree>
    <p:extLst>
      <p:ext uri="{BB962C8B-B14F-4D97-AF65-F5344CB8AC3E}">
        <p14:creationId xmlns:p14="http://schemas.microsoft.com/office/powerpoint/2010/main" val="113952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D0AE-962C-4344-AE76-23197A19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D57-1E77-934E-A2A1-13E363D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72" y="3783873"/>
            <a:ext cx="10632139" cy="2347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Employees can check which seats are booked by which users and their ticket 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C55EE-F2AD-9243-A76E-BEAF5226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2" y="381695"/>
            <a:ext cx="11122304" cy="31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F34-4B2C-9E4C-A6B0-7A77A7DB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54" y="3864419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 employees manages THE MOVIE DISPLAYED IN THE MOVIE SCREENS .HERE EACH EMPLOYEE CAN THE NUMBER OF SCREENS EACH EMPLOYEE HAS ACESSS 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3CA8BE-CCF0-BB4B-A777-1CB894D6B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19" y="874059"/>
            <a:ext cx="10143310" cy="2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{CE7FDA40-EA14-CE4A-86BB-0FE17148A487}tf10001067</Template>
  <TotalTime>160</TotalTime>
  <Words>633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Impact</vt:lpstr>
      <vt:lpstr>Tw Cen MT</vt:lpstr>
      <vt:lpstr>Circuit</vt:lpstr>
      <vt:lpstr>Badge</vt:lpstr>
      <vt:lpstr>Project Description  Priyank Viradia</vt:lpstr>
      <vt:lpstr>Er diagram</vt:lpstr>
      <vt:lpstr>Business rules</vt:lpstr>
      <vt:lpstr>PowerPoint Presentation</vt:lpstr>
      <vt:lpstr>PowerPoint Presentation</vt:lpstr>
      <vt:lpstr>PowerPoint Presentation</vt:lpstr>
      <vt:lpstr>Employee can view the movie information about movie that are not currently being displayed in any of the screen</vt:lpstr>
      <vt:lpstr>PowerPoint Presentation</vt:lpstr>
      <vt:lpstr> employees manages THE MOVIE DISPLAYED IN THE MOVIE SCREENS .HERE EACH EMPLOYEE CAN THE NUMBER OF SCREENS EACH EMPLOYEE HAS ACESSS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JAY MAHESH SARVAIYA</dc:creator>
  <cp:lastModifiedBy>Priyank Viradia</cp:lastModifiedBy>
  <cp:revision>6</cp:revision>
  <dcterms:created xsi:type="dcterms:W3CDTF">2021-12-13T05:22:51Z</dcterms:created>
  <dcterms:modified xsi:type="dcterms:W3CDTF">2022-02-21T04:38:02Z</dcterms:modified>
</cp:coreProperties>
</file>