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 showGuides="1">
      <p:cViewPr varScale="1">
        <p:scale>
          <a:sx n="65" d="100"/>
          <a:sy n="65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2649E-C8D7-4D6E-B247-926251BA4049}" type="doc">
      <dgm:prSet loTypeId="urn:microsoft.com/office/officeart/2008/layout/VerticalCurv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79DAA1-45FA-4E4B-9571-3152D591B5C0}">
      <dgm:prSet phldrT="[Text]" custT="1"/>
      <dgm:spPr/>
      <dgm:t>
        <a:bodyPr/>
        <a:lstStyle/>
        <a:p>
          <a:pPr algn="ctr"/>
          <a:r>
            <a:rPr lang="en-US" sz="1400" b="1" dirty="0" smtClean="0"/>
            <a:t>Introduction</a:t>
          </a:r>
          <a:endParaRPr lang="en-US" sz="1400" b="1" dirty="0"/>
        </a:p>
      </dgm:t>
    </dgm:pt>
    <dgm:pt modelId="{2CD857E7-FD06-4A89-8A94-103F4FD4B06E}" type="parTrans" cxnId="{C9AE0262-9C6D-4B3C-BFDF-E21D98C09316}">
      <dgm:prSet/>
      <dgm:spPr/>
      <dgm:t>
        <a:bodyPr/>
        <a:lstStyle/>
        <a:p>
          <a:endParaRPr lang="en-US"/>
        </a:p>
      </dgm:t>
    </dgm:pt>
    <dgm:pt modelId="{8752D5D6-9FD7-4A94-90A5-D354D2D4D4F0}" type="sibTrans" cxnId="{C9AE0262-9C6D-4B3C-BFDF-E21D98C09316}">
      <dgm:prSet/>
      <dgm:spPr/>
      <dgm:t>
        <a:bodyPr/>
        <a:lstStyle/>
        <a:p>
          <a:endParaRPr lang="en-US"/>
        </a:p>
      </dgm:t>
    </dgm:pt>
    <dgm:pt modelId="{BFEF11E2-B373-4CBD-8B69-19AB12DAE99C}">
      <dgm:prSet phldrT="[Text]" custT="1"/>
      <dgm:spPr/>
      <dgm:t>
        <a:bodyPr/>
        <a:lstStyle/>
        <a:p>
          <a:r>
            <a:rPr lang="en-US" sz="1400" b="1" dirty="0" smtClean="0"/>
            <a:t>Dashboard Overview</a:t>
          </a:r>
          <a:endParaRPr lang="en-US" sz="1400" b="1" dirty="0"/>
        </a:p>
      </dgm:t>
    </dgm:pt>
    <dgm:pt modelId="{8179DDD3-50BB-4C3C-9CFA-98670D2EE29D}" type="parTrans" cxnId="{A6183690-474C-4F2B-B719-E0F715A4F48A}">
      <dgm:prSet/>
      <dgm:spPr/>
      <dgm:t>
        <a:bodyPr/>
        <a:lstStyle/>
        <a:p>
          <a:endParaRPr lang="en-US"/>
        </a:p>
      </dgm:t>
    </dgm:pt>
    <dgm:pt modelId="{95AD6DCF-5044-49CA-9040-5A7E26E1DF91}" type="sibTrans" cxnId="{A6183690-474C-4F2B-B719-E0F715A4F48A}">
      <dgm:prSet custLinFactNeighborX="-6778" custLinFactNeighborY="-4207"/>
      <dgm:spPr/>
      <dgm:t>
        <a:bodyPr/>
        <a:lstStyle/>
        <a:p>
          <a:endParaRPr lang="en-US"/>
        </a:p>
      </dgm:t>
    </dgm:pt>
    <dgm:pt modelId="{DF9EDCCE-E8D3-4A13-BF41-3CD5E0E36E30}">
      <dgm:prSet phldrT="[Text]" custT="1"/>
      <dgm:spPr/>
      <dgm:t>
        <a:bodyPr/>
        <a:lstStyle/>
        <a:p>
          <a:r>
            <a:rPr lang="en-US" sz="1400" b="1" dirty="0" smtClean="0"/>
            <a:t>Conclusion &amp; Suggestion</a:t>
          </a:r>
        </a:p>
      </dgm:t>
    </dgm:pt>
    <dgm:pt modelId="{2DEABC45-2069-4D18-B6D9-0FE15A172E2A}" type="parTrans" cxnId="{472D69D2-E29C-44A5-B916-EB526851EE8A}">
      <dgm:prSet/>
      <dgm:spPr/>
      <dgm:t>
        <a:bodyPr/>
        <a:lstStyle/>
        <a:p>
          <a:endParaRPr lang="en-US"/>
        </a:p>
      </dgm:t>
    </dgm:pt>
    <dgm:pt modelId="{0B1EAAD0-2D61-4DA4-B8D4-B650DF2F9E25}" type="sibTrans" cxnId="{472D69D2-E29C-44A5-B916-EB526851EE8A}">
      <dgm:prSet custLinFactNeighborX="-6778" custLinFactNeighborY="-4207"/>
      <dgm:spPr/>
      <dgm:t>
        <a:bodyPr/>
        <a:lstStyle/>
        <a:p>
          <a:endParaRPr lang="en-US"/>
        </a:p>
      </dgm:t>
    </dgm:pt>
    <dgm:pt modelId="{8A5DDCB7-E2FA-4DCB-8F15-C029CCB77ADE}">
      <dgm:prSet phldrT="[Text]" custT="1"/>
      <dgm:spPr/>
      <dgm:t>
        <a:bodyPr/>
        <a:lstStyle/>
        <a:p>
          <a:r>
            <a:rPr lang="en-US" sz="1400" b="1" dirty="0" err="1" smtClean="0"/>
            <a:t>Challenges_Data_model</a:t>
          </a:r>
          <a:endParaRPr lang="en-US" sz="1100" b="1" dirty="0"/>
        </a:p>
      </dgm:t>
    </dgm:pt>
    <dgm:pt modelId="{A650B3DF-AFB5-422C-9AED-0DEB3824AB48}" type="sibTrans" cxnId="{4F5C47A1-8900-4CF2-B843-D6347ABCF073}">
      <dgm:prSet custLinFactNeighborX="-6778" custLinFactNeighborY="-4207"/>
      <dgm:spPr/>
      <dgm:t>
        <a:bodyPr/>
        <a:lstStyle/>
        <a:p>
          <a:endParaRPr lang="en-US"/>
        </a:p>
      </dgm:t>
    </dgm:pt>
    <dgm:pt modelId="{C3CD5C78-E324-4B0F-BA80-3A9BBD1DCB4F}" type="parTrans" cxnId="{4F5C47A1-8900-4CF2-B843-D6347ABCF073}">
      <dgm:prSet/>
      <dgm:spPr/>
      <dgm:t>
        <a:bodyPr/>
        <a:lstStyle/>
        <a:p>
          <a:endParaRPr lang="en-US"/>
        </a:p>
      </dgm:t>
    </dgm:pt>
    <dgm:pt modelId="{CF349E1C-1DEA-4A71-88BC-6F83DC8B6C58}">
      <dgm:prSet phldrT="[Text]" custT="1"/>
      <dgm:spPr/>
      <dgm:t>
        <a:bodyPr/>
        <a:lstStyle/>
        <a:p>
          <a:r>
            <a:rPr lang="en-US" sz="1400" b="1" dirty="0" smtClean="0"/>
            <a:t>Project Scope</a:t>
          </a:r>
          <a:endParaRPr lang="en-US" sz="1400" b="1" dirty="0"/>
        </a:p>
      </dgm:t>
    </dgm:pt>
    <dgm:pt modelId="{7A53C197-8730-406C-823F-3B29CB4CC6E7}" type="sibTrans" cxnId="{6793F705-1279-4BA2-9DEA-05AD382167C2}">
      <dgm:prSet custLinFactNeighborX="-6778" custLinFactNeighborY="-4207"/>
      <dgm:spPr/>
      <dgm:t>
        <a:bodyPr/>
        <a:lstStyle/>
        <a:p>
          <a:endParaRPr lang="en-US"/>
        </a:p>
      </dgm:t>
    </dgm:pt>
    <dgm:pt modelId="{2DECEBEE-0D74-4FE2-AC61-336088A01B9F}" type="parTrans" cxnId="{6793F705-1279-4BA2-9DEA-05AD382167C2}">
      <dgm:prSet/>
      <dgm:spPr/>
      <dgm:t>
        <a:bodyPr/>
        <a:lstStyle/>
        <a:p>
          <a:endParaRPr lang="en-US"/>
        </a:p>
      </dgm:t>
    </dgm:pt>
    <dgm:pt modelId="{42454169-FED8-45BC-888B-FDCA608F3C4A}">
      <dgm:prSet phldrT="[Text]" custT="1"/>
      <dgm:spPr/>
      <dgm:t>
        <a:bodyPr/>
        <a:lstStyle/>
        <a:p>
          <a:pPr algn="ctr"/>
          <a:r>
            <a:rPr lang="en-US" sz="1400" b="1" dirty="0" err="1" smtClean="0"/>
            <a:t>OverView</a:t>
          </a:r>
          <a:endParaRPr lang="en-US" sz="1400" b="1" dirty="0"/>
        </a:p>
      </dgm:t>
    </dgm:pt>
    <dgm:pt modelId="{A794275D-073A-4431-A350-755A6B6AFA8E}" type="sibTrans" cxnId="{0A4DE4C9-DABE-437F-B15D-817CCB12EA3D}">
      <dgm:prSet custLinFactNeighborX="-6778" custLinFactNeighborY="-4207"/>
      <dgm:spPr/>
      <dgm:t>
        <a:bodyPr/>
        <a:lstStyle/>
        <a:p>
          <a:endParaRPr lang="en-US"/>
        </a:p>
      </dgm:t>
    </dgm:pt>
    <dgm:pt modelId="{622F7688-1967-4290-B85A-C6A7DD06AB7A}" type="parTrans" cxnId="{0A4DE4C9-DABE-437F-B15D-817CCB12EA3D}">
      <dgm:prSet/>
      <dgm:spPr/>
      <dgm:t>
        <a:bodyPr/>
        <a:lstStyle/>
        <a:p>
          <a:endParaRPr lang="en-US"/>
        </a:p>
      </dgm:t>
    </dgm:pt>
    <dgm:pt modelId="{A248A32C-7FE4-4BFC-97A1-63F4A8A50716}" type="pres">
      <dgm:prSet presAssocID="{6AD2649E-C8D7-4D6E-B247-926251BA4049}" presName="Name0" presStyleCnt="0">
        <dgm:presLayoutVars>
          <dgm:chMax val="7"/>
          <dgm:chPref val="7"/>
          <dgm:dir/>
        </dgm:presLayoutVars>
      </dgm:prSet>
      <dgm:spPr/>
    </dgm:pt>
    <dgm:pt modelId="{005F04EC-E77E-4BE9-B8A9-55B00C80D586}" type="pres">
      <dgm:prSet presAssocID="{6AD2649E-C8D7-4D6E-B247-926251BA4049}" presName="Name1" presStyleCnt="0"/>
      <dgm:spPr/>
    </dgm:pt>
    <dgm:pt modelId="{483C2574-53DD-4C8A-B867-B0F0E36F1D6C}" type="pres">
      <dgm:prSet presAssocID="{6AD2649E-C8D7-4D6E-B247-926251BA4049}" presName="cycle" presStyleCnt="0"/>
      <dgm:spPr/>
    </dgm:pt>
    <dgm:pt modelId="{1CA8904B-8514-44C3-B23C-B5E96A755766}" type="pres">
      <dgm:prSet presAssocID="{6AD2649E-C8D7-4D6E-B247-926251BA4049}" presName="srcNode" presStyleLbl="node1" presStyleIdx="0" presStyleCnt="6"/>
      <dgm:spPr/>
    </dgm:pt>
    <dgm:pt modelId="{E82F39A1-CE4B-4269-9EC3-9CBD7EC1B2D5}" type="pres">
      <dgm:prSet presAssocID="{6AD2649E-C8D7-4D6E-B247-926251BA4049}" presName="conn" presStyleLbl="parChTrans1D2" presStyleIdx="0" presStyleCnt="1" custLinFactNeighborX="-6778" custLinFactNeighborY="-4207"/>
      <dgm:spPr/>
    </dgm:pt>
    <dgm:pt modelId="{D726AA60-2A29-4D18-B210-AD2B6401B494}" type="pres">
      <dgm:prSet presAssocID="{6AD2649E-C8D7-4D6E-B247-926251BA4049}" presName="extraNode" presStyleLbl="node1" presStyleIdx="0" presStyleCnt="6"/>
      <dgm:spPr/>
    </dgm:pt>
    <dgm:pt modelId="{1795FF31-F176-49DC-812B-ECEE8BEF09DC}" type="pres">
      <dgm:prSet presAssocID="{6AD2649E-C8D7-4D6E-B247-926251BA4049}" presName="dstNode" presStyleLbl="node1" presStyleIdx="0" presStyleCnt="6"/>
      <dgm:spPr/>
    </dgm:pt>
    <dgm:pt modelId="{0687954A-893B-485C-B8A8-F893D75C6116}" type="pres">
      <dgm:prSet presAssocID="{8F79DAA1-45FA-4E4B-9571-3152D591B5C0}" presName="text_1" presStyleLbl="node1" presStyleIdx="0" presStyleCnt="6" custScaleX="70306" custScaleY="43750" custLinFactNeighborX="-8447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444B7D-55D9-423E-967C-C793D46D2443}" type="pres">
      <dgm:prSet presAssocID="{8F79DAA1-45FA-4E4B-9571-3152D591B5C0}" presName="accent_1" presStyleCnt="0"/>
      <dgm:spPr/>
    </dgm:pt>
    <dgm:pt modelId="{4E5767B5-B768-4E90-A2AB-F0ED28A16B57}" type="pres">
      <dgm:prSet presAssocID="{8F79DAA1-45FA-4E4B-9571-3152D591B5C0}" presName="accentRepeatNode" presStyleLbl="solidFgAcc1" presStyleIdx="0" presStyleCnt="6" custScaleX="50072" custScaleY="51335" custLinFactNeighborX="21853" custLinFactNeighborY="1054"/>
      <dgm:spPr>
        <a:solidFill>
          <a:schemeClr val="accent5"/>
        </a:solidFill>
      </dgm:spPr>
    </dgm:pt>
    <dgm:pt modelId="{8532543D-469E-4D3A-ADE9-24F320FCD0C6}" type="pres">
      <dgm:prSet presAssocID="{42454169-FED8-45BC-888B-FDCA608F3C4A}" presName="text_2" presStyleLbl="node1" presStyleIdx="1" presStyleCnt="6" custScaleX="70306" custScaleY="46243" custLinFactNeighborX="-5091" custLinFactNeighborY="18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A5F4E-641D-4B3A-841B-3AD148FEEDCE}" type="pres">
      <dgm:prSet presAssocID="{42454169-FED8-45BC-888B-FDCA608F3C4A}" presName="accent_2" presStyleCnt="0"/>
      <dgm:spPr/>
    </dgm:pt>
    <dgm:pt modelId="{13FBC293-0246-4C9F-B1C7-048E3C0FF952}" type="pres">
      <dgm:prSet presAssocID="{42454169-FED8-45BC-888B-FDCA608F3C4A}" presName="accentRepeatNode" presStyleLbl="solidFgAcc1" presStyleIdx="1" presStyleCnt="6" custScaleX="50072" custScaleY="51335" custLinFactNeighborX="23685" custLinFactNeighborY="15043"/>
      <dgm:spPr>
        <a:solidFill>
          <a:schemeClr val="accent5"/>
        </a:solidFill>
      </dgm:spPr>
    </dgm:pt>
    <dgm:pt modelId="{42E6F293-B1EB-4C16-A95A-179AFE1853AB}" type="pres">
      <dgm:prSet presAssocID="{CF349E1C-1DEA-4A71-88BC-6F83DC8B6C58}" presName="text_3" presStyleLbl="node1" presStyleIdx="2" presStyleCnt="6" custScaleX="70306" custScaleY="59820" custLinFactNeighborX="-1011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4C854-79E6-4AFF-AD7C-DC5123DD455F}" type="pres">
      <dgm:prSet presAssocID="{CF349E1C-1DEA-4A71-88BC-6F83DC8B6C58}" presName="accent_3" presStyleCnt="0"/>
      <dgm:spPr/>
    </dgm:pt>
    <dgm:pt modelId="{18B17678-A983-4536-874F-6B9B81046E12}" type="pres">
      <dgm:prSet presAssocID="{CF349E1C-1DEA-4A71-88BC-6F83DC8B6C58}" presName="accentRepeatNode" presStyleLbl="solidFgAcc1" presStyleIdx="2" presStyleCnt="6" custScaleX="50072" custScaleY="51335"/>
      <dgm:spPr>
        <a:solidFill>
          <a:schemeClr val="accent5"/>
        </a:solidFill>
      </dgm:spPr>
    </dgm:pt>
    <dgm:pt modelId="{FCFF339A-00FF-4CD8-AED8-50862FDA6E1D}" type="pres">
      <dgm:prSet presAssocID="{8A5DDCB7-E2FA-4DCB-8F15-C029CCB77ADE}" presName="text_4" presStyleLbl="node1" presStyleIdx="3" presStyleCnt="6" custScaleX="86089" custScaleY="62318" custLinFactNeighborX="-10118" custLinFactNeighborY="-13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AF227-F480-40C4-8C83-46A10D379208}" type="pres">
      <dgm:prSet presAssocID="{8A5DDCB7-E2FA-4DCB-8F15-C029CCB77ADE}" presName="accent_4" presStyleCnt="0"/>
      <dgm:spPr/>
    </dgm:pt>
    <dgm:pt modelId="{7E71EB5A-4805-4FA4-975B-74DE9446F2E6}" type="pres">
      <dgm:prSet presAssocID="{8A5DDCB7-E2FA-4DCB-8F15-C029CCB77ADE}" presName="accentRepeatNode" presStyleLbl="solidFgAcc1" presStyleIdx="3" presStyleCnt="6" custScaleX="50072" custScaleY="51335"/>
      <dgm:spPr>
        <a:solidFill>
          <a:schemeClr val="accent5"/>
        </a:solidFill>
      </dgm:spPr>
    </dgm:pt>
    <dgm:pt modelId="{E987178D-F6C3-4209-965A-D379E106207A}" type="pres">
      <dgm:prSet presAssocID="{BFEF11E2-B373-4CBD-8B69-19AB12DAE99C}" presName="text_5" presStyleLbl="node1" presStyleIdx="4" presStyleCnt="6" custScaleX="70306" custScaleY="63969" custLinFactNeighborX="-12642" custLinFactNeighborY="11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E3C82-AE4E-41FB-8F72-990BD649B0E9}" type="pres">
      <dgm:prSet presAssocID="{BFEF11E2-B373-4CBD-8B69-19AB12DAE99C}" presName="accent_5" presStyleCnt="0"/>
      <dgm:spPr/>
    </dgm:pt>
    <dgm:pt modelId="{6658E2BA-EE93-4ADD-A949-F52B985FA2E9}" type="pres">
      <dgm:prSet presAssocID="{BFEF11E2-B373-4CBD-8B69-19AB12DAE99C}" presName="accentRepeatNode" presStyleLbl="solidFgAcc1" presStyleIdx="4" presStyleCnt="6" custScaleX="50072" custScaleY="51335" custLinFactNeighborX="-12336" custLinFactNeighborY="9245"/>
      <dgm:spPr>
        <a:solidFill>
          <a:schemeClr val="accent5"/>
        </a:solidFill>
      </dgm:spPr>
    </dgm:pt>
    <dgm:pt modelId="{713736FA-7752-4F2D-B2CD-C532016939A3}" type="pres">
      <dgm:prSet presAssocID="{DF9EDCCE-E8D3-4A13-BF41-3CD5E0E36E30}" presName="text_6" presStyleLbl="node1" presStyleIdx="5" presStyleCnt="6" custScaleX="70306" custScaleY="43750" custLinFactNeighborX="-11977" custLinFactNeighborY="25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C4384-D05F-43AC-A61C-09312A0C1C0D}" type="pres">
      <dgm:prSet presAssocID="{DF9EDCCE-E8D3-4A13-BF41-3CD5E0E36E30}" presName="accent_6" presStyleCnt="0"/>
      <dgm:spPr/>
    </dgm:pt>
    <dgm:pt modelId="{6ABE3887-E84C-4336-8CFF-721FB60A4952}" type="pres">
      <dgm:prSet presAssocID="{DF9EDCCE-E8D3-4A13-BF41-3CD5E0E36E30}" presName="accentRepeatNode" presStyleLbl="solidFgAcc1" presStyleIdx="5" presStyleCnt="6" custScaleX="50072" custScaleY="51335" custLinFactNeighborX="-9645" custLinFactNeighborY="-6106"/>
      <dgm:spPr>
        <a:solidFill>
          <a:schemeClr val="accent5"/>
        </a:solidFill>
      </dgm:spPr>
    </dgm:pt>
  </dgm:ptLst>
  <dgm:cxnLst>
    <dgm:cxn modelId="{C9AE0262-9C6D-4B3C-BFDF-E21D98C09316}" srcId="{6AD2649E-C8D7-4D6E-B247-926251BA4049}" destId="{8F79DAA1-45FA-4E4B-9571-3152D591B5C0}" srcOrd="0" destOrd="0" parTransId="{2CD857E7-FD06-4A89-8A94-103F4FD4B06E}" sibTransId="{8752D5D6-9FD7-4A94-90A5-D354D2D4D4F0}"/>
    <dgm:cxn modelId="{21DB916E-E381-48E7-B81A-8426C51B78FC}" type="presOf" srcId="{8752D5D6-9FD7-4A94-90A5-D354D2D4D4F0}" destId="{E82F39A1-CE4B-4269-9EC3-9CBD7EC1B2D5}" srcOrd="0" destOrd="0" presId="urn:microsoft.com/office/officeart/2008/layout/VerticalCurvedList"/>
    <dgm:cxn modelId="{73129E7D-28FE-4214-B3C9-73303D847209}" type="presOf" srcId="{8F79DAA1-45FA-4E4B-9571-3152D591B5C0}" destId="{0687954A-893B-485C-B8A8-F893D75C6116}" srcOrd="0" destOrd="0" presId="urn:microsoft.com/office/officeart/2008/layout/VerticalCurvedList"/>
    <dgm:cxn modelId="{6793F705-1279-4BA2-9DEA-05AD382167C2}" srcId="{6AD2649E-C8D7-4D6E-B247-926251BA4049}" destId="{CF349E1C-1DEA-4A71-88BC-6F83DC8B6C58}" srcOrd="2" destOrd="0" parTransId="{2DECEBEE-0D74-4FE2-AC61-336088A01B9F}" sibTransId="{7A53C197-8730-406C-823F-3B29CB4CC6E7}"/>
    <dgm:cxn modelId="{01F86BDF-0F42-48FA-B6F4-3A9B7F02B4DE}" type="presOf" srcId="{CF349E1C-1DEA-4A71-88BC-6F83DC8B6C58}" destId="{42E6F293-B1EB-4C16-A95A-179AFE1853AB}" srcOrd="0" destOrd="0" presId="urn:microsoft.com/office/officeart/2008/layout/VerticalCurvedList"/>
    <dgm:cxn modelId="{E089D066-D51B-4F19-BD0F-CFC025E973D5}" type="presOf" srcId="{6AD2649E-C8D7-4D6E-B247-926251BA4049}" destId="{A248A32C-7FE4-4BFC-97A1-63F4A8A50716}" srcOrd="0" destOrd="0" presId="urn:microsoft.com/office/officeart/2008/layout/VerticalCurvedList"/>
    <dgm:cxn modelId="{CD36BD65-9CAA-4625-BC5D-A15CD9FB5120}" type="presOf" srcId="{DF9EDCCE-E8D3-4A13-BF41-3CD5E0E36E30}" destId="{713736FA-7752-4F2D-B2CD-C532016939A3}" srcOrd="0" destOrd="0" presId="urn:microsoft.com/office/officeart/2008/layout/VerticalCurvedList"/>
    <dgm:cxn modelId="{A6183690-474C-4F2B-B719-E0F715A4F48A}" srcId="{6AD2649E-C8D7-4D6E-B247-926251BA4049}" destId="{BFEF11E2-B373-4CBD-8B69-19AB12DAE99C}" srcOrd="4" destOrd="0" parTransId="{8179DDD3-50BB-4C3C-9CFA-98670D2EE29D}" sibTransId="{95AD6DCF-5044-49CA-9040-5A7E26E1DF91}"/>
    <dgm:cxn modelId="{0A4DE4C9-DABE-437F-B15D-817CCB12EA3D}" srcId="{6AD2649E-C8D7-4D6E-B247-926251BA4049}" destId="{42454169-FED8-45BC-888B-FDCA608F3C4A}" srcOrd="1" destOrd="0" parTransId="{622F7688-1967-4290-B85A-C6A7DD06AB7A}" sibTransId="{A794275D-073A-4431-A350-755A6B6AFA8E}"/>
    <dgm:cxn modelId="{472D69D2-E29C-44A5-B916-EB526851EE8A}" srcId="{6AD2649E-C8D7-4D6E-B247-926251BA4049}" destId="{DF9EDCCE-E8D3-4A13-BF41-3CD5E0E36E30}" srcOrd="5" destOrd="0" parTransId="{2DEABC45-2069-4D18-B6D9-0FE15A172E2A}" sibTransId="{0B1EAAD0-2D61-4DA4-B8D4-B650DF2F9E25}"/>
    <dgm:cxn modelId="{A87681DD-09BA-4260-B1FD-E3F20B9EAAEF}" type="presOf" srcId="{42454169-FED8-45BC-888B-FDCA608F3C4A}" destId="{8532543D-469E-4D3A-ADE9-24F320FCD0C6}" srcOrd="0" destOrd="0" presId="urn:microsoft.com/office/officeart/2008/layout/VerticalCurvedList"/>
    <dgm:cxn modelId="{4F5C47A1-8900-4CF2-B843-D6347ABCF073}" srcId="{6AD2649E-C8D7-4D6E-B247-926251BA4049}" destId="{8A5DDCB7-E2FA-4DCB-8F15-C029CCB77ADE}" srcOrd="3" destOrd="0" parTransId="{C3CD5C78-E324-4B0F-BA80-3A9BBD1DCB4F}" sibTransId="{A650B3DF-AFB5-422C-9AED-0DEB3824AB48}"/>
    <dgm:cxn modelId="{1C50EC5E-4445-4577-819B-D625FB571E44}" type="presOf" srcId="{8A5DDCB7-E2FA-4DCB-8F15-C029CCB77ADE}" destId="{FCFF339A-00FF-4CD8-AED8-50862FDA6E1D}" srcOrd="0" destOrd="0" presId="urn:microsoft.com/office/officeart/2008/layout/VerticalCurvedList"/>
    <dgm:cxn modelId="{EEA4C115-AA04-4682-B112-BF001B349DA2}" type="presOf" srcId="{BFEF11E2-B373-4CBD-8B69-19AB12DAE99C}" destId="{E987178D-F6C3-4209-965A-D379E106207A}" srcOrd="0" destOrd="0" presId="urn:microsoft.com/office/officeart/2008/layout/VerticalCurvedList"/>
    <dgm:cxn modelId="{1EDA3F88-72DE-4A2D-8902-D6D7DAA2C974}" type="presParOf" srcId="{A248A32C-7FE4-4BFC-97A1-63F4A8A50716}" destId="{005F04EC-E77E-4BE9-B8A9-55B00C80D586}" srcOrd="0" destOrd="0" presId="urn:microsoft.com/office/officeart/2008/layout/VerticalCurvedList"/>
    <dgm:cxn modelId="{9C5BB462-C8D5-4FB4-9276-9469D561ED4F}" type="presParOf" srcId="{005F04EC-E77E-4BE9-B8A9-55B00C80D586}" destId="{483C2574-53DD-4C8A-B867-B0F0E36F1D6C}" srcOrd="0" destOrd="0" presId="urn:microsoft.com/office/officeart/2008/layout/VerticalCurvedList"/>
    <dgm:cxn modelId="{E5C2C781-4F71-44D7-82BB-3774F1905E14}" type="presParOf" srcId="{483C2574-53DD-4C8A-B867-B0F0E36F1D6C}" destId="{1CA8904B-8514-44C3-B23C-B5E96A755766}" srcOrd="0" destOrd="0" presId="urn:microsoft.com/office/officeart/2008/layout/VerticalCurvedList"/>
    <dgm:cxn modelId="{BE8F612E-E8C4-4B70-9BBA-7A60B7972A14}" type="presParOf" srcId="{483C2574-53DD-4C8A-B867-B0F0E36F1D6C}" destId="{E82F39A1-CE4B-4269-9EC3-9CBD7EC1B2D5}" srcOrd="1" destOrd="0" presId="urn:microsoft.com/office/officeart/2008/layout/VerticalCurvedList"/>
    <dgm:cxn modelId="{00E36E68-423F-40B1-9CB8-8C79BB6B564E}" type="presParOf" srcId="{483C2574-53DD-4C8A-B867-B0F0E36F1D6C}" destId="{D726AA60-2A29-4D18-B210-AD2B6401B494}" srcOrd="2" destOrd="0" presId="urn:microsoft.com/office/officeart/2008/layout/VerticalCurvedList"/>
    <dgm:cxn modelId="{2E5D9AAC-6AF4-40D8-8F6A-AB310067D35F}" type="presParOf" srcId="{483C2574-53DD-4C8A-B867-B0F0E36F1D6C}" destId="{1795FF31-F176-49DC-812B-ECEE8BEF09DC}" srcOrd="3" destOrd="0" presId="urn:microsoft.com/office/officeart/2008/layout/VerticalCurvedList"/>
    <dgm:cxn modelId="{D09592D2-8372-43EB-B643-AABB219576D4}" type="presParOf" srcId="{005F04EC-E77E-4BE9-B8A9-55B00C80D586}" destId="{0687954A-893B-485C-B8A8-F893D75C6116}" srcOrd="1" destOrd="0" presId="urn:microsoft.com/office/officeart/2008/layout/VerticalCurvedList"/>
    <dgm:cxn modelId="{ABCA72A0-95CC-445C-9C33-F1844486288D}" type="presParOf" srcId="{005F04EC-E77E-4BE9-B8A9-55B00C80D586}" destId="{E2444B7D-55D9-423E-967C-C793D46D2443}" srcOrd="2" destOrd="0" presId="urn:microsoft.com/office/officeart/2008/layout/VerticalCurvedList"/>
    <dgm:cxn modelId="{822E2443-93BD-4C2A-9408-A4FAF317B6B7}" type="presParOf" srcId="{E2444B7D-55D9-423E-967C-C793D46D2443}" destId="{4E5767B5-B768-4E90-A2AB-F0ED28A16B57}" srcOrd="0" destOrd="0" presId="urn:microsoft.com/office/officeart/2008/layout/VerticalCurvedList"/>
    <dgm:cxn modelId="{A1F1AFBD-0AEC-46F1-9DE0-8623B52D2588}" type="presParOf" srcId="{005F04EC-E77E-4BE9-B8A9-55B00C80D586}" destId="{8532543D-469E-4D3A-ADE9-24F320FCD0C6}" srcOrd="3" destOrd="0" presId="urn:microsoft.com/office/officeart/2008/layout/VerticalCurvedList"/>
    <dgm:cxn modelId="{D7216A09-826D-4EF1-948A-6F0664CD8B16}" type="presParOf" srcId="{005F04EC-E77E-4BE9-B8A9-55B00C80D586}" destId="{A3BA5F4E-641D-4B3A-841B-3AD148FEEDCE}" srcOrd="4" destOrd="0" presId="urn:microsoft.com/office/officeart/2008/layout/VerticalCurvedList"/>
    <dgm:cxn modelId="{CF3FC67C-5980-4C28-AD44-B52CDB5311DA}" type="presParOf" srcId="{A3BA5F4E-641D-4B3A-841B-3AD148FEEDCE}" destId="{13FBC293-0246-4C9F-B1C7-048E3C0FF952}" srcOrd="0" destOrd="0" presId="urn:microsoft.com/office/officeart/2008/layout/VerticalCurvedList"/>
    <dgm:cxn modelId="{024675D0-88B1-4962-AB92-E2723FFAAA19}" type="presParOf" srcId="{005F04EC-E77E-4BE9-B8A9-55B00C80D586}" destId="{42E6F293-B1EB-4C16-A95A-179AFE1853AB}" srcOrd="5" destOrd="0" presId="urn:microsoft.com/office/officeart/2008/layout/VerticalCurvedList"/>
    <dgm:cxn modelId="{36D8B530-E995-4874-A26C-C2F20678AA3B}" type="presParOf" srcId="{005F04EC-E77E-4BE9-B8A9-55B00C80D586}" destId="{AC44C854-79E6-4AFF-AD7C-DC5123DD455F}" srcOrd="6" destOrd="0" presId="urn:microsoft.com/office/officeart/2008/layout/VerticalCurvedList"/>
    <dgm:cxn modelId="{2097B133-3795-4142-A3E7-BF012E892AE6}" type="presParOf" srcId="{AC44C854-79E6-4AFF-AD7C-DC5123DD455F}" destId="{18B17678-A983-4536-874F-6B9B81046E12}" srcOrd="0" destOrd="0" presId="urn:microsoft.com/office/officeart/2008/layout/VerticalCurvedList"/>
    <dgm:cxn modelId="{EB5150BB-DBAC-4178-9DFE-D4F9156F3F46}" type="presParOf" srcId="{005F04EC-E77E-4BE9-B8A9-55B00C80D586}" destId="{FCFF339A-00FF-4CD8-AED8-50862FDA6E1D}" srcOrd="7" destOrd="0" presId="urn:microsoft.com/office/officeart/2008/layout/VerticalCurvedList"/>
    <dgm:cxn modelId="{47EE5274-9001-4E4E-B3D8-75D6C111609C}" type="presParOf" srcId="{005F04EC-E77E-4BE9-B8A9-55B00C80D586}" destId="{BC5AF227-F480-40C4-8C83-46A10D379208}" srcOrd="8" destOrd="0" presId="urn:microsoft.com/office/officeart/2008/layout/VerticalCurvedList"/>
    <dgm:cxn modelId="{6580CC97-87A7-4F33-A189-8B0610B64B93}" type="presParOf" srcId="{BC5AF227-F480-40C4-8C83-46A10D379208}" destId="{7E71EB5A-4805-4FA4-975B-74DE9446F2E6}" srcOrd="0" destOrd="0" presId="urn:microsoft.com/office/officeart/2008/layout/VerticalCurvedList"/>
    <dgm:cxn modelId="{573587A2-5011-4A41-A05A-BD8971BDDF54}" type="presParOf" srcId="{005F04EC-E77E-4BE9-B8A9-55B00C80D586}" destId="{E987178D-F6C3-4209-965A-D379E106207A}" srcOrd="9" destOrd="0" presId="urn:microsoft.com/office/officeart/2008/layout/VerticalCurvedList"/>
    <dgm:cxn modelId="{93ABA597-4B58-474E-AADF-01AF35267869}" type="presParOf" srcId="{005F04EC-E77E-4BE9-B8A9-55B00C80D586}" destId="{A92E3C82-AE4E-41FB-8F72-990BD649B0E9}" srcOrd="10" destOrd="0" presId="urn:microsoft.com/office/officeart/2008/layout/VerticalCurvedList"/>
    <dgm:cxn modelId="{91898197-94B4-4B96-BACB-3D8CE9A0307E}" type="presParOf" srcId="{A92E3C82-AE4E-41FB-8F72-990BD649B0E9}" destId="{6658E2BA-EE93-4ADD-A949-F52B985FA2E9}" srcOrd="0" destOrd="0" presId="urn:microsoft.com/office/officeart/2008/layout/VerticalCurvedList"/>
    <dgm:cxn modelId="{D8E110B6-E0F8-4DEF-A84D-1A106970A738}" type="presParOf" srcId="{005F04EC-E77E-4BE9-B8A9-55B00C80D586}" destId="{713736FA-7752-4F2D-B2CD-C532016939A3}" srcOrd="11" destOrd="0" presId="urn:microsoft.com/office/officeart/2008/layout/VerticalCurvedList"/>
    <dgm:cxn modelId="{FB8D23FB-B0F6-447F-A1D6-572876653E95}" type="presParOf" srcId="{005F04EC-E77E-4BE9-B8A9-55B00C80D586}" destId="{B5EC4384-D05F-43AC-A61C-09312A0C1C0D}" srcOrd="12" destOrd="0" presId="urn:microsoft.com/office/officeart/2008/layout/VerticalCurvedList"/>
    <dgm:cxn modelId="{09671A7B-BF91-46A6-97E7-5C648EF27C1E}" type="presParOf" srcId="{B5EC4384-D05F-43AC-A61C-09312A0C1C0D}" destId="{6ABE3887-E84C-4336-8CFF-721FB60A49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D8A643-411C-4A36-AEF2-B9602920732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CFFD3D3-8BF4-4E04-8E11-D5FEC0E07E66}">
      <dgm:prSet phldrT="[Text]"/>
      <dgm:spPr/>
      <dgm:t>
        <a:bodyPr/>
        <a:lstStyle/>
        <a:p>
          <a:r>
            <a:rPr lang="en-US" dirty="0" smtClean="0"/>
            <a:t>Decision Making</a:t>
          </a:r>
          <a:endParaRPr lang="en-US" dirty="0"/>
        </a:p>
      </dgm:t>
    </dgm:pt>
    <dgm:pt modelId="{6316EDE9-91B5-496A-9660-0D6A112BE767}" type="parTrans" cxnId="{0E6A29BA-503C-4489-96A0-FA4A781761FE}">
      <dgm:prSet/>
      <dgm:spPr/>
      <dgm:t>
        <a:bodyPr/>
        <a:lstStyle/>
        <a:p>
          <a:endParaRPr lang="en-US"/>
        </a:p>
      </dgm:t>
    </dgm:pt>
    <dgm:pt modelId="{11955E99-879E-4E48-8EAA-89AED61E3003}" type="sibTrans" cxnId="{0E6A29BA-503C-4489-96A0-FA4A781761FE}">
      <dgm:prSet/>
      <dgm:spPr/>
      <dgm:t>
        <a:bodyPr/>
        <a:lstStyle/>
        <a:p>
          <a:endParaRPr lang="en-US"/>
        </a:p>
      </dgm:t>
    </dgm:pt>
    <dgm:pt modelId="{E8EED182-1453-4505-AB05-AA386BFEC525}">
      <dgm:prSet phldrT="[Text]"/>
      <dgm:spPr/>
      <dgm:t>
        <a:bodyPr/>
        <a:lstStyle/>
        <a:p>
          <a:r>
            <a:rPr lang="en-US" dirty="0" smtClean="0"/>
            <a:t>Resource Allocation</a:t>
          </a:r>
          <a:endParaRPr lang="en-US" dirty="0"/>
        </a:p>
      </dgm:t>
    </dgm:pt>
    <dgm:pt modelId="{A1149B56-0D37-47E5-8047-C73C957DAE4E}" type="parTrans" cxnId="{F8D5FFD1-DA39-4E46-AB3D-AD102CF8EFEE}">
      <dgm:prSet/>
      <dgm:spPr/>
      <dgm:t>
        <a:bodyPr/>
        <a:lstStyle/>
        <a:p>
          <a:endParaRPr lang="en-US"/>
        </a:p>
      </dgm:t>
    </dgm:pt>
    <dgm:pt modelId="{02A0C404-E0A2-4785-B749-E59FB4E94E7D}" type="sibTrans" cxnId="{F8D5FFD1-DA39-4E46-AB3D-AD102CF8EFEE}">
      <dgm:prSet/>
      <dgm:spPr/>
      <dgm:t>
        <a:bodyPr/>
        <a:lstStyle/>
        <a:p>
          <a:endParaRPr lang="en-US"/>
        </a:p>
      </dgm:t>
    </dgm:pt>
    <dgm:pt modelId="{8D37745E-6705-4C19-B993-0C2A2DF62727}">
      <dgm:prSet phldrT="[Text]"/>
      <dgm:spPr/>
      <dgm:t>
        <a:bodyPr/>
        <a:lstStyle/>
        <a:p>
          <a:r>
            <a:rPr lang="en-US" dirty="0" smtClean="0"/>
            <a:t>Passengers Experience</a:t>
          </a:r>
          <a:endParaRPr lang="en-US" dirty="0"/>
        </a:p>
      </dgm:t>
    </dgm:pt>
    <dgm:pt modelId="{6A7BA7EB-36BA-4841-9B3C-4F96CBD6A273}" type="parTrans" cxnId="{5159EB66-4518-4E81-9E0E-7187AAEA97CE}">
      <dgm:prSet/>
      <dgm:spPr/>
      <dgm:t>
        <a:bodyPr/>
        <a:lstStyle/>
        <a:p>
          <a:endParaRPr lang="en-US"/>
        </a:p>
      </dgm:t>
    </dgm:pt>
    <dgm:pt modelId="{57374D41-442F-4BB0-9D23-8FE7A0865F0F}" type="sibTrans" cxnId="{5159EB66-4518-4E81-9E0E-7187AAEA97CE}">
      <dgm:prSet/>
      <dgm:spPr/>
      <dgm:t>
        <a:bodyPr/>
        <a:lstStyle/>
        <a:p>
          <a:endParaRPr lang="en-US"/>
        </a:p>
      </dgm:t>
    </dgm:pt>
    <dgm:pt modelId="{9C386549-AB7F-449B-9581-24412DEE96DD}">
      <dgm:prSet phldrT="[Text]"/>
      <dgm:spPr/>
      <dgm:t>
        <a:bodyPr/>
        <a:lstStyle/>
        <a:p>
          <a:r>
            <a:rPr lang="en-US" dirty="0" err="1" smtClean="0"/>
            <a:t>LoadFactor</a:t>
          </a:r>
          <a:r>
            <a:rPr lang="en-US" dirty="0" smtClean="0"/>
            <a:t> Growth</a:t>
          </a:r>
          <a:endParaRPr lang="en-US" dirty="0"/>
        </a:p>
      </dgm:t>
    </dgm:pt>
    <dgm:pt modelId="{B5C91094-DB30-443A-A0E5-96453AF12164}" type="parTrans" cxnId="{D203D717-2F8A-403A-B228-7F4E28E42FAD}">
      <dgm:prSet/>
      <dgm:spPr/>
      <dgm:t>
        <a:bodyPr/>
        <a:lstStyle/>
        <a:p>
          <a:endParaRPr lang="en-US"/>
        </a:p>
      </dgm:t>
    </dgm:pt>
    <dgm:pt modelId="{6E027BEF-0A74-4398-9597-26FE8B7FE014}" type="sibTrans" cxnId="{D203D717-2F8A-403A-B228-7F4E28E42FAD}">
      <dgm:prSet/>
      <dgm:spPr/>
      <dgm:t>
        <a:bodyPr/>
        <a:lstStyle/>
        <a:p>
          <a:endParaRPr lang="en-US"/>
        </a:p>
      </dgm:t>
    </dgm:pt>
    <dgm:pt modelId="{0C6D917C-7D81-4254-A313-4CAA1800380F}" type="pres">
      <dgm:prSet presAssocID="{85D8A643-411C-4A36-AEF2-B96029207325}" presName="CompostProcess" presStyleCnt="0">
        <dgm:presLayoutVars>
          <dgm:dir/>
          <dgm:resizeHandles val="exact"/>
        </dgm:presLayoutVars>
      </dgm:prSet>
      <dgm:spPr/>
    </dgm:pt>
    <dgm:pt modelId="{96B44819-5087-4CB6-9060-483EF9D6BDE1}" type="pres">
      <dgm:prSet presAssocID="{85D8A643-411C-4A36-AEF2-B96029207325}" presName="arrow" presStyleLbl="bgShp" presStyleIdx="0" presStyleCnt="1"/>
      <dgm:spPr/>
    </dgm:pt>
    <dgm:pt modelId="{BA104162-2C23-4223-B9B7-4436575BCEE7}" type="pres">
      <dgm:prSet presAssocID="{85D8A643-411C-4A36-AEF2-B96029207325}" presName="linearProcess" presStyleCnt="0"/>
      <dgm:spPr/>
    </dgm:pt>
    <dgm:pt modelId="{FC9761D3-C2A2-48B9-AD65-908DE41F7898}" type="pres">
      <dgm:prSet presAssocID="{2CFFD3D3-8BF4-4E04-8E11-D5FEC0E07E6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223B0-B786-4B6D-B403-985D4476231A}" type="pres">
      <dgm:prSet presAssocID="{11955E99-879E-4E48-8EAA-89AED61E3003}" presName="sibTrans" presStyleCnt="0"/>
      <dgm:spPr/>
    </dgm:pt>
    <dgm:pt modelId="{3FBC41AB-9131-4848-A8F8-08E37AC22E86}" type="pres">
      <dgm:prSet presAssocID="{E8EED182-1453-4505-AB05-AA386BFEC525}" presName="textNode" presStyleLbl="node1" presStyleIdx="1" presStyleCnt="4">
        <dgm:presLayoutVars>
          <dgm:bulletEnabled val="1"/>
        </dgm:presLayoutVars>
      </dgm:prSet>
      <dgm:spPr/>
    </dgm:pt>
    <dgm:pt modelId="{A23E8111-233F-4F8B-B85F-7C9F726AB05E}" type="pres">
      <dgm:prSet presAssocID="{02A0C404-E0A2-4785-B749-E59FB4E94E7D}" presName="sibTrans" presStyleCnt="0"/>
      <dgm:spPr/>
    </dgm:pt>
    <dgm:pt modelId="{DC5D15D4-1C51-498B-AA0E-AF25919CAFE8}" type="pres">
      <dgm:prSet presAssocID="{8D37745E-6705-4C19-B993-0C2A2DF6272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FD536-8FFF-4F2C-8F98-7247995D51AD}" type="pres">
      <dgm:prSet presAssocID="{57374D41-442F-4BB0-9D23-8FE7A0865F0F}" presName="sibTrans" presStyleCnt="0"/>
      <dgm:spPr/>
    </dgm:pt>
    <dgm:pt modelId="{D3AD9531-F1FD-43B0-938E-1944F9ECFD84}" type="pres">
      <dgm:prSet presAssocID="{9C386549-AB7F-449B-9581-24412DEE96D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CD78A2-4252-4D8B-ACAE-F2EF34B74262}" type="presOf" srcId="{2CFFD3D3-8BF4-4E04-8E11-D5FEC0E07E66}" destId="{FC9761D3-C2A2-48B9-AD65-908DE41F7898}" srcOrd="0" destOrd="0" presId="urn:microsoft.com/office/officeart/2005/8/layout/hProcess9"/>
    <dgm:cxn modelId="{C0958355-34FE-42AB-8184-0E59D17F9EE1}" type="presOf" srcId="{9C386549-AB7F-449B-9581-24412DEE96DD}" destId="{D3AD9531-F1FD-43B0-938E-1944F9ECFD84}" srcOrd="0" destOrd="0" presId="urn:microsoft.com/office/officeart/2005/8/layout/hProcess9"/>
    <dgm:cxn modelId="{C832C5AD-DA01-454A-A9D2-64AF36ECA295}" type="presOf" srcId="{85D8A643-411C-4A36-AEF2-B96029207325}" destId="{0C6D917C-7D81-4254-A313-4CAA1800380F}" srcOrd="0" destOrd="0" presId="urn:microsoft.com/office/officeart/2005/8/layout/hProcess9"/>
    <dgm:cxn modelId="{56D0E5F8-413C-401A-B1D6-E6AA42FA35C6}" type="presOf" srcId="{8D37745E-6705-4C19-B993-0C2A2DF62727}" destId="{DC5D15D4-1C51-498B-AA0E-AF25919CAFE8}" srcOrd="0" destOrd="0" presId="urn:microsoft.com/office/officeart/2005/8/layout/hProcess9"/>
    <dgm:cxn modelId="{5159EB66-4518-4E81-9E0E-7187AAEA97CE}" srcId="{85D8A643-411C-4A36-AEF2-B96029207325}" destId="{8D37745E-6705-4C19-B993-0C2A2DF62727}" srcOrd="2" destOrd="0" parTransId="{6A7BA7EB-36BA-4841-9B3C-4F96CBD6A273}" sibTransId="{57374D41-442F-4BB0-9D23-8FE7A0865F0F}"/>
    <dgm:cxn modelId="{0E6A29BA-503C-4489-96A0-FA4A781761FE}" srcId="{85D8A643-411C-4A36-AEF2-B96029207325}" destId="{2CFFD3D3-8BF4-4E04-8E11-D5FEC0E07E66}" srcOrd="0" destOrd="0" parTransId="{6316EDE9-91B5-496A-9660-0D6A112BE767}" sibTransId="{11955E99-879E-4E48-8EAA-89AED61E3003}"/>
    <dgm:cxn modelId="{F8D5FFD1-DA39-4E46-AB3D-AD102CF8EFEE}" srcId="{85D8A643-411C-4A36-AEF2-B96029207325}" destId="{E8EED182-1453-4505-AB05-AA386BFEC525}" srcOrd="1" destOrd="0" parTransId="{A1149B56-0D37-47E5-8047-C73C957DAE4E}" sibTransId="{02A0C404-E0A2-4785-B749-E59FB4E94E7D}"/>
    <dgm:cxn modelId="{D203D717-2F8A-403A-B228-7F4E28E42FAD}" srcId="{85D8A643-411C-4A36-AEF2-B96029207325}" destId="{9C386549-AB7F-449B-9581-24412DEE96DD}" srcOrd="3" destOrd="0" parTransId="{B5C91094-DB30-443A-A0E5-96453AF12164}" sibTransId="{6E027BEF-0A74-4398-9597-26FE8B7FE014}"/>
    <dgm:cxn modelId="{1645A185-92FB-4180-9295-85324D45CBD7}" type="presOf" srcId="{E8EED182-1453-4505-AB05-AA386BFEC525}" destId="{3FBC41AB-9131-4848-A8F8-08E37AC22E86}" srcOrd="0" destOrd="0" presId="urn:microsoft.com/office/officeart/2005/8/layout/hProcess9"/>
    <dgm:cxn modelId="{A5803178-B2EC-4C86-A862-6D09AC8B639E}" type="presParOf" srcId="{0C6D917C-7D81-4254-A313-4CAA1800380F}" destId="{96B44819-5087-4CB6-9060-483EF9D6BDE1}" srcOrd="0" destOrd="0" presId="urn:microsoft.com/office/officeart/2005/8/layout/hProcess9"/>
    <dgm:cxn modelId="{75338286-F58E-4724-A1DE-D1E684479BE8}" type="presParOf" srcId="{0C6D917C-7D81-4254-A313-4CAA1800380F}" destId="{BA104162-2C23-4223-B9B7-4436575BCEE7}" srcOrd="1" destOrd="0" presId="urn:microsoft.com/office/officeart/2005/8/layout/hProcess9"/>
    <dgm:cxn modelId="{0AF4A3BF-C38A-4200-A431-8517705B64F3}" type="presParOf" srcId="{BA104162-2C23-4223-B9B7-4436575BCEE7}" destId="{FC9761D3-C2A2-48B9-AD65-908DE41F7898}" srcOrd="0" destOrd="0" presId="urn:microsoft.com/office/officeart/2005/8/layout/hProcess9"/>
    <dgm:cxn modelId="{E7E93EC0-7738-4F5B-B7B7-D790F2CB2484}" type="presParOf" srcId="{BA104162-2C23-4223-B9B7-4436575BCEE7}" destId="{8F1223B0-B786-4B6D-B403-985D4476231A}" srcOrd="1" destOrd="0" presId="urn:microsoft.com/office/officeart/2005/8/layout/hProcess9"/>
    <dgm:cxn modelId="{0348285E-1EC5-43A4-9910-EC8BD5F454A1}" type="presParOf" srcId="{BA104162-2C23-4223-B9B7-4436575BCEE7}" destId="{3FBC41AB-9131-4848-A8F8-08E37AC22E86}" srcOrd="2" destOrd="0" presId="urn:microsoft.com/office/officeart/2005/8/layout/hProcess9"/>
    <dgm:cxn modelId="{9B222D81-850D-43AE-B065-B12E261D9518}" type="presParOf" srcId="{BA104162-2C23-4223-B9B7-4436575BCEE7}" destId="{A23E8111-233F-4F8B-B85F-7C9F726AB05E}" srcOrd="3" destOrd="0" presId="urn:microsoft.com/office/officeart/2005/8/layout/hProcess9"/>
    <dgm:cxn modelId="{01D2E589-003E-4336-ADF2-DE7ACC02D224}" type="presParOf" srcId="{BA104162-2C23-4223-B9B7-4436575BCEE7}" destId="{DC5D15D4-1C51-498B-AA0E-AF25919CAFE8}" srcOrd="4" destOrd="0" presId="urn:microsoft.com/office/officeart/2005/8/layout/hProcess9"/>
    <dgm:cxn modelId="{25C8FFAB-4780-4FCB-BA4E-B45D1CA93065}" type="presParOf" srcId="{BA104162-2C23-4223-B9B7-4436575BCEE7}" destId="{AD3FD536-8FFF-4F2C-8F98-7247995D51AD}" srcOrd="5" destOrd="0" presId="urn:microsoft.com/office/officeart/2005/8/layout/hProcess9"/>
    <dgm:cxn modelId="{182885B4-CBD4-4BD7-9A07-8CE40D3558E8}" type="presParOf" srcId="{BA104162-2C23-4223-B9B7-4436575BCEE7}" destId="{D3AD9531-F1FD-43B0-938E-1944F9ECFD8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F35D3D-3876-48A7-B6F4-D2BD4C58F6A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AB3EAA-BF45-4FC9-AF7E-0EE2F02BF27B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6EA563CC-E74F-4F25-8F96-E6ED925AC5A1}" type="parTrans" cxnId="{72CF2864-6512-48AF-ADB1-0B4EE610F92C}">
      <dgm:prSet/>
      <dgm:spPr/>
      <dgm:t>
        <a:bodyPr/>
        <a:lstStyle/>
        <a:p>
          <a:endParaRPr lang="en-US"/>
        </a:p>
      </dgm:t>
    </dgm:pt>
    <dgm:pt modelId="{635E59CD-4BD4-418F-B5E2-3030E3BB64CF}" type="sibTrans" cxnId="{72CF2864-6512-48AF-ADB1-0B4EE610F92C}">
      <dgm:prSet/>
      <dgm:spPr/>
      <dgm:t>
        <a:bodyPr/>
        <a:lstStyle/>
        <a:p>
          <a:endParaRPr lang="en-US"/>
        </a:p>
      </dgm:t>
    </dgm:pt>
    <dgm:pt modelId="{E157384B-B82E-46CD-BA04-222E958F9A98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Analyzing bulk volume of data, generated by </a:t>
          </a:r>
          <a:r>
            <a:rPr lang="en-US" dirty="0" err="1" smtClean="0"/>
            <a:t>HighCloud</a:t>
          </a:r>
          <a:r>
            <a:rPr lang="en-US" dirty="0" smtClean="0"/>
            <a:t> Airlines may strain resources &amp; leads to impact in performance</a:t>
          </a:r>
          <a:endParaRPr lang="en-US" dirty="0"/>
        </a:p>
      </dgm:t>
    </dgm:pt>
    <dgm:pt modelId="{223AC6E0-EBAA-45F1-BDF2-0CFC36C74967}" type="parTrans" cxnId="{B44BBCF3-3A5D-45EC-8900-E69247617708}">
      <dgm:prSet/>
      <dgm:spPr/>
      <dgm:t>
        <a:bodyPr/>
        <a:lstStyle/>
        <a:p>
          <a:endParaRPr lang="en-US"/>
        </a:p>
      </dgm:t>
    </dgm:pt>
    <dgm:pt modelId="{E2DD08DE-AA12-492F-8295-877AD518F205}" type="sibTrans" cxnId="{B44BBCF3-3A5D-45EC-8900-E69247617708}">
      <dgm:prSet/>
      <dgm:spPr/>
      <dgm:t>
        <a:bodyPr/>
        <a:lstStyle/>
        <a:p>
          <a:endParaRPr lang="en-US"/>
        </a:p>
      </dgm:t>
    </dgm:pt>
    <dgm:pt modelId="{6E2B4840-7212-456E-B0E6-D05003812B0B}">
      <dgm:prSet phldrT="[Text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Data may partial zed in different systems &amp; departments which leads to inconsistences and accuracies</a:t>
          </a:r>
          <a:endParaRPr lang="en-US" dirty="0"/>
        </a:p>
      </dgm:t>
    </dgm:pt>
    <dgm:pt modelId="{A881CDFC-C8C5-4F9A-BA72-2BE720F338B5}" type="parTrans" cxnId="{1A33D3E7-7FC8-407E-9B4A-CCF6AFAB6F59}">
      <dgm:prSet/>
      <dgm:spPr/>
      <dgm:t>
        <a:bodyPr/>
        <a:lstStyle/>
        <a:p>
          <a:endParaRPr lang="en-US"/>
        </a:p>
      </dgm:t>
    </dgm:pt>
    <dgm:pt modelId="{7786AFDA-EB2C-41CD-A8D9-19485C7BE843}" type="sibTrans" cxnId="{1A33D3E7-7FC8-407E-9B4A-CCF6AFAB6F59}">
      <dgm:prSet/>
      <dgm:spPr/>
      <dgm:t>
        <a:bodyPr/>
        <a:lstStyle/>
        <a:p>
          <a:endParaRPr lang="en-US"/>
        </a:p>
      </dgm:t>
    </dgm:pt>
    <dgm:pt modelId="{7BE71F8C-DC01-49F6-BB89-F937ADDBAB1A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E9BD5963-7C81-464B-85C2-BED11F2CA083}" type="parTrans" cxnId="{9BAD443C-A81C-410A-97B5-C1C105A7F958}">
      <dgm:prSet/>
      <dgm:spPr/>
      <dgm:t>
        <a:bodyPr/>
        <a:lstStyle/>
        <a:p>
          <a:endParaRPr lang="en-US"/>
        </a:p>
      </dgm:t>
    </dgm:pt>
    <dgm:pt modelId="{F10558CC-5A56-40FF-ADC2-37F77DB04654}" type="sibTrans" cxnId="{9BAD443C-A81C-410A-97B5-C1C105A7F958}">
      <dgm:prSet/>
      <dgm:spPr/>
      <dgm:t>
        <a:bodyPr/>
        <a:lstStyle/>
        <a:p>
          <a:endParaRPr lang="en-US"/>
        </a:p>
      </dgm:t>
    </dgm:pt>
    <dgm:pt modelId="{C323CA9C-3EE2-4C4F-855B-118E7BE9F1AC}">
      <dgm:prSet phldrT="[Text]"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Highlighting the need for data optimization technique to load data</a:t>
          </a:r>
          <a:endParaRPr lang="en-US" dirty="0"/>
        </a:p>
      </dgm:t>
    </dgm:pt>
    <dgm:pt modelId="{8F1EECBD-C565-4BE1-BA10-6C111979070C}" type="parTrans" cxnId="{18B532C6-5B0A-4698-9931-8B4F614E43C9}">
      <dgm:prSet/>
      <dgm:spPr/>
      <dgm:t>
        <a:bodyPr/>
        <a:lstStyle/>
        <a:p>
          <a:endParaRPr lang="en-US"/>
        </a:p>
      </dgm:t>
    </dgm:pt>
    <dgm:pt modelId="{EE743C73-0F1C-425B-B11A-99A5657173BC}" type="sibTrans" cxnId="{18B532C6-5B0A-4698-9931-8B4F614E43C9}">
      <dgm:prSet/>
      <dgm:spPr/>
      <dgm:t>
        <a:bodyPr/>
        <a:lstStyle/>
        <a:p>
          <a:endParaRPr lang="en-US"/>
        </a:p>
      </dgm:t>
    </dgm:pt>
    <dgm:pt modelId="{AFB84927-E9CD-4000-A63A-52FF0985571D}">
      <dgm:prSet phldrT="[Text]"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Overcoming these below challenges is crucial for accurate insights while loading in Analyzing Tools </a:t>
          </a:r>
          <a:endParaRPr lang="en-US" dirty="0"/>
        </a:p>
      </dgm:t>
    </dgm:pt>
    <dgm:pt modelId="{1EBC11AA-01AD-4F1E-B07D-F2E679C7CE50}" type="parTrans" cxnId="{AC6B0D87-0C51-4A8E-A152-503D2FB7AE46}">
      <dgm:prSet/>
      <dgm:spPr/>
      <dgm:t>
        <a:bodyPr/>
        <a:lstStyle/>
        <a:p>
          <a:endParaRPr lang="en-US"/>
        </a:p>
      </dgm:t>
    </dgm:pt>
    <dgm:pt modelId="{C3375136-6F55-41B8-B1E8-D28C56A5E757}" type="sibTrans" cxnId="{AC6B0D87-0C51-4A8E-A152-503D2FB7AE46}">
      <dgm:prSet/>
      <dgm:spPr/>
      <dgm:t>
        <a:bodyPr/>
        <a:lstStyle/>
        <a:p>
          <a:endParaRPr lang="en-US"/>
        </a:p>
      </dgm:t>
    </dgm:pt>
    <dgm:pt modelId="{AFD266D2-B1DB-4908-A2C1-5340115D02DA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 dirty="0"/>
        </a:p>
      </dgm:t>
    </dgm:pt>
    <dgm:pt modelId="{4EEA88E5-DDEE-495E-9F08-932F722D8BBF}" type="parTrans" cxnId="{462A3D14-5EAD-4F3C-95EC-FAF70EFF3B19}">
      <dgm:prSet/>
      <dgm:spPr/>
      <dgm:t>
        <a:bodyPr/>
        <a:lstStyle/>
        <a:p>
          <a:endParaRPr lang="en-US"/>
        </a:p>
      </dgm:t>
    </dgm:pt>
    <dgm:pt modelId="{AD93A8AB-5DD1-4F00-936A-893CAC43C22A}" type="sibTrans" cxnId="{462A3D14-5EAD-4F3C-95EC-FAF70EFF3B19}">
      <dgm:prSet/>
      <dgm:spPr/>
      <dgm:t>
        <a:bodyPr/>
        <a:lstStyle/>
        <a:p>
          <a:endParaRPr lang="en-US"/>
        </a:p>
      </dgm:t>
    </dgm:pt>
    <dgm:pt modelId="{0661FC88-5836-4149-AAC9-17D05911BA07}">
      <dgm:prSet phldrT="[Text]"/>
      <dgm:spPr/>
      <dgm:t>
        <a:bodyPr/>
        <a:lstStyle/>
        <a:p>
          <a:r>
            <a:rPr lang="en-US" dirty="0" smtClean="0"/>
            <a:t>Data volume &amp; Data Quality</a:t>
          </a:r>
          <a:endParaRPr lang="en-US" dirty="0"/>
        </a:p>
      </dgm:t>
    </dgm:pt>
    <dgm:pt modelId="{2AB5404E-55D8-4A48-B099-495B9A9CDC9E}" type="parTrans" cxnId="{9B64D66F-1359-4B7E-B9C7-5817A5CB38E1}">
      <dgm:prSet/>
      <dgm:spPr/>
      <dgm:t>
        <a:bodyPr/>
        <a:lstStyle/>
        <a:p>
          <a:endParaRPr lang="en-US"/>
        </a:p>
      </dgm:t>
    </dgm:pt>
    <dgm:pt modelId="{6A51468E-3F84-4A3B-9F0E-A42440E717F6}" type="sibTrans" cxnId="{9B64D66F-1359-4B7E-B9C7-5817A5CB38E1}">
      <dgm:prSet/>
      <dgm:spPr/>
      <dgm:t>
        <a:bodyPr/>
        <a:lstStyle/>
        <a:p>
          <a:endParaRPr lang="en-US"/>
        </a:p>
      </dgm:t>
    </dgm:pt>
    <dgm:pt modelId="{D14550EC-CDC2-4E1C-9B14-9BD77359C675}">
      <dgm:prSet phldrT="[Text]"/>
      <dgm:spPr/>
      <dgm:t>
        <a:bodyPr/>
        <a:lstStyle/>
        <a:p>
          <a:r>
            <a:rPr lang="en-US" dirty="0" smtClean="0"/>
            <a:t>Complex Relationship: Connecting between different data tables</a:t>
          </a:r>
          <a:endParaRPr lang="en-US" dirty="0"/>
        </a:p>
      </dgm:t>
    </dgm:pt>
    <dgm:pt modelId="{C2046D67-1395-437F-889E-24537D7D79DE}" type="parTrans" cxnId="{8B9BB579-423E-4F04-910A-CB8FE8E7B245}">
      <dgm:prSet/>
      <dgm:spPr/>
      <dgm:t>
        <a:bodyPr/>
        <a:lstStyle/>
        <a:p>
          <a:endParaRPr lang="en-US"/>
        </a:p>
      </dgm:t>
    </dgm:pt>
    <dgm:pt modelId="{6C3EDFCA-59F1-4857-B3CE-5B212EE9C10F}" type="sibTrans" cxnId="{8B9BB579-423E-4F04-910A-CB8FE8E7B245}">
      <dgm:prSet/>
      <dgm:spPr/>
      <dgm:t>
        <a:bodyPr/>
        <a:lstStyle/>
        <a:p>
          <a:endParaRPr lang="en-US"/>
        </a:p>
      </dgm:t>
    </dgm:pt>
    <dgm:pt modelId="{9F97CEBB-13AC-49C4-9909-E6C9C05CA9EA}" type="pres">
      <dgm:prSet presAssocID="{D5F35D3D-3876-48A7-B6F4-D2BD4C58F6A5}" presName="linearFlow" presStyleCnt="0">
        <dgm:presLayoutVars>
          <dgm:dir/>
          <dgm:animLvl val="lvl"/>
          <dgm:resizeHandles val="exact"/>
        </dgm:presLayoutVars>
      </dgm:prSet>
      <dgm:spPr/>
    </dgm:pt>
    <dgm:pt modelId="{B9D7D601-792A-43E8-9FA7-AB5DBA47E5A7}" type="pres">
      <dgm:prSet presAssocID="{77AB3EAA-BF45-4FC9-AF7E-0EE2F02BF27B}" presName="composite" presStyleCnt="0"/>
      <dgm:spPr/>
    </dgm:pt>
    <dgm:pt modelId="{3DD3BC31-F5EA-46F7-8E69-884BA0EAE998}" type="pres">
      <dgm:prSet presAssocID="{77AB3EAA-BF45-4FC9-AF7E-0EE2F02BF27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C460C-8150-4A08-91A3-CF30E18EE9C9}" type="pres">
      <dgm:prSet presAssocID="{77AB3EAA-BF45-4FC9-AF7E-0EE2F02BF27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05CA0-8361-4A0F-911A-1F3B0D695CBB}" type="pres">
      <dgm:prSet presAssocID="{635E59CD-4BD4-418F-B5E2-3030E3BB64CF}" presName="sp" presStyleCnt="0"/>
      <dgm:spPr/>
    </dgm:pt>
    <dgm:pt modelId="{3B28D2E2-75ED-4405-82D9-C6B2B768B82A}" type="pres">
      <dgm:prSet presAssocID="{7BE71F8C-DC01-49F6-BB89-F937ADDBAB1A}" presName="composite" presStyleCnt="0"/>
      <dgm:spPr/>
    </dgm:pt>
    <dgm:pt modelId="{ED901E9C-E33A-4F4A-85EE-F2E1510E4472}" type="pres">
      <dgm:prSet presAssocID="{7BE71F8C-DC01-49F6-BB89-F937ADDBAB1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6EA277D-4E0D-4053-8788-A47F30B8DD70}" type="pres">
      <dgm:prSet presAssocID="{7BE71F8C-DC01-49F6-BB89-F937ADDBAB1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5D608-F231-4F6A-9AE4-F0C23F8CF296}" type="pres">
      <dgm:prSet presAssocID="{F10558CC-5A56-40FF-ADC2-37F77DB04654}" presName="sp" presStyleCnt="0"/>
      <dgm:spPr/>
    </dgm:pt>
    <dgm:pt modelId="{95249EC3-5228-4F79-B620-695220B451A6}" type="pres">
      <dgm:prSet presAssocID="{AFD266D2-B1DB-4908-A2C1-5340115D02DA}" presName="composite" presStyleCnt="0"/>
      <dgm:spPr/>
    </dgm:pt>
    <dgm:pt modelId="{E91DB6A8-8B15-4A53-AF3F-A8C697744295}" type="pres">
      <dgm:prSet presAssocID="{AFD266D2-B1DB-4908-A2C1-5340115D02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7504C31-7A5A-4EEB-8BF8-F5476426EAB4}" type="pres">
      <dgm:prSet presAssocID="{AFD266D2-B1DB-4908-A2C1-5340115D02D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2EDC3-7A8A-493F-B521-824D7AD3ED75}" type="presOf" srcId="{77AB3EAA-BF45-4FC9-AF7E-0EE2F02BF27B}" destId="{3DD3BC31-F5EA-46F7-8E69-884BA0EAE998}" srcOrd="0" destOrd="0" presId="urn:microsoft.com/office/officeart/2005/8/layout/chevron2"/>
    <dgm:cxn modelId="{9B64D66F-1359-4B7E-B9C7-5817A5CB38E1}" srcId="{AFD266D2-B1DB-4908-A2C1-5340115D02DA}" destId="{0661FC88-5836-4149-AAC9-17D05911BA07}" srcOrd="0" destOrd="0" parTransId="{2AB5404E-55D8-4A48-B099-495B9A9CDC9E}" sibTransId="{6A51468E-3F84-4A3B-9F0E-A42440E717F6}"/>
    <dgm:cxn modelId="{179BEA82-0C11-444B-B420-A39D42767DC7}" type="presOf" srcId="{D14550EC-CDC2-4E1C-9B14-9BD77359C675}" destId="{C7504C31-7A5A-4EEB-8BF8-F5476426EAB4}" srcOrd="0" destOrd="1" presId="urn:microsoft.com/office/officeart/2005/8/layout/chevron2"/>
    <dgm:cxn modelId="{307AE9F7-C362-427F-A9A5-9FBE713C3E79}" type="presOf" srcId="{D5F35D3D-3876-48A7-B6F4-D2BD4C58F6A5}" destId="{9F97CEBB-13AC-49C4-9909-E6C9C05CA9EA}" srcOrd="0" destOrd="0" presId="urn:microsoft.com/office/officeart/2005/8/layout/chevron2"/>
    <dgm:cxn modelId="{74FE446B-72F4-4DA8-9A8A-6865EB4FCE11}" type="presOf" srcId="{0661FC88-5836-4149-AAC9-17D05911BA07}" destId="{C7504C31-7A5A-4EEB-8BF8-F5476426EAB4}" srcOrd="0" destOrd="0" presId="urn:microsoft.com/office/officeart/2005/8/layout/chevron2"/>
    <dgm:cxn modelId="{B44BBCF3-3A5D-45EC-8900-E69247617708}" srcId="{77AB3EAA-BF45-4FC9-AF7E-0EE2F02BF27B}" destId="{E157384B-B82E-46CD-BA04-222E958F9A98}" srcOrd="0" destOrd="0" parTransId="{223AC6E0-EBAA-45F1-BDF2-0CFC36C74967}" sibTransId="{E2DD08DE-AA12-492F-8295-877AD518F205}"/>
    <dgm:cxn modelId="{1A33D3E7-7FC8-407E-9B4A-CCF6AFAB6F59}" srcId="{77AB3EAA-BF45-4FC9-AF7E-0EE2F02BF27B}" destId="{6E2B4840-7212-456E-B0E6-D05003812B0B}" srcOrd="1" destOrd="0" parTransId="{A881CDFC-C8C5-4F9A-BA72-2BE720F338B5}" sibTransId="{7786AFDA-EB2C-41CD-A8D9-19485C7BE843}"/>
    <dgm:cxn modelId="{CA834B65-3226-4886-9AA7-40E047F3F239}" type="presOf" srcId="{C323CA9C-3EE2-4C4F-855B-118E7BE9F1AC}" destId="{16EA277D-4E0D-4053-8788-A47F30B8DD70}" srcOrd="0" destOrd="0" presId="urn:microsoft.com/office/officeart/2005/8/layout/chevron2"/>
    <dgm:cxn modelId="{AC6B0D87-0C51-4A8E-A152-503D2FB7AE46}" srcId="{7BE71F8C-DC01-49F6-BB89-F937ADDBAB1A}" destId="{AFB84927-E9CD-4000-A63A-52FF0985571D}" srcOrd="1" destOrd="0" parTransId="{1EBC11AA-01AD-4F1E-B07D-F2E679C7CE50}" sibTransId="{C3375136-6F55-41B8-B1E8-D28C56A5E757}"/>
    <dgm:cxn modelId="{9BAD443C-A81C-410A-97B5-C1C105A7F958}" srcId="{D5F35D3D-3876-48A7-B6F4-D2BD4C58F6A5}" destId="{7BE71F8C-DC01-49F6-BB89-F937ADDBAB1A}" srcOrd="1" destOrd="0" parTransId="{E9BD5963-7C81-464B-85C2-BED11F2CA083}" sibTransId="{F10558CC-5A56-40FF-ADC2-37F77DB04654}"/>
    <dgm:cxn modelId="{72CF2864-6512-48AF-ADB1-0B4EE610F92C}" srcId="{D5F35D3D-3876-48A7-B6F4-D2BD4C58F6A5}" destId="{77AB3EAA-BF45-4FC9-AF7E-0EE2F02BF27B}" srcOrd="0" destOrd="0" parTransId="{6EA563CC-E74F-4F25-8F96-E6ED925AC5A1}" sibTransId="{635E59CD-4BD4-418F-B5E2-3030E3BB64CF}"/>
    <dgm:cxn modelId="{462A3D14-5EAD-4F3C-95EC-FAF70EFF3B19}" srcId="{D5F35D3D-3876-48A7-B6F4-D2BD4C58F6A5}" destId="{AFD266D2-B1DB-4908-A2C1-5340115D02DA}" srcOrd="2" destOrd="0" parTransId="{4EEA88E5-DDEE-495E-9F08-932F722D8BBF}" sibTransId="{AD93A8AB-5DD1-4F00-936A-893CAC43C22A}"/>
    <dgm:cxn modelId="{FBA28714-7445-41CA-8B7F-3DC55DB5AE10}" type="presOf" srcId="{AFD266D2-B1DB-4908-A2C1-5340115D02DA}" destId="{E91DB6A8-8B15-4A53-AF3F-A8C697744295}" srcOrd="0" destOrd="0" presId="urn:microsoft.com/office/officeart/2005/8/layout/chevron2"/>
    <dgm:cxn modelId="{A80F08A6-E877-4ACD-BD74-E6BAED180378}" type="presOf" srcId="{6E2B4840-7212-456E-B0E6-D05003812B0B}" destId="{88CC460C-8150-4A08-91A3-CF30E18EE9C9}" srcOrd="0" destOrd="1" presId="urn:microsoft.com/office/officeart/2005/8/layout/chevron2"/>
    <dgm:cxn modelId="{18B532C6-5B0A-4698-9931-8B4F614E43C9}" srcId="{7BE71F8C-DC01-49F6-BB89-F937ADDBAB1A}" destId="{C323CA9C-3EE2-4C4F-855B-118E7BE9F1AC}" srcOrd="0" destOrd="0" parTransId="{8F1EECBD-C565-4BE1-BA10-6C111979070C}" sibTransId="{EE743C73-0F1C-425B-B11A-99A5657173BC}"/>
    <dgm:cxn modelId="{0CA215FD-2C47-46A2-9B46-0F7BFA8E8DDC}" type="presOf" srcId="{7BE71F8C-DC01-49F6-BB89-F937ADDBAB1A}" destId="{ED901E9C-E33A-4F4A-85EE-F2E1510E4472}" srcOrd="0" destOrd="0" presId="urn:microsoft.com/office/officeart/2005/8/layout/chevron2"/>
    <dgm:cxn modelId="{2F10B71B-5B86-4A0D-9BBB-F424ACDE0091}" type="presOf" srcId="{E157384B-B82E-46CD-BA04-222E958F9A98}" destId="{88CC460C-8150-4A08-91A3-CF30E18EE9C9}" srcOrd="0" destOrd="0" presId="urn:microsoft.com/office/officeart/2005/8/layout/chevron2"/>
    <dgm:cxn modelId="{D3252970-AFF5-441A-9D9C-E40ABAEA93C9}" type="presOf" srcId="{AFB84927-E9CD-4000-A63A-52FF0985571D}" destId="{16EA277D-4E0D-4053-8788-A47F30B8DD70}" srcOrd="0" destOrd="1" presId="urn:microsoft.com/office/officeart/2005/8/layout/chevron2"/>
    <dgm:cxn modelId="{8B9BB579-423E-4F04-910A-CB8FE8E7B245}" srcId="{AFD266D2-B1DB-4908-A2C1-5340115D02DA}" destId="{D14550EC-CDC2-4E1C-9B14-9BD77359C675}" srcOrd="1" destOrd="0" parTransId="{C2046D67-1395-437F-889E-24537D7D79DE}" sibTransId="{6C3EDFCA-59F1-4857-B3CE-5B212EE9C10F}"/>
    <dgm:cxn modelId="{8BDFFB22-C9E3-4042-A8EA-1C2C46B86599}" type="presParOf" srcId="{9F97CEBB-13AC-49C4-9909-E6C9C05CA9EA}" destId="{B9D7D601-792A-43E8-9FA7-AB5DBA47E5A7}" srcOrd="0" destOrd="0" presId="urn:microsoft.com/office/officeart/2005/8/layout/chevron2"/>
    <dgm:cxn modelId="{874A1027-8611-4DA8-ABD1-E783CD88B6FA}" type="presParOf" srcId="{B9D7D601-792A-43E8-9FA7-AB5DBA47E5A7}" destId="{3DD3BC31-F5EA-46F7-8E69-884BA0EAE998}" srcOrd="0" destOrd="0" presId="urn:microsoft.com/office/officeart/2005/8/layout/chevron2"/>
    <dgm:cxn modelId="{4DECA6BF-9413-4695-8640-D05D34E6DEE8}" type="presParOf" srcId="{B9D7D601-792A-43E8-9FA7-AB5DBA47E5A7}" destId="{88CC460C-8150-4A08-91A3-CF30E18EE9C9}" srcOrd="1" destOrd="0" presId="urn:microsoft.com/office/officeart/2005/8/layout/chevron2"/>
    <dgm:cxn modelId="{BF9E0C5C-5376-4BE5-A0B2-2DE14EC9FAC0}" type="presParOf" srcId="{9F97CEBB-13AC-49C4-9909-E6C9C05CA9EA}" destId="{39D05CA0-8361-4A0F-911A-1F3B0D695CBB}" srcOrd="1" destOrd="0" presId="urn:microsoft.com/office/officeart/2005/8/layout/chevron2"/>
    <dgm:cxn modelId="{01FD6A08-D566-4617-B006-6307D9AF0221}" type="presParOf" srcId="{9F97CEBB-13AC-49C4-9909-E6C9C05CA9EA}" destId="{3B28D2E2-75ED-4405-82D9-C6B2B768B82A}" srcOrd="2" destOrd="0" presId="urn:microsoft.com/office/officeart/2005/8/layout/chevron2"/>
    <dgm:cxn modelId="{354A4A48-994F-4753-B972-F27AF41AB438}" type="presParOf" srcId="{3B28D2E2-75ED-4405-82D9-C6B2B768B82A}" destId="{ED901E9C-E33A-4F4A-85EE-F2E1510E4472}" srcOrd="0" destOrd="0" presId="urn:microsoft.com/office/officeart/2005/8/layout/chevron2"/>
    <dgm:cxn modelId="{887154B6-8397-4C2F-BF69-D3DC8FBE9479}" type="presParOf" srcId="{3B28D2E2-75ED-4405-82D9-C6B2B768B82A}" destId="{16EA277D-4E0D-4053-8788-A47F30B8DD70}" srcOrd="1" destOrd="0" presId="urn:microsoft.com/office/officeart/2005/8/layout/chevron2"/>
    <dgm:cxn modelId="{CED8EAD7-DEBB-466D-8CF0-B6A566A1D2D9}" type="presParOf" srcId="{9F97CEBB-13AC-49C4-9909-E6C9C05CA9EA}" destId="{9A05D608-F231-4F6A-9AE4-F0C23F8CF296}" srcOrd="3" destOrd="0" presId="urn:microsoft.com/office/officeart/2005/8/layout/chevron2"/>
    <dgm:cxn modelId="{3EC6EAC0-37CE-4308-BEEA-B2CA644684D1}" type="presParOf" srcId="{9F97CEBB-13AC-49C4-9909-E6C9C05CA9EA}" destId="{95249EC3-5228-4F79-B620-695220B451A6}" srcOrd="4" destOrd="0" presId="urn:microsoft.com/office/officeart/2005/8/layout/chevron2"/>
    <dgm:cxn modelId="{B57AC2BD-D239-4874-A105-835C8049E485}" type="presParOf" srcId="{95249EC3-5228-4F79-B620-695220B451A6}" destId="{E91DB6A8-8B15-4A53-AF3F-A8C697744295}" srcOrd="0" destOrd="0" presId="urn:microsoft.com/office/officeart/2005/8/layout/chevron2"/>
    <dgm:cxn modelId="{17221ACB-2AAB-40A5-B10B-4104A2D3F5AE}" type="presParOf" srcId="{95249EC3-5228-4F79-B620-695220B451A6}" destId="{C7504C31-7A5A-4EEB-8BF8-F5476426EA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0BBB41-8771-4632-A088-A7D44B7EEDEC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15DC991-C727-42FC-B39E-DAA3E19465E7}">
      <dgm:prSet phldrT="[Text]" custT="1"/>
      <dgm:spPr/>
      <dgm:t>
        <a:bodyPr/>
        <a:lstStyle/>
        <a:p>
          <a:r>
            <a:rPr lang="en-US" sz="1600" b="1" dirty="0" smtClean="0"/>
            <a:t>Initiatives/</a:t>
          </a:r>
          <a:r>
            <a:rPr lang="en-US" sz="1200" b="1" dirty="0" err="1" smtClean="0"/>
            <a:t>Competative</a:t>
          </a:r>
          <a:r>
            <a:rPr lang="en-US" sz="1200" b="1" dirty="0" smtClean="0"/>
            <a:t> </a:t>
          </a:r>
          <a:r>
            <a:rPr lang="en-US" sz="1600" b="1" dirty="0" smtClean="0"/>
            <a:t>Analysis</a:t>
          </a:r>
          <a:endParaRPr lang="en-US" sz="1600" b="1" dirty="0"/>
        </a:p>
      </dgm:t>
    </dgm:pt>
    <dgm:pt modelId="{BBCFC4F9-6236-4550-A5C9-88E3C274B2B5}" type="parTrans" cxnId="{7AC8C592-10E6-45A5-96FF-441DAD0E244C}">
      <dgm:prSet/>
      <dgm:spPr/>
      <dgm:t>
        <a:bodyPr/>
        <a:lstStyle/>
        <a:p>
          <a:endParaRPr lang="en-US"/>
        </a:p>
      </dgm:t>
    </dgm:pt>
    <dgm:pt modelId="{0782D618-774A-4CF0-B35A-88731C536030}" type="sibTrans" cxnId="{7AC8C592-10E6-45A5-96FF-441DAD0E244C}">
      <dgm:prSet/>
      <dgm:spPr/>
      <dgm:t>
        <a:bodyPr/>
        <a:lstStyle/>
        <a:p>
          <a:endParaRPr lang="en-US"/>
        </a:p>
      </dgm:t>
    </dgm:pt>
    <dgm:pt modelId="{AC5DE152-C413-47F1-A23C-926130E544C6}">
      <dgm:prSet phldrT="[Text]" custT="1"/>
      <dgm:spPr/>
      <dgm:t>
        <a:bodyPr/>
        <a:lstStyle/>
        <a:p>
          <a:r>
            <a:rPr lang="en-US" sz="1600" b="1" dirty="0" smtClean="0"/>
            <a:t>Route </a:t>
          </a:r>
          <a:r>
            <a:rPr lang="en-US" sz="1200" b="1" dirty="0" smtClean="0"/>
            <a:t>Optimization</a:t>
          </a:r>
          <a:endParaRPr lang="en-US" sz="1400" b="1" dirty="0"/>
        </a:p>
      </dgm:t>
    </dgm:pt>
    <dgm:pt modelId="{FE9DEE7D-1D32-4D21-915F-7708D2F60F4E}" type="parTrans" cxnId="{5117519A-259E-4A48-8095-3B4E0C35C7D1}">
      <dgm:prSet/>
      <dgm:spPr/>
      <dgm:t>
        <a:bodyPr/>
        <a:lstStyle/>
        <a:p>
          <a:endParaRPr lang="en-US"/>
        </a:p>
      </dgm:t>
    </dgm:pt>
    <dgm:pt modelId="{CEF33F69-022B-4A79-8FF5-1F8EF2A781F7}" type="sibTrans" cxnId="{5117519A-259E-4A48-8095-3B4E0C35C7D1}">
      <dgm:prSet/>
      <dgm:spPr/>
      <dgm:t>
        <a:bodyPr/>
        <a:lstStyle/>
        <a:p>
          <a:endParaRPr lang="en-US"/>
        </a:p>
      </dgm:t>
    </dgm:pt>
    <dgm:pt modelId="{C2C6FF38-40E8-4311-9BC7-CCBE71F0EB5F}">
      <dgm:prSet phldrT="[Text]" custT="1"/>
      <dgm:spPr/>
      <dgm:t>
        <a:bodyPr/>
        <a:lstStyle/>
        <a:p>
          <a:r>
            <a:rPr lang="en-US" sz="1600" b="1" dirty="0" err="1" smtClean="0"/>
            <a:t>Customer</a:t>
          </a:r>
          <a:r>
            <a:rPr lang="en-US" sz="1400" b="1" dirty="0" err="1" smtClean="0"/>
            <a:t>Experiencec</a:t>
          </a:r>
          <a:endParaRPr lang="en-US" sz="1400" b="1" dirty="0"/>
        </a:p>
      </dgm:t>
    </dgm:pt>
    <dgm:pt modelId="{0520C190-D174-4E77-80DA-E5B8707B3BDE}" type="parTrans" cxnId="{0BF78609-58A5-4DEB-9F9F-3068CD975701}">
      <dgm:prSet/>
      <dgm:spPr/>
      <dgm:t>
        <a:bodyPr/>
        <a:lstStyle/>
        <a:p>
          <a:endParaRPr lang="en-US"/>
        </a:p>
      </dgm:t>
    </dgm:pt>
    <dgm:pt modelId="{6DA89129-3E19-4E40-A715-BBFCF474572D}" type="sibTrans" cxnId="{0BF78609-58A5-4DEB-9F9F-3068CD975701}">
      <dgm:prSet/>
      <dgm:spPr/>
      <dgm:t>
        <a:bodyPr/>
        <a:lstStyle/>
        <a:p>
          <a:endParaRPr lang="en-US"/>
        </a:p>
      </dgm:t>
    </dgm:pt>
    <dgm:pt modelId="{42B3D9E1-2EF4-4370-85BE-C3716FB6FDC9}" type="pres">
      <dgm:prSet presAssocID="{DA0BBB41-8771-4632-A088-A7D44B7EEDEC}" presName="Name0" presStyleCnt="0">
        <dgm:presLayoutVars>
          <dgm:chMax/>
          <dgm:chPref/>
          <dgm:dir/>
          <dgm:animLvl val="lvl"/>
        </dgm:presLayoutVars>
      </dgm:prSet>
      <dgm:spPr/>
    </dgm:pt>
    <dgm:pt modelId="{A9C46444-C693-4AA8-BCBB-F10788ADE2B7}" type="pres">
      <dgm:prSet presAssocID="{015DC991-C727-42FC-B39E-DAA3E19465E7}" presName="composite" presStyleCnt="0"/>
      <dgm:spPr/>
    </dgm:pt>
    <dgm:pt modelId="{C89EECC5-E75A-4165-85C5-F23D78416374}" type="pres">
      <dgm:prSet presAssocID="{015DC991-C727-42FC-B39E-DAA3E19465E7}" presName="Parent1" presStyleLbl="node1" presStyleIdx="0" presStyleCnt="6" custScaleX="116099" custLinFactNeighborX="6752" custLinFactNeighborY="51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E40C8-C4D0-4501-A334-A0886D94F6C2}" type="pres">
      <dgm:prSet presAssocID="{015DC991-C727-42FC-B39E-DAA3E19465E7}" presName="Childtext1" presStyleLbl="revTx" presStyleIdx="0" presStyleCnt="3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52059E-D191-4B53-A196-0235C578C127}" type="pres">
      <dgm:prSet presAssocID="{015DC991-C727-42FC-B39E-DAA3E19465E7}" presName="BalanceSpacing" presStyleCnt="0"/>
      <dgm:spPr/>
    </dgm:pt>
    <dgm:pt modelId="{1C2FC296-CE23-464D-A3B4-02E070A85F8A}" type="pres">
      <dgm:prSet presAssocID="{015DC991-C727-42FC-B39E-DAA3E19465E7}" presName="BalanceSpacing1" presStyleCnt="0"/>
      <dgm:spPr/>
    </dgm:pt>
    <dgm:pt modelId="{50B982F1-F6CF-4D08-B62D-27AF6B980700}" type="pres">
      <dgm:prSet presAssocID="{0782D618-774A-4CF0-B35A-88731C536030}" presName="Accent1Text" presStyleLbl="node1" presStyleIdx="1" presStyleCnt="6" custScaleX="113524" custLinFactNeighborX="2722" custLinFactNeighborY="2754"/>
      <dgm:spPr/>
    </dgm:pt>
    <dgm:pt modelId="{8972B3B8-1AA8-471E-83F1-83B594717858}" type="pres">
      <dgm:prSet presAssocID="{0782D618-774A-4CF0-B35A-88731C536030}" presName="spaceBetweenRectangles" presStyleCnt="0"/>
      <dgm:spPr/>
    </dgm:pt>
    <dgm:pt modelId="{2403D024-9891-43F8-BB54-100FD9CDDD7A}" type="pres">
      <dgm:prSet presAssocID="{AC5DE152-C413-47F1-A23C-926130E544C6}" presName="composite" presStyleCnt="0"/>
      <dgm:spPr/>
    </dgm:pt>
    <dgm:pt modelId="{5EA4C800-59BF-4B2E-B170-08C07207A707}" type="pres">
      <dgm:prSet presAssocID="{AC5DE152-C413-47F1-A23C-926130E544C6}" presName="Parent1" presStyleLbl="node1" presStyleIdx="2" presStyleCnt="6" custScaleX="118866">
        <dgm:presLayoutVars>
          <dgm:chMax val="1"/>
          <dgm:chPref val="1"/>
          <dgm:bulletEnabled val="1"/>
        </dgm:presLayoutVars>
      </dgm:prSet>
      <dgm:spPr/>
    </dgm:pt>
    <dgm:pt modelId="{0CE73441-2544-4057-AE27-C3FF8347628C}" type="pres">
      <dgm:prSet presAssocID="{AC5DE152-C413-47F1-A23C-926130E544C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8E5EA-E192-4F41-B2F0-950BC7C34423}" type="pres">
      <dgm:prSet presAssocID="{AC5DE152-C413-47F1-A23C-926130E544C6}" presName="BalanceSpacing" presStyleCnt="0"/>
      <dgm:spPr/>
    </dgm:pt>
    <dgm:pt modelId="{08E245FE-B0C4-4F6C-AFF9-50F4FDD163A6}" type="pres">
      <dgm:prSet presAssocID="{AC5DE152-C413-47F1-A23C-926130E544C6}" presName="BalanceSpacing1" presStyleCnt="0"/>
      <dgm:spPr/>
    </dgm:pt>
    <dgm:pt modelId="{A654DE02-1C61-4BCB-A921-3CFB0E654DF6}" type="pres">
      <dgm:prSet presAssocID="{CEF33F69-022B-4A79-8FF5-1F8EF2A781F7}" presName="Accent1Text" presStyleLbl="node1" presStyleIdx="3" presStyleCnt="6" custLinFactNeighborX="7062" custLinFactNeighborY="0"/>
      <dgm:spPr/>
    </dgm:pt>
    <dgm:pt modelId="{2425157D-8ACB-4ED9-B247-B67C91CB96D1}" type="pres">
      <dgm:prSet presAssocID="{CEF33F69-022B-4A79-8FF5-1F8EF2A781F7}" presName="spaceBetweenRectangles" presStyleCnt="0"/>
      <dgm:spPr/>
    </dgm:pt>
    <dgm:pt modelId="{DB4E647B-9535-47E9-A998-17B88DFF40B6}" type="pres">
      <dgm:prSet presAssocID="{C2C6FF38-40E8-4311-9BC7-CCBE71F0EB5F}" presName="composite" presStyleCnt="0"/>
      <dgm:spPr/>
    </dgm:pt>
    <dgm:pt modelId="{5A4CEFB1-E898-4E8B-9146-14689B8FA3FA}" type="pres">
      <dgm:prSet presAssocID="{C2C6FF38-40E8-4311-9BC7-CCBE71F0EB5F}" presName="Parent1" presStyleLbl="node1" presStyleIdx="4" presStyleCnt="6" custScaleX="11874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EA7A5-3CF2-442B-8C98-C2D848935B54}" type="pres">
      <dgm:prSet presAssocID="{C2C6FF38-40E8-4311-9BC7-CCBE71F0EB5F}" presName="Childtext1" presStyleLbl="revTx" presStyleIdx="2" presStyleCnt="3" custAng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6B967-F79A-4457-8B8B-ED3ECAF4355F}" type="pres">
      <dgm:prSet presAssocID="{C2C6FF38-40E8-4311-9BC7-CCBE71F0EB5F}" presName="BalanceSpacing" presStyleCnt="0"/>
      <dgm:spPr/>
    </dgm:pt>
    <dgm:pt modelId="{FB1F4EAB-340F-4940-A38D-CA958A5D6C2A}" type="pres">
      <dgm:prSet presAssocID="{C2C6FF38-40E8-4311-9BC7-CCBE71F0EB5F}" presName="BalanceSpacing1" presStyleCnt="0"/>
      <dgm:spPr/>
    </dgm:pt>
    <dgm:pt modelId="{CB737A69-DBFD-47AC-8966-DAD643E0A22F}" type="pres">
      <dgm:prSet presAssocID="{6DA89129-3E19-4E40-A715-BBFCF474572D}" presName="Accent1Text" presStyleLbl="node1" presStyleIdx="5" presStyleCnt="6" custLinFactNeighborX="-10621" custLinFactNeighborY="-2434"/>
      <dgm:spPr/>
    </dgm:pt>
  </dgm:ptLst>
  <dgm:cxnLst>
    <dgm:cxn modelId="{5117519A-259E-4A48-8095-3B4E0C35C7D1}" srcId="{DA0BBB41-8771-4632-A088-A7D44B7EEDEC}" destId="{AC5DE152-C413-47F1-A23C-926130E544C6}" srcOrd="1" destOrd="0" parTransId="{FE9DEE7D-1D32-4D21-915F-7708D2F60F4E}" sibTransId="{CEF33F69-022B-4A79-8FF5-1F8EF2A781F7}"/>
    <dgm:cxn modelId="{79972609-23B8-4A93-B444-B020C2677005}" type="presOf" srcId="{AC5DE152-C413-47F1-A23C-926130E544C6}" destId="{5EA4C800-59BF-4B2E-B170-08C07207A707}" srcOrd="0" destOrd="0" presId="urn:microsoft.com/office/officeart/2008/layout/AlternatingHexagons"/>
    <dgm:cxn modelId="{FA9D14B0-14EC-4E14-BC45-588BE700E46B}" type="presOf" srcId="{DA0BBB41-8771-4632-A088-A7D44B7EEDEC}" destId="{42B3D9E1-2EF4-4370-85BE-C3716FB6FDC9}" srcOrd="0" destOrd="0" presId="urn:microsoft.com/office/officeart/2008/layout/AlternatingHexagons"/>
    <dgm:cxn modelId="{BC0838EB-7740-4606-99FA-4C2288535513}" type="presOf" srcId="{CEF33F69-022B-4A79-8FF5-1F8EF2A781F7}" destId="{A654DE02-1C61-4BCB-A921-3CFB0E654DF6}" srcOrd="0" destOrd="0" presId="urn:microsoft.com/office/officeart/2008/layout/AlternatingHexagons"/>
    <dgm:cxn modelId="{0423DF98-6F80-4F0D-9B98-C09CF32834CE}" type="presOf" srcId="{0782D618-774A-4CF0-B35A-88731C536030}" destId="{50B982F1-F6CF-4D08-B62D-27AF6B980700}" srcOrd="0" destOrd="0" presId="urn:microsoft.com/office/officeart/2008/layout/AlternatingHexagons"/>
    <dgm:cxn modelId="{F5C73C1A-FDF9-4767-B2AB-90A3A29A4961}" type="presOf" srcId="{C2C6FF38-40E8-4311-9BC7-CCBE71F0EB5F}" destId="{5A4CEFB1-E898-4E8B-9146-14689B8FA3FA}" srcOrd="0" destOrd="0" presId="urn:microsoft.com/office/officeart/2008/layout/AlternatingHexagons"/>
    <dgm:cxn modelId="{0BF78609-58A5-4DEB-9F9F-3068CD975701}" srcId="{DA0BBB41-8771-4632-A088-A7D44B7EEDEC}" destId="{C2C6FF38-40E8-4311-9BC7-CCBE71F0EB5F}" srcOrd="2" destOrd="0" parTransId="{0520C190-D174-4E77-80DA-E5B8707B3BDE}" sibTransId="{6DA89129-3E19-4E40-A715-BBFCF474572D}"/>
    <dgm:cxn modelId="{5866C874-009B-4FCA-8F53-87FB68723137}" type="presOf" srcId="{015DC991-C727-42FC-B39E-DAA3E19465E7}" destId="{C89EECC5-E75A-4165-85C5-F23D78416374}" srcOrd="0" destOrd="0" presId="urn:microsoft.com/office/officeart/2008/layout/AlternatingHexagons"/>
    <dgm:cxn modelId="{B2CA3BE8-7B17-419C-8840-FE68D1B78FEF}" type="presOf" srcId="{6DA89129-3E19-4E40-A715-BBFCF474572D}" destId="{CB737A69-DBFD-47AC-8966-DAD643E0A22F}" srcOrd="0" destOrd="0" presId="urn:microsoft.com/office/officeart/2008/layout/AlternatingHexagons"/>
    <dgm:cxn modelId="{7AC8C592-10E6-45A5-96FF-441DAD0E244C}" srcId="{DA0BBB41-8771-4632-A088-A7D44B7EEDEC}" destId="{015DC991-C727-42FC-B39E-DAA3E19465E7}" srcOrd="0" destOrd="0" parTransId="{BBCFC4F9-6236-4550-A5C9-88E3C274B2B5}" sibTransId="{0782D618-774A-4CF0-B35A-88731C536030}"/>
    <dgm:cxn modelId="{8724A47E-1AC5-4F5D-9163-1B136DB43B45}" type="presParOf" srcId="{42B3D9E1-2EF4-4370-85BE-C3716FB6FDC9}" destId="{A9C46444-C693-4AA8-BCBB-F10788ADE2B7}" srcOrd="0" destOrd="0" presId="urn:microsoft.com/office/officeart/2008/layout/AlternatingHexagons"/>
    <dgm:cxn modelId="{72E0722D-6DC5-4C11-9FA8-2950BDC11058}" type="presParOf" srcId="{A9C46444-C693-4AA8-BCBB-F10788ADE2B7}" destId="{C89EECC5-E75A-4165-85C5-F23D78416374}" srcOrd="0" destOrd="0" presId="urn:microsoft.com/office/officeart/2008/layout/AlternatingHexagons"/>
    <dgm:cxn modelId="{524A4EE3-CD84-4872-A3B7-BDCC5141338C}" type="presParOf" srcId="{A9C46444-C693-4AA8-BCBB-F10788ADE2B7}" destId="{79FE40C8-C4D0-4501-A334-A0886D94F6C2}" srcOrd="1" destOrd="0" presId="urn:microsoft.com/office/officeart/2008/layout/AlternatingHexagons"/>
    <dgm:cxn modelId="{EA776529-0E61-4C99-ACCB-CE4B19392DFE}" type="presParOf" srcId="{A9C46444-C693-4AA8-BCBB-F10788ADE2B7}" destId="{1C52059E-D191-4B53-A196-0235C578C127}" srcOrd="2" destOrd="0" presId="urn:microsoft.com/office/officeart/2008/layout/AlternatingHexagons"/>
    <dgm:cxn modelId="{BD8E0900-F236-4929-A544-477483F57585}" type="presParOf" srcId="{A9C46444-C693-4AA8-BCBB-F10788ADE2B7}" destId="{1C2FC296-CE23-464D-A3B4-02E070A85F8A}" srcOrd="3" destOrd="0" presId="urn:microsoft.com/office/officeart/2008/layout/AlternatingHexagons"/>
    <dgm:cxn modelId="{3A2F6396-8906-4DE2-9925-7AC33DF5CEB7}" type="presParOf" srcId="{A9C46444-C693-4AA8-BCBB-F10788ADE2B7}" destId="{50B982F1-F6CF-4D08-B62D-27AF6B980700}" srcOrd="4" destOrd="0" presId="urn:microsoft.com/office/officeart/2008/layout/AlternatingHexagons"/>
    <dgm:cxn modelId="{D2BB9003-A72D-4E63-9865-4C6BF9EA22B4}" type="presParOf" srcId="{42B3D9E1-2EF4-4370-85BE-C3716FB6FDC9}" destId="{8972B3B8-1AA8-471E-83F1-83B594717858}" srcOrd="1" destOrd="0" presId="urn:microsoft.com/office/officeart/2008/layout/AlternatingHexagons"/>
    <dgm:cxn modelId="{0E51AA8B-F211-483F-BB7B-1DD2E6279964}" type="presParOf" srcId="{42B3D9E1-2EF4-4370-85BE-C3716FB6FDC9}" destId="{2403D024-9891-43F8-BB54-100FD9CDDD7A}" srcOrd="2" destOrd="0" presId="urn:microsoft.com/office/officeart/2008/layout/AlternatingHexagons"/>
    <dgm:cxn modelId="{6967BF56-44D8-418A-9FC9-581D4E2C3FE8}" type="presParOf" srcId="{2403D024-9891-43F8-BB54-100FD9CDDD7A}" destId="{5EA4C800-59BF-4B2E-B170-08C07207A707}" srcOrd="0" destOrd="0" presId="urn:microsoft.com/office/officeart/2008/layout/AlternatingHexagons"/>
    <dgm:cxn modelId="{7595592F-07F1-44E7-88C3-33C56BF09AD7}" type="presParOf" srcId="{2403D024-9891-43F8-BB54-100FD9CDDD7A}" destId="{0CE73441-2544-4057-AE27-C3FF8347628C}" srcOrd="1" destOrd="0" presId="urn:microsoft.com/office/officeart/2008/layout/AlternatingHexagons"/>
    <dgm:cxn modelId="{DE119002-0D3D-4696-92C3-7596413CD838}" type="presParOf" srcId="{2403D024-9891-43F8-BB54-100FD9CDDD7A}" destId="{F978E5EA-E192-4F41-B2F0-950BC7C34423}" srcOrd="2" destOrd="0" presId="urn:microsoft.com/office/officeart/2008/layout/AlternatingHexagons"/>
    <dgm:cxn modelId="{E6F38D4D-1555-46D5-9CDA-EA265921F85A}" type="presParOf" srcId="{2403D024-9891-43F8-BB54-100FD9CDDD7A}" destId="{08E245FE-B0C4-4F6C-AFF9-50F4FDD163A6}" srcOrd="3" destOrd="0" presId="urn:microsoft.com/office/officeart/2008/layout/AlternatingHexagons"/>
    <dgm:cxn modelId="{E2B5C83E-38B0-4FE3-819B-BEED192654A4}" type="presParOf" srcId="{2403D024-9891-43F8-BB54-100FD9CDDD7A}" destId="{A654DE02-1C61-4BCB-A921-3CFB0E654DF6}" srcOrd="4" destOrd="0" presId="urn:microsoft.com/office/officeart/2008/layout/AlternatingHexagons"/>
    <dgm:cxn modelId="{27E9DF53-1425-4D5D-9EB4-AAD3CCD26DA5}" type="presParOf" srcId="{42B3D9E1-2EF4-4370-85BE-C3716FB6FDC9}" destId="{2425157D-8ACB-4ED9-B247-B67C91CB96D1}" srcOrd="3" destOrd="0" presId="urn:microsoft.com/office/officeart/2008/layout/AlternatingHexagons"/>
    <dgm:cxn modelId="{6299B5DE-710D-4EC9-8219-CE50F08FEC88}" type="presParOf" srcId="{42B3D9E1-2EF4-4370-85BE-C3716FB6FDC9}" destId="{DB4E647B-9535-47E9-A998-17B88DFF40B6}" srcOrd="4" destOrd="0" presId="urn:microsoft.com/office/officeart/2008/layout/AlternatingHexagons"/>
    <dgm:cxn modelId="{ECC0A5FF-6CC8-43AE-B943-54E714547DA5}" type="presParOf" srcId="{DB4E647B-9535-47E9-A998-17B88DFF40B6}" destId="{5A4CEFB1-E898-4E8B-9146-14689B8FA3FA}" srcOrd="0" destOrd="0" presId="urn:microsoft.com/office/officeart/2008/layout/AlternatingHexagons"/>
    <dgm:cxn modelId="{2DA3FF40-C042-4DC2-A188-DFA44DEA0ACB}" type="presParOf" srcId="{DB4E647B-9535-47E9-A998-17B88DFF40B6}" destId="{C03EA7A5-3CF2-442B-8C98-C2D848935B54}" srcOrd="1" destOrd="0" presId="urn:microsoft.com/office/officeart/2008/layout/AlternatingHexagons"/>
    <dgm:cxn modelId="{91C6951D-B8EC-4B91-8CEB-0F769BC33BE6}" type="presParOf" srcId="{DB4E647B-9535-47E9-A998-17B88DFF40B6}" destId="{77A6B967-F79A-4457-8B8B-ED3ECAF4355F}" srcOrd="2" destOrd="0" presId="urn:microsoft.com/office/officeart/2008/layout/AlternatingHexagons"/>
    <dgm:cxn modelId="{258EF219-8108-4597-B932-70BC7C12A051}" type="presParOf" srcId="{DB4E647B-9535-47E9-A998-17B88DFF40B6}" destId="{FB1F4EAB-340F-4940-A38D-CA958A5D6C2A}" srcOrd="3" destOrd="0" presId="urn:microsoft.com/office/officeart/2008/layout/AlternatingHexagons"/>
    <dgm:cxn modelId="{199303B6-074A-40F4-94E9-1A8168F51442}" type="presParOf" srcId="{DB4E647B-9535-47E9-A998-17B88DFF40B6}" destId="{CB737A69-DBFD-47AC-8966-DAD643E0A22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62AE24-25F0-4D22-828A-9623D469F6D7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F166B50-E80A-44CF-AF52-7EA094204519}">
      <dgm:prSet phldrT="[Text]"/>
      <dgm:spPr/>
      <dgm:t>
        <a:bodyPr/>
        <a:lstStyle/>
        <a:p>
          <a:r>
            <a:rPr lang="en-US" b="1" dirty="0" smtClean="0"/>
            <a:t>Customer Service:</a:t>
          </a:r>
          <a:r>
            <a:rPr lang="en-US" dirty="0" smtClean="0"/>
            <a:t> Ensuring that service are friendly, responsive, promptly addressing Customer Queries to enhance customer satisfaction</a:t>
          </a:r>
          <a:endParaRPr lang="en-US" dirty="0"/>
        </a:p>
      </dgm:t>
    </dgm:pt>
    <dgm:pt modelId="{9CAFEA1B-86A0-4F3E-ACA0-F9C2A67F379B}" type="parTrans" cxnId="{211C4C06-D248-40EA-B6E7-D3A0595D2A58}">
      <dgm:prSet/>
      <dgm:spPr/>
      <dgm:t>
        <a:bodyPr/>
        <a:lstStyle/>
        <a:p>
          <a:endParaRPr lang="en-US"/>
        </a:p>
      </dgm:t>
    </dgm:pt>
    <dgm:pt modelId="{6C89F401-F79A-43E9-844C-B2B0B7628F5D}" type="sibTrans" cxnId="{211C4C06-D248-40EA-B6E7-D3A0595D2A58}">
      <dgm:prSet/>
      <dgm:spPr/>
      <dgm:t>
        <a:bodyPr/>
        <a:lstStyle/>
        <a:p>
          <a:endParaRPr lang="en-US"/>
        </a:p>
      </dgm:t>
    </dgm:pt>
    <dgm:pt modelId="{B650E50B-839C-43DD-986A-CF446B7334C9}">
      <dgm:prSet phldrT="[Text]" custT="1"/>
      <dgm:spPr/>
      <dgm:t>
        <a:bodyPr/>
        <a:lstStyle/>
        <a:p>
          <a:r>
            <a:rPr lang="en-US" sz="1400" b="0" dirty="0" smtClean="0"/>
            <a:t>Pricing</a:t>
          </a:r>
          <a:r>
            <a:rPr lang="en-US" sz="1200" dirty="0" smtClean="0"/>
            <a:t>: Consider offering  promotions discounts to attract more customers in the market trend</a:t>
          </a:r>
          <a:endParaRPr lang="en-US" sz="1200" dirty="0"/>
        </a:p>
      </dgm:t>
    </dgm:pt>
    <dgm:pt modelId="{F8D5D45B-5F43-4A05-85EA-C14BC86BE087}" type="parTrans" cxnId="{D9A2B261-CE09-4A69-BFD1-F3541167B356}">
      <dgm:prSet/>
      <dgm:spPr/>
      <dgm:t>
        <a:bodyPr/>
        <a:lstStyle/>
        <a:p>
          <a:endParaRPr lang="en-US"/>
        </a:p>
      </dgm:t>
    </dgm:pt>
    <dgm:pt modelId="{1257BB7E-B439-4C72-A1CB-7984B9C67CF6}" type="sibTrans" cxnId="{D9A2B261-CE09-4A69-BFD1-F3541167B356}">
      <dgm:prSet/>
      <dgm:spPr/>
      <dgm:t>
        <a:bodyPr/>
        <a:lstStyle/>
        <a:p>
          <a:endParaRPr lang="en-US"/>
        </a:p>
      </dgm:t>
    </dgm:pt>
    <dgm:pt modelId="{A6ACCACB-A8A3-4A54-BE3E-1566922CEDB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9C46632-B0D6-4C22-95A7-B36E6C87589F}" type="parTrans" cxnId="{98FB332E-4CEB-4B98-81E1-CD8B10EE5124}">
      <dgm:prSet/>
      <dgm:spPr/>
      <dgm:t>
        <a:bodyPr/>
        <a:lstStyle/>
        <a:p>
          <a:endParaRPr lang="en-US"/>
        </a:p>
      </dgm:t>
    </dgm:pt>
    <dgm:pt modelId="{0F643DB2-1DF3-466F-9D7B-6C035EC5210B}" type="sibTrans" cxnId="{98FB332E-4CEB-4B98-81E1-CD8B10EE5124}">
      <dgm:prSet/>
      <dgm:spPr/>
      <dgm:t>
        <a:bodyPr/>
        <a:lstStyle/>
        <a:p>
          <a:endParaRPr lang="en-US"/>
        </a:p>
      </dgm:t>
    </dgm:pt>
    <dgm:pt modelId="{D7C18FF5-72FB-4568-AA56-7585333DEC9B}">
      <dgm:prSet phldrT="[Text]" custT="1"/>
      <dgm:spPr/>
      <dgm:t>
        <a:bodyPr/>
        <a:lstStyle/>
        <a:p>
          <a:r>
            <a:rPr lang="en-US" sz="1600" b="1" dirty="0" smtClean="0"/>
            <a:t>Employee Training: </a:t>
          </a:r>
          <a:r>
            <a:rPr lang="en-US" sz="1600" b="0" dirty="0" smtClean="0"/>
            <a:t>Regular  L&amp;D training  development programs enhance their skills</a:t>
          </a:r>
        </a:p>
      </dgm:t>
    </dgm:pt>
    <dgm:pt modelId="{3F65806E-15E9-4606-A33B-BC9760FBC049}" type="parTrans" cxnId="{282B84B8-489F-4BD5-BF01-8AEF07BC5792}">
      <dgm:prSet/>
      <dgm:spPr/>
      <dgm:t>
        <a:bodyPr/>
        <a:lstStyle/>
        <a:p>
          <a:endParaRPr lang="en-US"/>
        </a:p>
      </dgm:t>
    </dgm:pt>
    <dgm:pt modelId="{B41ABA42-F377-41A0-B5AB-77F35471D6B7}" type="sibTrans" cxnId="{282B84B8-489F-4BD5-BF01-8AEF07BC5792}">
      <dgm:prSet/>
      <dgm:spPr/>
      <dgm:t>
        <a:bodyPr/>
        <a:lstStyle/>
        <a:p>
          <a:endParaRPr lang="en-US"/>
        </a:p>
      </dgm:t>
    </dgm:pt>
    <dgm:pt modelId="{3C45E14C-8031-488F-9A25-A7FF41E5166A}">
      <dgm:prSet phldrT="[Text]"/>
      <dgm:spPr/>
      <dgm:t>
        <a:bodyPr/>
        <a:lstStyle/>
        <a:p>
          <a:r>
            <a:rPr lang="en-US" b="1" dirty="0" smtClean="0"/>
            <a:t>Safety &amp; Security:</a:t>
          </a:r>
          <a:r>
            <a:rPr lang="en-US" dirty="0" smtClean="0"/>
            <a:t> Ensure giving priority </a:t>
          </a:r>
          <a:r>
            <a:rPr lang="en-US" dirty="0" err="1" smtClean="0"/>
            <a:t>protocals</a:t>
          </a:r>
          <a:r>
            <a:rPr lang="en-US" dirty="0" smtClean="0"/>
            <a:t> to the passengers were avail</a:t>
          </a:r>
        </a:p>
      </dgm:t>
    </dgm:pt>
    <dgm:pt modelId="{470F3A1E-C5E5-4301-B9A4-84314A335097}" type="parTrans" cxnId="{197271DF-B1AB-497B-9A19-27F62149E829}">
      <dgm:prSet/>
      <dgm:spPr/>
      <dgm:t>
        <a:bodyPr/>
        <a:lstStyle/>
        <a:p>
          <a:endParaRPr lang="en-US"/>
        </a:p>
      </dgm:t>
    </dgm:pt>
    <dgm:pt modelId="{9ED16945-1255-48B4-9B3E-7D43D112959A}" type="sibTrans" cxnId="{197271DF-B1AB-497B-9A19-27F62149E829}">
      <dgm:prSet/>
      <dgm:spPr/>
      <dgm:t>
        <a:bodyPr/>
        <a:lstStyle/>
        <a:p>
          <a:endParaRPr lang="en-US"/>
        </a:p>
      </dgm:t>
    </dgm:pt>
    <dgm:pt modelId="{0A59864C-F075-4559-8D57-C17A34CB2DD0}">
      <dgm:prSet phldrT="[Text]" custT="1"/>
      <dgm:spPr/>
      <dgm:t>
        <a:bodyPr/>
        <a:lstStyle/>
        <a:p>
          <a:r>
            <a:rPr lang="en-US" sz="1400" b="1" dirty="0" smtClean="0"/>
            <a:t>Flight Experience:</a:t>
          </a:r>
          <a:r>
            <a:rPr lang="en-US" sz="1200" b="0" dirty="0" smtClean="0"/>
            <a:t> Ensure to get feedback from travelled passengers which it makes to change if any default</a:t>
          </a:r>
          <a:endParaRPr lang="en-US" sz="1200" b="1" dirty="0"/>
        </a:p>
      </dgm:t>
    </dgm:pt>
    <dgm:pt modelId="{789FC52F-B337-4E6B-AAEC-4705BC5C45A6}" type="parTrans" cxnId="{44C01416-46A7-4693-ADC7-7A9EDF6B76B4}">
      <dgm:prSet/>
      <dgm:spPr/>
      <dgm:t>
        <a:bodyPr/>
        <a:lstStyle/>
        <a:p>
          <a:endParaRPr lang="en-US"/>
        </a:p>
      </dgm:t>
    </dgm:pt>
    <dgm:pt modelId="{E9EE35F7-D3CB-4AC7-B090-9804158E8A70}" type="sibTrans" cxnId="{44C01416-46A7-4693-ADC7-7A9EDF6B76B4}">
      <dgm:prSet/>
      <dgm:spPr/>
      <dgm:t>
        <a:bodyPr/>
        <a:lstStyle/>
        <a:p>
          <a:endParaRPr lang="en-US"/>
        </a:p>
      </dgm:t>
    </dgm:pt>
    <dgm:pt modelId="{03176FEB-47FD-4FDB-B05B-903B4D845A8C}">
      <dgm:prSet phldrT="[Text]"/>
      <dgm:spPr/>
      <dgm:t>
        <a:bodyPr/>
        <a:lstStyle/>
        <a:p>
          <a:r>
            <a:rPr lang="en-US" b="1" dirty="0" smtClean="0"/>
            <a:t>Feedback and Communication:  </a:t>
          </a:r>
          <a:r>
            <a:rPr lang="en-US" b="0" dirty="0" smtClean="0"/>
            <a:t>Encouraging Passengers  and getting feedback it tends to helps </a:t>
          </a:r>
          <a:r>
            <a:rPr lang="en-US" b="0" dirty="0" err="1" smtClean="0"/>
            <a:t>thedefault</a:t>
          </a:r>
          <a:r>
            <a:rPr lang="en-US" b="0" dirty="0" smtClean="0"/>
            <a:t> things which can improvise it for the next upcoming passengers small communication makes </a:t>
          </a:r>
          <a:r>
            <a:rPr lang="en-US" b="0" dirty="0" err="1" smtClean="0"/>
            <a:t>deifferent</a:t>
          </a:r>
          <a:r>
            <a:rPr lang="en-US" b="0" dirty="0" smtClean="0"/>
            <a:t> things</a:t>
          </a:r>
          <a:endParaRPr lang="en-US" b="1" dirty="0"/>
        </a:p>
      </dgm:t>
    </dgm:pt>
    <dgm:pt modelId="{5DD84EF3-F734-4156-BFAD-AE1059C4EADD}" type="parTrans" cxnId="{1F42EBC8-2DF1-4CDF-AC2E-CD0EA0A0E093}">
      <dgm:prSet/>
      <dgm:spPr/>
      <dgm:t>
        <a:bodyPr/>
        <a:lstStyle/>
        <a:p>
          <a:endParaRPr lang="en-US"/>
        </a:p>
      </dgm:t>
    </dgm:pt>
    <dgm:pt modelId="{0A5AFA0B-2C44-4906-83BE-900689EDBC77}" type="sibTrans" cxnId="{1F42EBC8-2DF1-4CDF-AC2E-CD0EA0A0E093}">
      <dgm:prSet/>
      <dgm:spPr/>
      <dgm:t>
        <a:bodyPr/>
        <a:lstStyle/>
        <a:p>
          <a:endParaRPr lang="en-US"/>
        </a:p>
      </dgm:t>
    </dgm:pt>
    <dgm:pt modelId="{D6FBDDEA-4B87-4F3B-B597-1FF72666E82C}">
      <dgm:prSet phldrT="[Text]"/>
      <dgm:spPr/>
      <dgm:t>
        <a:bodyPr/>
        <a:lstStyle/>
        <a:p>
          <a:r>
            <a:rPr lang="en-US" dirty="0" err="1" smtClean="0"/>
            <a:t>OverAll</a:t>
          </a:r>
          <a:r>
            <a:rPr lang="en-US" dirty="0" smtClean="0"/>
            <a:t>, focusing &amp; improving on the lagging areas might it helps to give better service which were not expected by the passengers and to reach for the </a:t>
          </a:r>
          <a:r>
            <a:rPr lang="en-US" dirty="0" err="1" smtClean="0"/>
            <a:t>expections</a:t>
          </a:r>
          <a:r>
            <a:rPr lang="en-US" dirty="0" smtClean="0"/>
            <a:t> and satisfaction,</a:t>
          </a:r>
          <a:endParaRPr lang="en-US" dirty="0"/>
        </a:p>
      </dgm:t>
    </dgm:pt>
    <dgm:pt modelId="{32EAD8DC-7D82-4156-8622-0237FB378DAC}" type="parTrans" cxnId="{0104E752-4DF5-4293-94BB-64692241B7C4}">
      <dgm:prSet/>
      <dgm:spPr/>
      <dgm:t>
        <a:bodyPr/>
        <a:lstStyle/>
        <a:p>
          <a:endParaRPr lang="en-US"/>
        </a:p>
      </dgm:t>
    </dgm:pt>
    <dgm:pt modelId="{1DE4BBF9-EB22-4E34-94B0-D23E92DA5C44}" type="sibTrans" cxnId="{0104E752-4DF5-4293-94BB-64692241B7C4}">
      <dgm:prSet/>
      <dgm:spPr/>
      <dgm:t>
        <a:bodyPr/>
        <a:lstStyle/>
        <a:p>
          <a:endParaRPr lang="en-US"/>
        </a:p>
      </dgm:t>
    </dgm:pt>
    <dgm:pt modelId="{564831C1-831E-481D-810A-FC36883FB12E}" type="pres">
      <dgm:prSet presAssocID="{5662AE24-25F0-4D22-828A-9623D469F6D7}" presName="Name0" presStyleCnt="0">
        <dgm:presLayoutVars>
          <dgm:dir/>
          <dgm:animLvl val="lvl"/>
          <dgm:resizeHandles val="exact"/>
        </dgm:presLayoutVars>
      </dgm:prSet>
      <dgm:spPr/>
    </dgm:pt>
    <dgm:pt modelId="{F8A223CE-7161-4BF3-8462-A02B6232EC8C}" type="pres">
      <dgm:prSet presAssocID="{03176FEB-47FD-4FDB-B05B-903B4D845A8C}" presName="boxAndChildren" presStyleCnt="0"/>
      <dgm:spPr/>
    </dgm:pt>
    <dgm:pt modelId="{14A58A36-410B-481A-8274-FAAF0B8D0109}" type="pres">
      <dgm:prSet presAssocID="{03176FEB-47FD-4FDB-B05B-903B4D845A8C}" presName="parentTextBox" presStyleLbl="node1" presStyleIdx="0" presStyleCnt="3"/>
      <dgm:spPr/>
      <dgm:t>
        <a:bodyPr/>
        <a:lstStyle/>
        <a:p>
          <a:endParaRPr lang="en-US"/>
        </a:p>
      </dgm:t>
    </dgm:pt>
    <dgm:pt modelId="{EA40C022-54A9-400A-B68C-98FE47458006}" type="pres">
      <dgm:prSet presAssocID="{03176FEB-47FD-4FDB-B05B-903B4D845A8C}" presName="entireBox" presStyleLbl="node1" presStyleIdx="0" presStyleCnt="3"/>
      <dgm:spPr/>
      <dgm:t>
        <a:bodyPr/>
        <a:lstStyle/>
        <a:p>
          <a:endParaRPr lang="en-US"/>
        </a:p>
      </dgm:t>
    </dgm:pt>
    <dgm:pt modelId="{17664D9C-52CE-4291-90DF-A09FF758450B}" type="pres">
      <dgm:prSet presAssocID="{03176FEB-47FD-4FDB-B05B-903B4D845A8C}" presName="descendantBox" presStyleCnt="0"/>
      <dgm:spPr/>
    </dgm:pt>
    <dgm:pt modelId="{2EED32D7-BFE1-4EE7-A9C1-B3EF48355E7B}" type="pres">
      <dgm:prSet presAssocID="{D6FBDDEA-4B87-4F3B-B597-1FF72666E82C}" presName="childTextBox" presStyleLbl="f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6F1F5-C5E0-4CF0-BB17-E4061DEEC0A3}" type="pres">
      <dgm:prSet presAssocID="{B41ABA42-F377-41A0-B5AB-77F35471D6B7}" presName="sp" presStyleCnt="0"/>
      <dgm:spPr/>
    </dgm:pt>
    <dgm:pt modelId="{6AFF0DB4-A72C-4907-8063-2B826C7D8A7A}" type="pres">
      <dgm:prSet presAssocID="{D7C18FF5-72FB-4568-AA56-7585333DEC9B}" presName="arrowAndChildren" presStyleCnt="0"/>
      <dgm:spPr/>
    </dgm:pt>
    <dgm:pt modelId="{ABF34615-29E5-4D7F-A51D-5D9D960A8AB7}" type="pres">
      <dgm:prSet presAssocID="{D7C18FF5-72FB-4568-AA56-7585333DEC9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22365127-1752-47C3-8652-E6957060FA89}" type="pres">
      <dgm:prSet presAssocID="{D7C18FF5-72FB-4568-AA56-7585333DEC9B}" presName="arrow" presStyleLbl="node1" presStyleIdx="1" presStyleCnt="3" custLinFactNeighborX="772" custLinFactNeighborY="-5666"/>
      <dgm:spPr/>
      <dgm:t>
        <a:bodyPr/>
        <a:lstStyle/>
        <a:p>
          <a:endParaRPr lang="en-US"/>
        </a:p>
      </dgm:t>
    </dgm:pt>
    <dgm:pt modelId="{034499E7-80E9-4110-8DA6-8D5EC2E00D67}" type="pres">
      <dgm:prSet presAssocID="{D7C18FF5-72FB-4568-AA56-7585333DEC9B}" presName="descendantArrow" presStyleCnt="0"/>
      <dgm:spPr/>
    </dgm:pt>
    <dgm:pt modelId="{C7A4E687-278C-4DAD-8E5C-C98483DBFB4B}" type="pres">
      <dgm:prSet presAssocID="{3C45E14C-8031-488F-9A25-A7FF41E5166A}" presName="childTextArrow" presStyleLbl="f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A2A75-2F62-4169-8E9B-80DB9A83E708}" type="pres">
      <dgm:prSet presAssocID="{0A59864C-F075-4559-8D57-C17A34CB2DD0}" presName="childTextArrow" presStyleLbl="f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6A1ED-FDE0-4A1E-B79E-4024473719B7}" type="pres">
      <dgm:prSet presAssocID="{6C89F401-F79A-43E9-844C-B2B0B7628F5D}" presName="sp" presStyleCnt="0"/>
      <dgm:spPr/>
    </dgm:pt>
    <dgm:pt modelId="{0D159FFC-2A22-4DBF-80F2-774CFEBD41CE}" type="pres">
      <dgm:prSet presAssocID="{AF166B50-E80A-44CF-AF52-7EA094204519}" presName="arrowAndChildren" presStyleCnt="0"/>
      <dgm:spPr/>
    </dgm:pt>
    <dgm:pt modelId="{B43E2DBB-5504-400B-8F1B-4644D8D6CA6C}" type="pres">
      <dgm:prSet presAssocID="{AF166B50-E80A-44CF-AF52-7EA094204519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878104C1-17D5-4682-BCA2-2144C9BFD1D0}" type="pres">
      <dgm:prSet presAssocID="{AF166B50-E80A-44CF-AF52-7EA094204519}" presName="arrow" presStyleLbl="node1" presStyleIdx="2" presStyleCnt="3" custLinFactNeighborX="3179" custLinFactNeighborY="1773"/>
      <dgm:spPr/>
      <dgm:t>
        <a:bodyPr/>
        <a:lstStyle/>
        <a:p>
          <a:endParaRPr lang="en-US"/>
        </a:p>
      </dgm:t>
    </dgm:pt>
    <dgm:pt modelId="{7FF3F0E8-A3F3-44B8-90DA-4CE4DAF71581}" type="pres">
      <dgm:prSet presAssocID="{AF166B50-E80A-44CF-AF52-7EA094204519}" presName="descendantArrow" presStyleCnt="0"/>
      <dgm:spPr/>
    </dgm:pt>
    <dgm:pt modelId="{D5714D90-541E-4873-992C-C6DFBFDADBC8}" type="pres">
      <dgm:prSet presAssocID="{B650E50B-839C-43DD-986A-CF446B7334C9}" presName="childTextArrow" presStyleLbl="fgAccFollowNode1" presStyleIdx="3" presStyleCnt="5" custScaleX="105128" custScaleY="85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B5F10-6E9B-48B6-9BB3-170D42DF0B04}" type="pres">
      <dgm:prSet presAssocID="{A6ACCACB-A8A3-4A54-BE3E-1566922CEDB9}" presName="childTextArrow" presStyleLbl="f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B722DF-FAA6-42EC-8CB9-30E230F9BB3A}" type="presOf" srcId="{0A59864C-F075-4559-8D57-C17A34CB2DD0}" destId="{8EBA2A75-2F62-4169-8E9B-80DB9A83E708}" srcOrd="0" destOrd="0" presId="urn:microsoft.com/office/officeart/2005/8/layout/process4"/>
    <dgm:cxn modelId="{6695FB49-CCBB-4D75-BE2D-A874C682DA1E}" type="presOf" srcId="{5662AE24-25F0-4D22-828A-9623D469F6D7}" destId="{564831C1-831E-481D-810A-FC36883FB12E}" srcOrd="0" destOrd="0" presId="urn:microsoft.com/office/officeart/2005/8/layout/process4"/>
    <dgm:cxn modelId="{E406E0FD-8848-467D-BD57-5A03EF8A1C8A}" type="presOf" srcId="{AF166B50-E80A-44CF-AF52-7EA094204519}" destId="{878104C1-17D5-4682-BCA2-2144C9BFD1D0}" srcOrd="1" destOrd="0" presId="urn:microsoft.com/office/officeart/2005/8/layout/process4"/>
    <dgm:cxn modelId="{1F42EBC8-2DF1-4CDF-AC2E-CD0EA0A0E093}" srcId="{5662AE24-25F0-4D22-828A-9623D469F6D7}" destId="{03176FEB-47FD-4FDB-B05B-903B4D845A8C}" srcOrd="2" destOrd="0" parTransId="{5DD84EF3-F734-4156-BFAD-AE1059C4EADD}" sibTransId="{0A5AFA0B-2C44-4906-83BE-900689EDBC77}"/>
    <dgm:cxn modelId="{3DE88416-6A6C-4A8C-BF01-29280AAB2704}" type="presOf" srcId="{D7C18FF5-72FB-4568-AA56-7585333DEC9B}" destId="{22365127-1752-47C3-8652-E6957060FA89}" srcOrd="1" destOrd="0" presId="urn:microsoft.com/office/officeart/2005/8/layout/process4"/>
    <dgm:cxn modelId="{44C01416-46A7-4693-ADC7-7A9EDF6B76B4}" srcId="{D7C18FF5-72FB-4568-AA56-7585333DEC9B}" destId="{0A59864C-F075-4559-8D57-C17A34CB2DD0}" srcOrd="1" destOrd="0" parTransId="{789FC52F-B337-4E6B-AAEC-4705BC5C45A6}" sibTransId="{E9EE35F7-D3CB-4AC7-B090-9804158E8A70}"/>
    <dgm:cxn modelId="{211C4C06-D248-40EA-B6E7-D3A0595D2A58}" srcId="{5662AE24-25F0-4D22-828A-9623D469F6D7}" destId="{AF166B50-E80A-44CF-AF52-7EA094204519}" srcOrd="0" destOrd="0" parTransId="{9CAFEA1B-86A0-4F3E-ACA0-F9C2A67F379B}" sibTransId="{6C89F401-F79A-43E9-844C-B2B0B7628F5D}"/>
    <dgm:cxn modelId="{282B84B8-489F-4BD5-BF01-8AEF07BC5792}" srcId="{5662AE24-25F0-4D22-828A-9623D469F6D7}" destId="{D7C18FF5-72FB-4568-AA56-7585333DEC9B}" srcOrd="1" destOrd="0" parTransId="{3F65806E-15E9-4606-A33B-BC9760FBC049}" sibTransId="{B41ABA42-F377-41A0-B5AB-77F35471D6B7}"/>
    <dgm:cxn modelId="{197271DF-B1AB-497B-9A19-27F62149E829}" srcId="{D7C18FF5-72FB-4568-AA56-7585333DEC9B}" destId="{3C45E14C-8031-488F-9A25-A7FF41E5166A}" srcOrd="0" destOrd="0" parTransId="{470F3A1E-C5E5-4301-B9A4-84314A335097}" sibTransId="{9ED16945-1255-48B4-9B3E-7D43D112959A}"/>
    <dgm:cxn modelId="{0104E752-4DF5-4293-94BB-64692241B7C4}" srcId="{03176FEB-47FD-4FDB-B05B-903B4D845A8C}" destId="{D6FBDDEA-4B87-4F3B-B597-1FF72666E82C}" srcOrd="0" destOrd="0" parTransId="{32EAD8DC-7D82-4156-8622-0237FB378DAC}" sibTransId="{1DE4BBF9-EB22-4E34-94B0-D23E92DA5C44}"/>
    <dgm:cxn modelId="{A9564104-4B6F-4F10-9FC6-04F12D65B916}" type="presOf" srcId="{3C45E14C-8031-488F-9A25-A7FF41E5166A}" destId="{C7A4E687-278C-4DAD-8E5C-C98483DBFB4B}" srcOrd="0" destOrd="0" presId="urn:microsoft.com/office/officeart/2005/8/layout/process4"/>
    <dgm:cxn modelId="{6B011A95-25F8-47C5-B0C2-1BDCC98AF48C}" type="presOf" srcId="{D6FBDDEA-4B87-4F3B-B597-1FF72666E82C}" destId="{2EED32D7-BFE1-4EE7-A9C1-B3EF48355E7B}" srcOrd="0" destOrd="0" presId="urn:microsoft.com/office/officeart/2005/8/layout/process4"/>
    <dgm:cxn modelId="{F0279964-37F9-4226-B9AA-967E08C2A31F}" type="presOf" srcId="{AF166B50-E80A-44CF-AF52-7EA094204519}" destId="{B43E2DBB-5504-400B-8F1B-4644D8D6CA6C}" srcOrd="0" destOrd="0" presId="urn:microsoft.com/office/officeart/2005/8/layout/process4"/>
    <dgm:cxn modelId="{0BA5582B-E171-49C1-B717-17DE6BA3905D}" type="presOf" srcId="{03176FEB-47FD-4FDB-B05B-903B4D845A8C}" destId="{14A58A36-410B-481A-8274-FAAF0B8D0109}" srcOrd="0" destOrd="0" presId="urn:microsoft.com/office/officeart/2005/8/layout/process4"/>
    <dgm:cxn modelId="{79BCC7B8-DF75-416D-9CDD-D4F878E91CB8}" type="presOf" srcId="{03176FEB-47FD-4FDB-B05B-903B4D845A8C}" destId="{EA40C022-54A9-400A-B68C-98FE47458006}" srcOrd="1" destOrd="0" presId="urn:microsoft.com/office/officeart/2005/8/layout/process4"/>
    <dgm:cxn modelId="{31B3ABC2-2D53-44CF-8368-B424F3CE50E3}" type="presOf" srcId="{D7C18FF5-72FB-4568-AA56-7585333DEC9B}" destId="{ABF34615-29E5-4D7F-A51D-5D9D960A8AB7}" srcOrd="0" destOrd="0" presId="urn:microsoft.com/office/officeart/2005/8/layout/process4"/>
    <dgm:cxn modelId="{D9A2B261-CE09-4A69-BFD1-F3541167B356}" srcId="{AF166B50-E80A-44CF-AF52-7EA094204519}" destId="{B650E50B-839C-43DD-986A-CF446B7334C9}" srcOrd="0" destOrd="0" parTransId="{F8D5D45B-5F43-4A05-85EA-C14BC86BE087}" sibTransId="{1257BB7E-B439-4C72-A1CB-7984B9C67CF6}"/>
    <dgm:cxn modelId="{98FB332E-4CEB-4B98-81E1-CD8B10EE5124}" srcId="{AF166B50-E80A-44CF-AF52-7EA094204519}" destId="{A6ACCACB-A8A3-4A54-BE3E-1566922CEDB9}" srcOrd="1" destOrd="0" parTransId="{A9C46632-B0D6-4C22-95A7-B36E6C87589F}" sibTransId="{0F643DB2-1DF3-466F-9D7B-6C035EC5210B}"/>
    <dgm:cxn modelId="{211F36AA-B881-478F-B7FC-50164A12E33F}" type="presOf" srcId="{B650E50B-839C-43DD-986A-CF446B7334C9}" destId="{D5714D90-541E-4873-992C-C6DFBFDADBC8}" srcOrd="0" destOrd="0" presId="urn:microsoft.com/office/officeart/2005/8/layout/process4"/>
    <dgm:cxn modelId="{2CB5B0B8-56C4-4FA1-843F-3EB1D1020DDE}" type="presOf" srcId="{A6ACCACB-A8A3-4A54-BE3E-1566922CEDB9}" destId="{4A6B5F10-6E9B-48B6-9BB3-170D42DF0B04}" srcOrd="0" destOrd="0" presId="urn:microsoft.com/office/officeart/2005/8/layout/process4"/>
    <dgm:cxn modelId="{47A8D509-A1C5-447F-800A-D5CBB47672A1}" type="presParOf" srcId="{564831C1-831E-481D-810A-FC36883FB12E}" destId="{F8A223CE-7161-4BF3-8462-A02B6232EC8C}" srcOrd="0" destOrd="0" presId="urn:microsoft.com/office/officeart/2005/8/layout/process4"/>
    <dgm:cxn modelId="{B57F6FBB-96EA-42DB-B992-FF0D78A67117}" type="presParOf" srcId="{F8A223CE-7161-4BF3-8462-A02B6232EC8C}" destId="{14A58A36-410B-481A-8274-FAAF0B8D0109}" srcOrd="0" destOrd="0" presId="urn:microsoft.com/office/officeart/2005/8/layout/process4"/>
    <dgm:cxn modelId="{39FA9288-141B-4BE4-8251-F1F70CB70944}" type="presParOf" srcId="{F8A223CE-7161-4BF3-8462-A02B6232EC8C}" destId="{EA40C022-54A9-400A-B68C-98FE47458006}" srcOrd="1" destOrd="0" presId="urn:microsoft.com/office/officeart/2005/8/layout/process4"/>
    <dgm:cxn modelId="{B0A874AB-C8B0-438C-8528-03EFF43F982F}" type="presParOf" srcId="{F8A223CE-7161-4BF3-8462-A02B6232EC8C}" destId="{17664D9C-52CE-4291-90DF-A09FF758450B}" srcOrd="2" destOrd="0" presId="urn:microsoft.com/office/officeart/2005/8/layout/process4"/>
    <dgm:cxn modelId="{7F51F9E6-B9C1-4F16-B3CB-95A7A69CD973}" type="presParOf" srcId="{17664D9C-52CE-4291-90DF-A09FF758450B}" destId="{2EED32D7-BFE1-4EE7-A9C1-B3EF48355E7B}" srcOrd="0" destOrd="0" presId="urn:microsoft.com/office/officeart/2005/8/layout/process4"/>
    <dgm:cxn modelId="{1E86EF73-8017-46CE-B845-B7BA9ECE5C3F}" type="presParOf" srcId="{564831C1-831E-481D-810A-FC36883FB12E}" destId="{9BC6F1F5-C5E0-4CF0-BB17-E4061DEEC0A3}" srcOrd="1" destOrd="0" presId="urn:microsoft.com/office/officeart/2005/8/layout/process4"/>
    <dgm:cxn modelId="{DB55C139-33AE-4EF9-9479-71256D04BF5D}" type="presParOf" srcId="{564831C1-831E-481D-810A-FC36883FB12E}" destId="{6AFF0DB4-A72C-4907-8063-2B826C7D8A7A}" srcOrd="2" destOrd="0" presId="urn:microsoft.com/office/officeart/2005/8/layout/process4"/>
    <dgm:cxn modelId="{9365F3EC-395A-4478-844A-CF2A20F4C4B8}" type="presParOf" srcId="{6AFF0DB4-A72C-4907-8063-2B826C7D8A7A}" destId="{ABF34615-29E5-4D7F-A51D-5D9D960A8AB7}" srcOrd="0" destOrd="0" presId="urn:microsoft.com/office/officeart/2005/8/layout/process4"/>
    <dgm:cxn modelId="{AB691066-AA85-4CF9-B95D-401F0D25083C}" type="presParOf" srcId="{6AFF0DB4-A72C-4907-8063-2B826C7D8A7A}" destId="{22365127-1752-47C3-8652-E6957060FA89}" srcOrd="1" destOrd="0" presId="urn:microsoft.com/office/officeart/2005/8/layout/process4"/>
    <dgm:cxn modelId="{8D440AE4-2BB5-4AFE-8274-2EB758BD9E6D}" type="presParOf" srcId="{6AFF0DB4-A72C-4907-8063-2B826C7D8A7A}" destId="{034499E7-80E9-4110-8DA6-8D5EC2E00D67}" srcOrd="2" destOrd="0" presId="urn:microsoft.com/office/officeart/2005/8/layout/process4"/>
    <dgm:cxn modelId="{14BB9BAB-BCEB-4EC4-BA94-553B21AD38E7}" type="presParOf" srcId="{034499E7-80E9-4110-8DA6-8D5EC2E00D67}" destId="{C7A4E687-278C-4DAD-8E5C-C98483DBFB4B}" srcOrd="0" destOrd="0" presId="urn:microsoft.com/office/officeart/2005/8/layout/process4"/>
    <dgm:cxn modelId="{D12CDC54-4415-4A57-9578-C4E3AB401924}" type="presParOf" srcId="{034499E7-80E9-4110-8DA6-8D5EC2E00D67}" destId="{8EBA2A75-2F62-4169-8E9B-80DB9A83E708}" srcOrd="1" destOrd="0" presId="urn:microsoft.com/office/officeart/2005/8/layout/process4"/>
    <dgm:cxn modelId="{5E1DE8C2-A567-4F8B-B064-A7718B510D86}" type="presParOf" srcId="{564831C1-831E-481D-810A-FC36883FB12E}" destId="{6C16A1ED-FDE0-4A1E-B79E-4024473719B7}" srcOrd="3" destOrd="0" presId="urn:microsoft.com/office/officeart/2005/8/layout/process4"/>
    <dgm:cxn modelId="{EB52D87A-6E85-40C8-BEA8-5BEE73E4E6EC}" type="presParOf" srcId="{564831C1-831E-481D-810A-FC36883FB12E}" destId="{0D159FFC-2A22-4DBF-80F2-774CFEBD41CE}" srcOrd="4" destOrd="0" presId="urn:microsoft.com/office/officeart/2005/8/layout/process4"/>
    <dgm:cxn modelId="{05EB78E7-2909-4A92-82C9-E476D2B4969A}" type="presParOf" srcId="{0D159FFC-2A22-4DBF-80F2-774CFEBD41CE}" destId="{B43E2DBB-5504-400B-8F1B-4644D8D6CA6C}" srcOrd="0" destOrd="0" presId="urn:microsoft.com/office/officeart/2005/8/layout/process4"/>
    <dgm:cxn modelId="{97BC059C-F1AB-4DFD-963D-72712BA66B0B}" type="presParOf" srcId="{0D159FFC-2A22-4DBF-80F2-774CFEBD41CE}" destId="{878104C1-17D5-4682-BCA2-2144C9BFD1D0}" srcOrd="1" destOrd="0" presId="urn:microsoft.com/office/officeart/2005/8/layout/process4"/>
    <dgm:cxn modelId="{77872566-59A7-4E69-867A-10B8E4B0D8CB}" type="presParOf" srcId="{0D159FFC-2A22-4DBF-80F2-774CFEBD41CE}" destId="{7FF3F0E8-A3F3-44B8-90DA-4CE4DAF71581}" srcOrd="2" destOrd="0" presId="urn:microsoft.com/office/officeart/2005/8/layout/process4"/>
    <dgm:cxn modelId="{3FFB1A77-BC95-4ABD-AF35-0A8D0B61221D}" type="presParOf" srcId="{7FF3F0E8-A3F3-44B8-90DA-4CE4DAF71581}" destId="{D5714D90-541E-4873-992C-C6DFBFDADBC8}" srcOrd="0" destOrd="0" presId="urn:microsoft.com/office/officeart/2005/8/layout/process4"/>
    <dgm:cxn modelId="{51F1C92E-FAC3-4320-886C-4E593366CCDC}" type="presParOf" srcId="{7FF3F0E8-A3F3-44B8-90DA-4CE4DAF71581}" destId="{4A6B5F10-6E9B-48B6-9BB3-170D42DF0B0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F39A1-CE4B-4269-9EC3-9CBD7EC1B2D5}">
      <dsp:nvSpPr>
        <dsp:cNvPr id="0" name=""/>
        <dsp:cNvSpPr/>
      </dsp:nvSpPr>
      <dsp:spPr>
        <a:xfrm>
          <a:off x="-6306097" y="-806470"/>
          <a:ext cx="7642205" cy="7642205"/>
        </a:xfrm>
        <a:prstGeom prst="blockArc">
          <a:avLst>
            <a:gd name="adj1" fmla="val 18900000"/>
            <a:gd name="adj2" fmla="val 2700000"/>
            <a:gd name="adj3" fmla="val 283"/>
          </a:avLst>
        </a:pr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7954A-893B-485C-B8A8-F893D75C6116}">
      <dsp:nvSpPr>
        <dsp:cNvPr id="0" name=""/>
        <dsp:cNvSpPr/>
      </dsp:nvSpPr>
      <dsp:spPr>
        <a:xfrm>
          <a:off x="825653" y="964215"/>
          <a:ext cx="2817200" cy="2615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499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Introduction</a:t>
          </a:r>
          <a:endParaRPr lang="en-US" sz="1400" b="1" kern="1200" dirty="0"/>
        </a:p>
      </dsp:txBody>
      <dsp:txXfrm>
        <a:off x="825653" y="964215"/>
        <a:ext cx="2817200" cy="261534"/>
      </dsp:txXfrm>
    </dsp:sp>
    <dsp:sp modelId="{4E5767B5-B768-4E90-A2AB-F0ED28A16B57}">
      <dsp:nvSpPr>
        <dsp:cNvPr id="0" name=""/>
        <dsp:cNvSpPr/>
      </dsp:nvSpPr>
      <dsp:spPr>
        <a:xfrm>
          <a:off x="545417" y="911060"/>
          <a:ext cx="374158" cy="383596"/>
        </a:xfrm>
        <a:prstGeom prst="ellipse">
          <a:avLst/>
        </a:prstGeom>
        <a:solidFill>
          <a:schemeClr val="accent5"/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2543D-469E-4D3A-ADE9-24F320FCD0C6}">
      <dsp:nvSpPr>
        <dsp:cNvPr id="0" name=""/>
        <dsp:cNvSpPr/>
      </dsp:nvSpPr>
      <dsp:spPr>
        <a:xfrm>
          <a:off x="1403883" y="1965749"/>
          <a:ext cx="2471487" cy="27643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499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OverView</a:t>
          </a:r>
          <a:endParaRPr lang="en-US" sz="1400" b="1" kern="1200" dirty="0"/>
        </a:p>
      </dsp:txBody>
      <dsp:txXfrm>
        <a:off x="1403883" y="1965749"/>
        <a:ext cx="2471487" cy="276437"/>
      </dsp:txXfrm>
    </dsp:sp>
    <dsp:sp modelId="{13FBC293-0246-4C9F-B1C7-048E3C0FF952}">
      <dsp:nvSpPr>
        <dsp:cNvPr id="0" name=""/>
        <dsp:cNvSpPr/>
      </dsp:nvSpPr>
      <dsp:spPr>
        <a:xfrm>
          <a:off x="1050832" y="1912168"/>
          <a:ext cx="374158" cy="383596"/>
        </a:xfrm>
        <a:prstGeom prst="ellipse">
          <a:avLst/>
        </a:prstGeom>
        <a:solidFill>
          <a:schemeClr val="accent5"/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6F293-B1EB-4C16-A95A-179AFE1853AB}">
      <dsp:nvSpPr>
        <dsp:cNvPr id="0" name=""/>
        <dsp:cNvSpPr/>
      </dsp:nvSpPr>
      <dsp:spPr>
        <a:xfrm>
          <a:off x="1441388" y="2709335"/>
          <a:ext cx="2313401" cy="3576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49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Project Scope</a:t>
          </a:r>
          <a:endParaRPr lang="en-US" sz="1400" b="1" kern="1200" dirty="0"/>
        </a:p>
      </dsp:txBody>
      <dsp:txXfrm>
        <a:off x="1441388" y="2709335"/>
        <a:ext cx="2313401" cy="357600"/>
      </dsp:txXfrm>
    </dsp:sp>
    <dsp:sp modelId="{18B17678-A983-4536-874F-6B9B81046E12}">
      <dsp:nvSpPr>
        <dsp:cNvPr id="0" name=""/>
        <dsp:cNvSpPr/>
      </dsp:nvSpPr>
      <dsp:spPr>
        <a:xfrm>
          <a:off x="1098702" y="2696337"/>
          <a:ext cx="374158" cy="383596"/>
        </a:xfrm>
        <a:prstGeom prst="ellipse">
          <a:avLst/>
        </a:prstGeom>
        <a:solidFill>
          <a:schemeClr val="accent5"/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339A-00FF-4CD8-AED8-50862FDA6E1D}">
      <dsp:nvSpPr>
        <dsp:cNvPr id="0" name=""/>
        <dsp:cNvSpPr/>
      </dsp:nvSpPr>
      <dsp:spPr>
        <a:xfrm>
          <a:off x="1181720" y="3589867"/>
          <a:ext cx="2832737" cy="37253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49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Challenges_Data_model</a:t>
          </a:r>
          <a:endParaRPr lang="en-US" sz="1100" b="1" kern="1200" dirty="0"/>
        </a:p>
      </dsp:txBody>
      <dsp:txXfrm>
        <a:off x="1181720" y="3589867"/>
        <a:ext cx="2832737" cy="372532"/>
      </dsp:txXfrm>
    </dsp:sp>
    <dsp:sp modelId="{7E71EB5A-4805-4FA4-975B-74DE9446F2E6}">
      <dsp:nvSpPr>
        <dsp:cNvPr id="0" name=""/>
        <dsp:cNvSpPr/>
      </dsp:nvSpPr>
      <dsp:spPr>
        <a:xfrm>
          <a:off x="1098702" y="3592346"/>
          <a:ext cx="374158" cy="383596"/>
        </a:xfrm>
        <a:prstGeom prst="ellipse">
          <a:avLst/>
        </a:prstGeom>
        <a:solidFill>
          <a:schemeClr val="accent5"/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178D-F6C3-4209-965A-D379E106207A}">
      <dsp:nvSpPr>
        <dsp:cNvPr id="0" name=""/>
        <dsp:cNvSpPr/>
      </dsp:nvSpPr>
      <dsp:spPr>
        <a:xfrm>
          <a:off x="1138441" y="4558600"/>
          <a:ext cx="2471487" cy="38240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49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Dashboard Overview</a:t>
          </a:r>
          <a:endParaRPr lang="en-US" sz="1400" b="1" kern="1200" dirty="0"/>
        </a:p>
      </dsp:txBody>
      <dsp:txXfrm>
        <a:off x="1138441" y="4558600"/>
        <a:ext cx="2471487" cy="382402"/>
      </dsp:txXfrm>
    </dsp:sp>
    <dsp:sp modelId="{6658E2BA-EE93-4ADD-A949-F52B985FA2E9}">
      <dsp:nvSpPr>
        <dsp:cNvPr id="0" name=""/>
        <dsp:cNvSpPr/>
      </dsp:nvSpPr>
      <dsp:spPr>
        <a:xfrm>
          <a:off x="781668" y="4558005"/>
          <a:ext cx="374158" cy="383596"/>
        </a:xfrm>
        <a:prstGeom prst="ellipse">
          <a:avLst/>
        </a:prstGeom>
        <a:solidFill>
          <a:schemeClr val="accent5"/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736FA-7752-4F2D-B2CD-C532016939A3}">
      <dsp:nvSpPr>
        <dsp:cNvPr id="0" name=""/>
        <dsp:cNvSpPr/>
      </dsp:nvSpPr>
      <dsp:spPr>
        <a:xfrm>
          <a:off x="684204" y="5461935"/>
          <a:ext cx="2817200" cy="2615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449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Conclusion &amp; Suggestion</a:t>
          </a:r>
        </a:p>
      </dsp:txBody>
      <dsp:txXfrm>
        <a:off x="684204" y="5461935"/>
        <a:ext cx="2817200" cy="261534"/>
      </dsp:txXfrm>
    </dsp:sp>
    <dsp:sp modelId="{6ABE3887-E84C-4336-8CFF-721FB60A4952}">
      <dsp:nvSpPr>
        <dsp:cNvPr id="0" name=""/>
        <dsp:cNvSpPr/>
      </dsp:nvSpPr>
      <dsp:spPr>
        <a:xfrm>
          <a:off x="310051" y="5339872"/>
          <a:ext cx="374158" cy="383596"/>
        </a:xfrm>
        <a:prstGeom prst="ellipse">
          <a:avLst/>
        </a:prstGeom>
        <a:solidFill>
          <a:schemeClr val="accent5"/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44819-5087-4CB6-9060-483EF9D6BDE1}">
      <dsp:nvSpPr>
        <dsp:cNvPr id="0" name=""/>
        <dsp:cNvSpPr/>
      </dsp:nvSpPr>
      <dsp:spPr>
        <a:xfrm>
          <a:off x="710134" y="0"/>
          <a:ext cx="8048194" cy="2157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761D3-C2A2-48B9-AD65-908DE41F7898}">
      <dsp:nvSpPr>
        <dsp:cNvPr id="0" name=""/>
        <dsp:cNvSpPr/>
      </dsp:nvSpPr>
      <dsp:spPr>
        <a:xfrm>
          <a:off x="3756" y="647290"/>
          <a:ext cx="2253932" cy="86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Decision Making</a:t>
          </a:r>
          <a:endParaRPr lang="en-US" sz="2100" kern="1200" dirty="0"/>
        </a:p>
      </dsp:txBody>
      <dsp:txXfrm>
        <a:off x="45887" y="689421"/>
        <a:ext cx="2169670" cy="778792"/>
      </dsp:txXfrm>
    </dsp:sp>
    <dsp:sp modelId="{3FBC41AB-9131-4848-A8F8-08E37AC22E86}">
      <dsp:nvSpPr>
        <dsp:cNvPr id="0" name=""/>
        <dsp:cNvSpPr/>
      </dsp:nvSpPr>
      <dsp:spPr>
        <a:xfrm>
          <a:off x="2406095" y="647290"/>
          <a:ext cx="2253932" cy="86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Resource Allocation</a:t>
          </a:r>
          <a:endParaRPr lang="en-US" sz="2100" kern="1200" dirty="0"/>
        </a:p>
      </dsp:txBody>
      <dsp:txXfrm>
        <a:off x="2448226" y="689421"/>
        <a:ext cx="2169670" cy="778792"/>
      </dsp:txXfrm>
    </dsp:sp>
    <dsp:sp modelId="{DC5D15D4-1C51-498B-AA0E-AF25919CAFE8}">
      <dsp:nvSpPr>
        <dsp:cNvPr id="0" name=""/>
        <dsp:cNvSpPr/>
      </dsp:nvSpPr>
      <dsp:spPr>
        <a:xfrm>
          <a:off x="4808435" y="647290"/>
          <a:ext cx="2253932" cy="86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Passengers Experience</a:t>
          </a:r>
          <a:endParaRPr lang="en-US" sz="2100" kern="1200" dirty="0"/>
        </a:p>
      </dsp:txBody>
      <dsp:txXfrm>
        <a:off x="4850566" y="689421"/>
        <a:ext cx="2169670" cy="778792"/>
      </dsp:txXfrm>
    </dsp:sp>
    <dsp:sp modelId="{D3AD9531-F1FD-43B0-938E-1944F9ECFD84}">
      <dsp:nvSpPr>
        <dsp:cNvPr id="0" name=""/>
        <dsp:cNvSpPr/>
      </dsp:nvSpPr>
      <dsp:spPr>
        <a:xfrm>
          <a:off x="7210775" y="647290"/>
          <a:ext cx="2253932" cy="863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LoadFactor</a:t>
          </a:r>
          <a:r>
            <a:rPr lang="en-US" sz="2100" kern="1200" dirty="0" smtClean="0"/>
            <a:t> Growth</a:t>
          </a:r>
          <a:endParaRPr lang="en-US" sz="2100" kern="1200" dirty="0"/>
        </a:p>
      </dsp:txBody>
      <dsp:txXfrm>
        <a:off x="7252906" y="689421"/>
        <a:ext cx="2169670" cy="77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BC31-F5EA-46F7-8E69-884BA0EAE998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 rot="-5400000">
        <a:off x="1" y="679096"/>
        <a:ext cx="1352020" cy="579438"/>
      </dsp:txXfrm>
    </dsp:sp>
    <dsp:sp modelId="{88CC460C-8150-4A08-91A3-CF30E18EE9C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Analyzing bulk volume of data, generated by </a:t>
          </a:r>
          <a:r>
            <a:rPr lang="en-US" sz="1600" kern="1200" dirty="0" err="1" smtClean="0"/>
            <a:t>HighCloud</a:t>
          </a:r>
          <a:r>
            <a:rPr lang="en-US" sz="1600" kern="1200" dirty="0" smtClean="0"/>
            <a:t> Airlines may strain resources &amp; leads to impact in performance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may partial zed in different systems &amp; departments which leads to inconsistences and accuracies</a:t>
          </a:r>
          <a:endParaRPr lang="en-US" sz="1600" kern="1200" dirty="0"/>
        </a:p>
      </dsp:txBody>
      <dsp:txXfrm rot="-5400000">
        <a:off x="1352020" y="64373"/>
        <a:ext cx="6714693" cy="1132875"/>
      </dsp:txXfrm>
    </dsp:sp>
    <dsp:sp modelId="{ED901E9C-E33A-4F4A-85EE-F2E1510E4472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5">
            <a:lumMod val="20000"/>
            <a:lumOff val="8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 rot="-5400000">
        <a:off x="1" y="2419614"/>
        <a:ext cx="1352020" cy="579438"/>
      </dsp:txXfrm>
    </dsp:sp>
    <dsp:sp modelId="{16EA277D-4E0D-4053-8788-A47F30B8DD70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bg2">
            <a:lumMod val="20000"/>
            <a:lumOff val="80000"/>
            <a:alpha val="9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Highlighting the need for data optimization technique to load data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Overcoming these below challenges is crucial for accurate insights while loading in Analyzing Tools </a:t>
          </a:r>
          <a:endParaRPr lang="en-US" sz="1600" kern="1200" dirty="0"/>
        </a:p>
      </dsp:txBody>
      <dsp:txXfrm rot="-5400000">
        <a:off x="1352020" y="1804891"/>
        <a:ext cx="6714693" cy="1132875"/>
      </dsp:txXfrm>
    </dsp:sp>
    <dsp:sp modelId="{E91DB6A8-8B15-4A53-AF3F-A8C697744295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700" kern="1200" dirty="0"/>
        </a:p>
      </dsp:txBody>
      <dsp:txXfrm rot="-5400000">
        <a:off x="1" y="4160131"/>
        <a:ext cx="1352020" cy="579438"/>
      </dsp:txXfrm>
    </dsp:sp>
    <dsp:sp modelId="{C7504C31-7A5A-4EEB-8BF8-F5476426EAB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Data volume &amp; Data Quality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Complex Relationship: Connecting between different data tables</a:t>
          </a:r>
          <a:endParaRPr lang="en-US" sz="16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EECC5-E75A-4165-85C5-F23D78416374}">
      <dsp:nvSpPr>
        <dsp:cNvPr id="0" name=""/>
        <dsp:cNvSpPr/>
      </dsp:nvSpPr>
      <dsp:spPr>
        <a:xfrm rot="5400000">
          <a:off x="2690339" y="496122"/>
          <a:ext cx="1699410" cy="171650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Initiatives/</a:t>
          </a:r>
          <a:r>
            <a:rPr lang="en-US" sz="1200" b="1" kern="1200" dirty="0" err="1" smtClean="0"/>
            <a:t>Competative</a:t>
          </a:r>
          <a:r>
            <a:rPr lang="en-US" sz="1200" b="1" kern="1200" dirty="0" smtClean="0"/>
            <a:t> </a:t>
          </a:r>
          <a:r>
            <a:rPr lang="en-US" sz="1600" b="1" kern="1200" dirty="0" smtClean="0"/>
            <a:t>Analysis</a:t>
          </a:r>
          <a:endParaRPr lang="en-US" sz="1600" b="1" kern="1200" dirty="0"/>
        </a:p>
      </dsp:txBody>
      <dsp:txXfrm rot="-5400000">
        <a:off x="2967875" y="787906"/>
        <a:ext cx="1144338" cy="1132940"/>
      </dsp:txXfrm>
    </dsp:sp>
    <dsp:sp modelId="{79FE40C8-C4D0-4501-A334-A0886D94F6C2}">
      <dsp:nvSpPr>
        <dsp:cNvPr id="0" name=""/>
        <dsp:cNvSpPr/>
      </dsp:nvSpPr>
      <dsp:spPr>
        <a:xfrm>
          <a:off x="4224325" y="757050"/>
          <a:ext cx="1896542" cy="101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982F1-F6CF-4D08-B62D-27AF6B980700}">
      <dsp:nvSpPr>
        <dsp:cNvPr id="0" name=""/>
        <dsp:cNvSpPr/>
      </dsp:nvSpPr>
      <dsp:spPr>
        <a:xfrm rot="5400000">
          <a:off x="1033990" y="474456"/>
          <a:ext cx="1699410" cy="167843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730035"/>
            <a:satOff val="2435"/>
            <a:lumOff val="3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322489" y="745457"/>
        <a:ext cx="1122411" cy="1136436"/>
      </dsp:txXfrm>
    </dsp:sp>
    <dsp:sp modelId="{5EA4C800-59BF-4B2E-B170-08C07207A707}">
      <dsp:nvSpPr>
        <dsp:cNvPr id="0" name=""/>
        <dsp:cNvSpPr/>
      </dsp:nvSpPr>
      <dsp:spPr>
        <a:xfrm rot="5400000">
          <a:off x="1789070" y="1830624"/>
          <a:ext cx="1699410" cy="175741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1460069"/>
            <a:satOff val="4870"/>
            <a:lumOff val="7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Route </a:t>
          </a:r>
          <a:r>
            <a:rPr lang="en-US" sz="1200" b="1" kern="1200" dirty="0" smtClean="0"/>
            <a:t>Optimization</a:t>
          </a:r>
          <a:endParaRPr lang="en-US" sz="1400" b="1" kern="1200" dirty="0"/>
        </a:p>
      </dsp:txBody>
      <dsp:txXfrm rot="-5400000">
        <a:off x="2052969" y="2142863"/>
        <a:ext cx="1171612" cy="1132940"/>
      </dsp:txXfrm>
    </dsp:sp>
    <dsp:sp modelId="{0CE73441-2544-4057-AE27-C3FF8347628C}">
      <dsp:nvSpPr>
        <dsp:cNvPr id="0" name=""/>
        <dsp:cNvSpPr/>
      </dsp:nvSpPr>
      <dsp:spPr>
        <a:xfrm>
          <a:off x="2990" y="2199510"/>
          <a:ext cx="1835363" cy="101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4DE02-1C61-4BCB-A921-3CFB0E654DF6}">
      <dsp:nvSpPr>
        <dsp:cNvPr id="0" name=""/>
        <dsp:cNvSpPr/>
      </dsp:nvSpPr>
      <dsp:spPr>
        <a:xfrm rot="5400000">
          <a:off x="3490247" y="1970089"/>
          <a:ext cx="1699410" cy="14784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2190104"/>
            <a:satOff val="7304"/>
            <a:lumOff val="11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3831106" y="2124453"/>
        <a:ext cx="1017691" cy="1169760"/>
      </dsp:txXfrm>
    </dsp:sp>
    <dsp:sp modelId="{5A4CEFB1-E898-4E8B-9146-14689B8FA3FA}">
      <dsp:nvSpPr>
        <dsp:cNvPr id="0" name=""/>
        <dsp:cNvSpPr/>
      </dsp:nvSpPr>
      <dsp:spPr>
        <a:xfrm rot="5400000">
          <a:off x="2590512" y="3273970"/>
          <a:ext cx="1699410" cy="175564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2920138"/>
            <a:satOff val="9739"/>
            <a:lumOff val="1537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Customer</a:t>
          </a:r>
          <a:r>
            <a:rPr lang="en-US" sz="1400" b="1" kern="1200" dirty="0" err="1" smtClean="0"/>
            <a:t>Experiencec</a:t>
          </a:r>
          <a:endParaRPr lang="en-US" sz="1400" b="1" kern="1200" dirty="0"/>
        </a:p>
      </dsp:txBody>
      <dsp:txXfrm rot="-5400000">
        <a:off x="2855002" y="3585322"/>
        <a:ext cx="1170430" cy="1132940"/>
      </dsp:txXfrm>
    </dsp:sp>
    <dsp:sp modelId="{C03EA7A5-3CF2-442B-8C98-C2D848935B54}">
      <dsp:nvSpPr>
        <dsp:cNvPr id="0" name=""/>
        <dsp:cNvSpPr/>
      </dsp:nvSpPr>
      <dsp:spPr>
        <a:xfrm>
          <a:off x="4224325" y="3641969"/>
          <a:ext cx="1896542" cy="1019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7A69-DBFD-47AC-8966-DAD643E0A22F}">
      <dsp:nvSpPr>
        <dsp:cNvPr id="0" name=""/>
        <dsp:cNvSpPr/>
      </dsp:nvSpPr>
      <dsp:spPr>
        <a:xfrm rot="5400000">
          <a:off x="836716" y="3371185"/>
          <a:ext cx="1699410" cy="14784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177575" y="3525549"/>
        <a:ext cx="1017691" cy="1169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C022-54A9-400A-B68C-98FE47458006}">
      <dsp:nvSpPr>
        <dsp:cNvPr id="0" name=""/>
        <dsp:cNvSpPr/>
      </dsp:nvSpPr>
      <dsp:spPr>
        <a:xfrm>
          <a:off x="0" y="3769206"/>
          <a:ext cx="6264789" cy="12371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Feedback and Communication:  </a:t>
          </a:r>
          <a:r>
            <a:rPr lang="en-US" sz="1100" b="0" kern="1200" dirty="0" smtClean="0"/>
            <a:t>Encouraging Passengers  and getting feedback it tends to helps </a:t>
          </a:r>
          <a:r>
            <a:rPr lang="en-US" sz="1100" b="0" kern="1200" dirty="0" err="1" smtClean="0"/>
            <a:t>thedefault</a:t>
          </a:r>
          <a:r>
            <a:rPr lang="en-US" sz="1100" b="0" kern="1200" dirty="0" smtClean="0"/>
            <a:t> things which can improvise it for the next upcoming passengers small communication makes </a:t>
          </a:r>
          <a:r>
            <a:rPr lang="en-US" sz="1100" b="0" kern="1200" dirty="0" err="1" smtClean="0"/>
            <a:t>deifferent</a:t>
          </a:r>
          <a:r>
            <a:rPr lang="en-US" sz="1100" b="0" kern="1200" dirty="0" smtClean="0"/>
            <a:t> things</a:t>
          </a:r>
          <a:endParaRPr lang="en-US" sz="1100" b="1" kern="1200" dirty="0"/>
        </a:p>
      </dsp:txBody>
      <dsp:txXfrm>
        <a:off x="0" y="3769206"/>
        <a:ext cx="6264789" cy="668054"/>
      </dsp:txXfrm>
    </dsp:sp>
    <dsp:sp modelId="{2EED32D7-BFE1-4EE7-A9C1-B3EF48355E7B}">
      <dsp:nvSpPr>
        <dsp:cNvPr id="0" name=""/>
        <dsp:cNvSpPr/>
      </dsp:nvSpPr>
      <dsp:spPr>
        <a:xfrm>
          <a:off x="0" y="4412517"/>
          <a:ext cx="6264789" cy="5690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OverAll</a:t>
          </a:r>
          <a:r>
            <a:rPr lang="en-US" sz="1200" kern="1200" dirty="0" smtClean="0"/>
            <a:t>, focusing &amp; improving on the lagging areas might it helps to give better service which were not expected by the passengers and to reach for the </a:t>
          </a:r>
          <a:r>
            <a:rPr lang="en-US" sz="1200" kern="1200" dirty="0" err="1" smtClean="0"/>
            <a:t>expections</a:t>
          </a:r>
          <a:r>
            <a:rPr lang="en-US" sz="1200" kern="1200" dirty="0" smtClean="0"/>
            <a:t> and satisfaction,</a:t>
          </a:r>
          <a:endParaRPr lang="en-US" sz="1200" kern="1200" dirty="0"/>
        </a:p>
      </dsp:txBody>
      <dsp:txXfrm>
        <a:off x="0" y="4412517"/>
        <a:ext cx="6264789" cy="569083"/>
      </dsp:txXfrm>
    </dsp:sp>
    <dsp:sp modelId="{22365127-1752-47C3-8652-E6957060FA89}">
      <dsp:nvSpPr>
        <dsp:cNvPr id="0" name=""/>
        <dsp:cNvSpPr/>
      </dsp:nvSpPr>
      <dsp:spPr>
        <a:xfrm rot="10800000">
          <a:off x="0" y="1777237"/>
          <a:ext cx="6264789" cy="1902717"/>
        </a:xfrm>
        <a:prstGeom prst="upArrowCallout">
          <a:avLst/>
        </a:prstGeom>
        <a:solidFill>
          <a:schemeClr val="accent4">
            <a:hueOff val="-1825086"/>
            <a:satOff val="6087"/>
            <a:lumOff val="960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Employee Training: </a:t>
          </a:r>
          <a:r>
            <a:rPr lang="en-US" sz="1600" b="0" kern="1200" dirty="0" smtClean="0"/>
            <a:t>Regular  L&amp;D training  development programs enhance their skills</a:t>
          </a:r>
        </a:p>
      </dsp:txBody>
      <dsp:txXfrm rot="-10800000">
        <a:off x="0" y="1777237"/>
        <a:ext cx="6264789" cy="667853"/>
      </dsp:txXfrm>
    </dsp:sp>
    <dsp:sp modelId="{C7A4E687-278C-4DAD-8E5C-C98483DBFB4B}">
      <dsp:nvSpPr>
        <dsp:cNvPr id="0" name=""/>
        <dsp:cNvSpPr/>
      </dsp:nvSpPr>
      <dsp:spPr>
        <a:xfrm>
          <a:off x="0" y="2552899"/>
          <a:ext cx="3132394" cy="568912"/>
        </a:xfrm>
        <a:prstGeom prst="rect">
          <a:avLst/>
        </a:prstGeom>
        <a:solidFill>
          <a:schemeClr val="accent4">
            <a:tint val="40000"/>
            <a:alpha val="90000"/>
            <a:hueOff val="-1215389"/>
            <a:satOff val="11774"/>
            <a:lumOff val="1214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1215389"/>
              <a:satOff val="11774"/>
              <a:lumOff val="12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Safety &amp; Security:</a:t>
          </a:r>
          <a:r>
            <a:rPr lang="en-US" sz="1200" kern="1200" dirty="0" smtClean="0"/>
            <a:t> Ensure giving priority </a:t>
          </a:r>
          <a:r>
            <a:rPr lang="en-US" sz="1200" kern="1200" dirty="0" err="1" smtClean="0"/>
            <a:t>protocals</a:t>
          </a:r>
          <a:r>
            <a:rPr lang="en-US" sz="1200" kern="1200" dirty="0" smtClean="0"/>
            <a:t> to the passengers were avail</a:t>
          </a:r>
        </a:p>
      </dsp:txBody>
      <dsp:txXfrm>
        <a:off x="0" y="2552899"/>
        <a:ext cx="3132394" cy="568912"/>
      </dsp:txXfrm>
    </dsp:sp>
    <dsp:sp modelId="{8EBA2A75-2F62-4169-8E9B-80DB9A83E708}">
      <dsp:nvSpPr>
        <dsp:cNvPr id="0" name=""/>
        <dsp:cNvSpPr/>
      </dsp:nvSpPr>
      <dsp:spPr>
        <a:xfrm>
          <a:off x="3132394" y="2552899"/>
          <a:ext cx="3132394" cy="568912"/>
        </a:xfrm>
        <a:prstGeom prst="rect">
          <a:avLst/>
        </a:prstGeom>
        <a:solidFill>
          <a:schemeClr val="accent4">
            <a:tint val="40000"/>
            <a:alpha val="90000"/>
            <a:hueOff val="-2430779"/>
            <a:satOff val="23548"/>
            <a:lumOff val="2428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2430779"/>
              <a:satOff val="23548"/>
              <a:lumOff val="2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Flight Experience:</a:t>
          </a:r>
          <a:r>
            <a:rPr lang="en-US" sz="1200" b="0" kern="1200" dirty="0" smtClean="0"/>
            <a:t> Ensure to get feedback from travelled passengers which it makes to change if any default</a:t>
          </a:r>
          <a:endParaRPr lang="en-US" sz="1200" b="1" kern="1200" dirty="0"/>
        </a:p>
      </dsp:txBody>
      <dsp:txXfrm>
        <a:off x="3132394" y="2552899"/>
        <a:ext cx="3132394" cy="568912"/>
      </dsp:txXfrm>
    </dsp:sp>
    <dsp:sp modelId="{878104C1-17D5-4682-BCA2-2144C9BFD1D0}">
      <dsp:nvSpPr>
        <dsp:cNvPr id="0" name=""/>
        <dsp:cNvSpPr/>
      </dsp:nvSpPr>
      <dsp:spPr>
        <a:xfrm rot="10800000">
          <a:off x="0" y="34620"/>
          <a:ext cx="6264789" cy="1902717"/>
        </a:xfrm>
        <a:prstGeom prst="upArrowCallout">
          <a:avLst/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Customer Service:</a:t>
          </a:r>
          <a:r>
            <a:rPr lang="en-US" sz="1100" kern="1200" dirty="0" smtClean="0"/>
            <a:t> Ensuring that service are friendly, responsive, promptly addressing Customer Queries to enhance customer satisfaction</a:t>
          </a:r>
          <a:endParaRPr lang="en-US" sz="1100" kern="1200" dirty="0"/>
        </a:p>
      </dsp:txBody>
      <dsp:txXfrm rot="-10800000">
        <a:off x="0" y="34620"/>
        <a:ext cx="6264789" cy="667853"/>
      </dsp:txXfrm>
    </dsp:sp>
    <dsp:sp modelId="{D5714D90-541E-4873-992C-C6DFBFDADBC8}">
      <dsp:nvSpPr>
        <dsp:cNvPr id="0" name=""/>
        <dsp:cNvSpPr/>
      </dsp:nvSpPr>
      <dsp:spPr>
        <a:xfrm>
          <a:off x="1258" y="709692"/>
          <a:ext cx="3209411" cy="487006"/>
        </a:xfrm>
        <a:prstGeom prst="rect">
          <a:avLst/>
        </a:prstGeom>
        <a:solidFill>
          <a:schemeClr val="accent4">
            <a:tint val="40000"/>
            <a:alpha val="90000"/>
            <a:hueOff val="-3646168"/>
            <a:satOff val="35321"/>
            <a:lumOff val="3641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3646168"/>
              <a:satOff val="35321"/>
              <a:lumOff val="3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Pricing</a:t>
          </a:r>
          <a:r>
            <a:rPr lang="en-US" sz="1200" kern="1200" dirty="0" smtClean="0"/>
            <a:t>: Consider offering  promotions discounts to attract more customers in the market trend</a:t>
          </a:r>
          <a:endParaRPr lang="en-US" sz="1200" kern="1200" dirty="0"/>
        </a:p>
      </dsp:txBody>
      <dsp:txXfrm>
        <a:off x="1258" y="709692"/>
        <a:ext cx="3209411" cy="487006"/>
      </dsp:txXfrm>
    </dsp:sp>
    <dsp:sp modelId="{4A6B5F10-6E9B-48B6-9BB3-170D42DF0B04}">
      <dsp:nvSpPr>
        <dsp:cNvPr id="0" name=""/>
        <dsp:cNvSpPr/>
      </dsp:nvSpPr>
      <dsp:spPr>
        <a:xfrm>
          <a:off x="3210669" y="668738"/>
          <a:ext cx="3052861" cy="568912"/>
        </a:xfrm>
        <a:prstGeom prst="rect">
          <a:avLst/>
        </a:prstGeom>
        <a:solidFill>
          <a:schemeClr val="accent4">
            <a:tint val="40000"/>
            <a:alpha val="90000"/>
            <a:hueOff val="-4861557"/>
            <a:satOff val="47095"/>
            <a:lumOff val="4855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-4861557"/>
              <a:satOff val="47095"/>
              <a:lumOff val="4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3210669" y="668738"/>
        <a:ext cx="3052861" cy="56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DA-ExcelR/Projec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HighCloud Airlines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By Group-4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3032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HighCloud Airlines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By Group-4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 descr="Free stock photo of abstract photo, adobe photoshop, aeropla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3953795"/>
              </p:ext>
            </p:extLst>
          </p:nvPr>
        </p:nvGraphicFramePr>
        <p:xfrm>
          <a:off x="0" y="67733"/>
          <a:ext cx="4542503" cy="667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9614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48035837"/>
              </p:ext>
            </p:extLst>
          </p:nvPr>
        </p:nvGraphicFramePr>
        <p:xfrm>
          <a:off x="2212258" y="1838631"/>
          <a:ext cx="9468464" cy="215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434342" y="0"/>
            <a:ext cx="5757658" cy="169114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HighCloud Airlines, is leading airlines in the Aviation sector with vast network operations serving in term of reliability, safety &amp; customers satisfaction who preferred company offers as that market trends and its operation Performance.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Subtitle 10"/>
          <p:cNvSpPr txBox="1">
            <a:spLocks/>
          </p:cNvSpPr>
          <p:nvPr/>
        </p:nvSpPr>
        <p:spPr>
          <a:xfrm>
            <a:off x="836612" y="3996267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Insights:</a:t>
            </a:r>
          </a:p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Based on available data, we have analysed a total airlines carriers operating across specified regions</a:t>
            </a:r>
          </a:p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simultaneously Year wise growth in </a:t>
            </a:r>
            <a:r>
              <a:rPr lang="en-IN" b="1" dirty="0" err="1" smtClean="0">
                <a:solidFill>
                  <a:schemeClr val="tx1">
                    <a:lumMod val="95000"/>
                  </a:schemeClr>
                </a:solidFill>
              </a:rPr>
              <a:t>LoadFactor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, addition to that passengers travelled more in mid of year </a:t>
            </a:r>
            <a:r>
              <a:rPr lang="en-IN" b="1" dirty="0" err="1" smtClean="0">
                <a:solidFill>
                  <a:schemeClr val="tx1">
                    <a:lumMod val="95000"/>
                  </a:schemeClr>
                </a:solidFill>
              </a:rPr>
              <a:t>i.e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 in the month </a:t>
            </a:r>
            <a:r>
              <a:rPr lang="en-IN" b="1" dirty="0" err="1" smtClean="0">
                <a:solidFill>
                  <a:schemeClr val="tx1">
                    <a:lumMod val="95000"/>
                  </a:schemeClr>
                </a:solidFill>
              </a:rPr>
              <a:t>Jun,Jul</a:t>
            </a:r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 &amp; August.</a:t>
            </a:r>
          </a:p>
          <a:p>
            <a:r>
              <a:rPr lang="en-IN" b="1" dirty="0" smtClean="0">
                <a:solidFill>
                  <a:schemeClr val="tx1">
                    <a:lumMod val="95000"/>
                  </a:schemeClr>
                </a:solidFill>
              </a:rPr>
              <a:t>As per the data observed capacity of passengers is high on Weekdays compared to Weekends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27185" y="0"/>
            <a:ext cx="6461527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Business Overview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6388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3153710"/>
          </a:xfrm>
        </p:spPr>
        <p:txBody>
          <a:bodyPr/>
          <a:lstStyle/>
          <a:p>
            <a:r>
              <a:rPr lang="en-IN" b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HighCloud Airlines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066533"/>
          </a:xfrm>
        </p:spPr>
        <p:txBody>
          <a:bodyPr/>
          <a:lstStyle/>
          <a:p>
            <a:r>
              <a:rPr lang="en-IN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By Group-4</a:t>
            </a:r>
            <a:endParaRPr lang="en-IN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" name="Picture 3" descr="Free stock photo of abstract photo, adobe photoshop, aeropla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95"/>
            <a:ext cx="12192000" cy="706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884612" y="14748"/>
            <a:ext cx="449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Project Overview</a:t>
            </a:r>
            <a:endParaRPr lang="en-I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1949" y="1523680"/>
            <a:ext cx="5088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HighCloud Airlines aimed to </a:t>
            </a:r>
            <a:r>
              <a:rPr lang="en-IN" dirty="0" err="1" smtClean="0"/>
              <a:t>leaverage</a:t>
            </a:r>
            <a:r>
              <a:rPr lang="en-IN" dirty="0" smtClean="0"/>
              <a:t> the power of data analysis to extract valuable insights to optimise airlines operations and its performance </a:t>
            </a:r>
            <a:r>
              <a:rPr lang="en-IN" dirty="0" err="1" smtClean="0"/>
              <a:t>globally.ttt</a:t>
            </a:r>
            <a:r>
              <a:rPr lang="en-IN" dirty="0" smtClean="0"/>
              <a:t> </a:t>
            </a:r>
            <a:r>
              <a:rPr lang="en-IN" dirty="0" err="1" smtClean="0"/>
              <a:t>Thtjtjtj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141110" y="4572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7769225" y="3324053"/>
            <a:ext cx="4422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75000"/>
                  </a:schemeClr>
                </a:solidFill>
              </a:rPr>
              <a:t>The Scope of </a:t>
            </a:r>
            <a:r>
              <a:rPr lang="en-IN" sz="1600" b="1" dirty="0" smtClean="0">
                <a:solidFill>
                  <a:schemeClr val="bg2">
                    <a:lumMod val="75000"/>
                  </a:schemeClr>
                </a:solidFill>
              </a:rPr>
              <a:t>t  his </a:t>
            </a:r>
            <a:r>
              <a:rPr lang="en-IN" sz="1600" b="1" dirty="0">
                <a:solidFill>
                  <a:schemeClr val="bg2">
                    <a:lumMod val="75000"/>
                  </a:schemeClr>
                </a:solidFill>
              </a:rPr>
              <a:t>project is analysing Key Performance Indicators to know a deeper </a:t>
            </a:r>
            <a:r>
              <a:rPr lang="en-IN" sz="1600" b="1" dirty="0" smtClean="0">
                <a:solidFill>
                  <a:schemeClr val="bg2">
                    <a:lumMod val="75000"/>
                  </a:schemeClr>
                </a:solidFill>
              </a:rPr>
              <a:t>understanding of: </a:t>
            </a:r>
            <a:endParaRPr lang="en-IN" sz="16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N" sz="16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69225" y="1032387"/>
            <a:ext cx="7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Tht</a:t>
            </a:r>
            <a:endParaRPr lang="en-IN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18591"/>
              </p:ext>
            </p:extLst>
          </p:nvPr>
        </p:nvGraphicFramePr>
        <p:xfrm>
          <a:off x="9674941" y="3910606"/>
          <a:ext cx="2343959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959">
                  <a:extLst>
                    <a:ext uri="{9D8B030D-6E8A-4147-A177-3AD203B41FA5}">
                      <a16:colId xmlns:a16="http://schemas.microsoft.com/office/drawing/2014/main" val="331254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KPI’z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32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Passengers</a:t>
                      </a:r>
                      <a:r>
                        <a:rPr lang="en-IN" baseline="0" dirty="0" smtClean="0"/>
                        <a:t> Airlines Preference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Highest</a:t>
                      </a:r>
                      <a:r>
                        <a:rPr lang="en-IN" baseline="0" dirty="0" smtClean="0"/>
                        <a:t> &amp; Lowest </a:t>
                      </a:r>
                      <a:r>
                        <a:rPr lang="en-IN" dirty="0" smtClean="0"/>
                        <a:t>Load Factor range:</a:t>
                      </a:r>
                    </a:p>
                    <a:p>
                      <a:r>
                        <a:rPr lang="en-IN" dirty="0" smtClean="0"/>
                        <a:t>Yr:2008 LLF,</a:t>
                      </a:r>
                      <a:r>
                        <a:rPr lang="en-IN" baseline="0" dirty="0" smtClean="0"/>
                        <a:t>  Yr:2013</a:t>
                      </a:r>
                      <a:r>
                        <a:rPr lang="en-IN" dirty="0" smtClean="0"/>
                        <a:t> HLF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4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Operational Efficiency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08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343569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38832" y="0"/>
            <a:ext cx="5314335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Data model Challenges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60277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무료 이미지 : 하늘, 비행기 여행, 항공 우주 공학, 구름, 차량, 공기 호스, 여객기, 저녁, 일몰, 아침, 해돋이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69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57762" y="-115078"/>
            <a:ext cx="7263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Dashboard Overview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8" descr="MainData_Final (Sri-7) - Exce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28777" r="33105" b="4490"/>
          <a:stretch/>
        </p:blipFill>
        <p:spPr>
          <a:xfrm>
            <a:off x="1922210" y="1231489"/>
            <a:ext cx="7934632" cy="4336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Plus 9">
            <a:hlinkClick r:id="rId4" action="ppaction://hlinkfile"/>
          </p:cNvPr>
          <p:cNvSpPr/>
          <p:nvPr/>
        </p:nvSpPr>
        <p:spPr>
          <a:xfrm>
            <a:off x="9350477" y="5073443"/>
            <a:ext cx="506365" cy="494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01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Data_Final (Sri-7)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8" t="29890" r="54516" b="32586"/>
          <a:stretch/>
        </p:blipFill>
        <p:spPr>
          <a:xfrm>
            <a:off x="693175" y="1356852"/>
            <a:ext cx="4999702" cy="3775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 descr="MainData_Final (Sri-7)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5" t="34233" r="3232" b="9238"/>
          <a:stretch/>
        </p:blipFill>
        <p:spPr>
          <a:xfrm>
            <a:off x="6297561" y="1393722"/>
            <a:ext cx="5692878" cy="3701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8443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3380144"/>
              </p:ext>
            </p:extLst>
          </p:nvPr>
        </p:nvGraphicFramePr>
        <p:xfrm>
          <a:off x="-224502" y="852401"/>
          <a:ext cx="612385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6878" y="3333705"/>
            <a:ext cx="150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Safety &amp; Compliance</a:t>
            </a:r>
            <a:endParaRPr lang="en-IN" sz="1600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841395" y="4772402"/>
            <a:ext cx="1635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Market </a:t>
            </a:r>
            <a:r>
              <a:rPr lang="en-IN" b="1" dirty="0" err="1" smtClean="0"/>
              <a:t>Expension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2670" y="1842905"/>
            <a:ext cx="187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Digital Transformation</a:t>
            </a:r>
            <a:endParaRPr lang="en-IN" b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74359493"/>
              </p:ext>
            </p:extLst>
          </p:nvPr>
        </p:nvGraphicFramePr>
        <p:xfrm>
          <a:off x="5751871" y="833131"/>
          <a:ext cx="6264789" cy="5007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8932609" y="1458184"/>
            <a:ext cx="325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err="1" smtClean="0">
                <a:solidFill>
                  <a:schemeClr val="bg1"/>
                </a:solidFill>
              </a:rPr>
              <a:t>Timeing</a:t>
            </a:r>
            <a:r>
              <a:rPr lang="en-IN" sz="1100" b="1" dirty="0" smtClean="0">
                <a:solidFill>
                  <a:schemeClr val="bg1"/>
                </a:solidFill>
              </a:rPr>
              <a:t>: </a:t>
            </a:r>
            <a:r>
              <a:rPr lang="en-IN" sz="1100" dirty="0" smtClean="0">
                <a:solidFill>
                  <a:schemeClr val="bg1"/>
                </a:solidFill>
              </a:rPr>
              <a:t>Improving on time performance it  optimize the passengers schedule and need </a:t>
            </a:r>
            <a:r>
              <a:rPr lang="en-IN" sz="1100" dirty="0" err="1" smtClean="0">
                <a:solidFill>
                  <a:schemeClr val="bg1"/>
                </a:solidFill>
              </a:rPr>
              <a:t>tp</a:t>
            </a:r>
            <a:r>
              <a:rPr lang="en-IN" sz="1100" dirty="0" smtClean="0">
                <a:solidFill>
                  <a:schemeClr val="bg1"/>
                </a:solidFill>
              </a:rPr>
              <a:t> keep informing them if any un-expected things changes</a:t>
            </a:r>
            <a:endParaRPr lang="en-IN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1868" y="-68119"/>
            <a:ext cx="912826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u="sng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Suggestions &amp; </a:t>
            </a:r>
            <a:r>
              <a:rPr lang="en-US" sz="4400" b="1" u="sng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Conculsion</a:t>
            </a:r>
            <a:endParaRPr lang="en-US" sz="4400" b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78968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You.!!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27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402</TotalTime>
  <Words>445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HighCloud Airlines analysis</vt:lpstr>
      <vt:lpstr>HighCloud Airlines analysis</vt:lpstr>
      <vt:lpstr>PowerPoint Presentation</vt:lpstr>
      <vt:lpstr>HighCloud Airlines analysis</vt:lpstr>
      <vt:lpstr>PowerPoint Presentation</vt:lpstr>
      <vt:lpstr>PowerPoint Presentation</vt:lpstr>
      <vt:lpstr>PowerPoint Presentation</vt:lpstr>
      <vt:lpstr>PowerPoint Presentation</vt:lpstr>
      <vt:lpstr>Thank You.!!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HighCloud Airlines analysis</dc:title>
  <dc:creator>Kavya</dc:creator>
  <cp:lastModifiedBy>Kavya</cp:lastModifiedBy>
  <cp:revision>28</cp:revision>
  <dcterms:created xsi:type="dcterms:W3CDTF">2024-06-06T15:21:34Z</dcterms:created>
  <dcterms:modified xsi:type="dcterms:W3CDTF">2024-06-06T22:04:24Z</dcterms:modified>
</cp:coreProperties>
</file>