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kavin\Downloads\Employee_Dataset%20(2)%20(Recovered)%20kavin%20(4).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kavin\Downloads\Employee_Dataset%20(2)%20(Recovered)%20kavin%20(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166193.16</c:v>
                </c:pt>
                <c:pt idx="3">
                  <c:v>31042.51</c:v>
                </c:pt>
                <c:pt idx="4">
                  <c:v>51165.37</c:v>
                </c:pt>
                <c:pt idx="5">
                  <c:v>67818.14</c:v>
                </c:pt>
                <c:pt idx="6">
                  <c:v>99683.67</c:v>
                </c:pt>
                <c:pt idx="7">
                  <c:v>84598.88</c:v>
                </c:pt>
                <c:pt idx="8">
                  <c:v>73487.16</c:v>
                </c:pt>
                <c:pt idx="9">
                  <c:v>204410.21</c:v>
                </c:pt>
                <c:pt idx="10">
                  <c:v>194315.7</c:v>
                </c:pt>
              </c:numCache>
            </c:numRef>
          </c:val>
        </c:ser>
        <c:dLbls>
          <c:showLegendKey val="0"/>
          <c:showVal val="0"/>
          <c:showCatName val="0"/>
          <c:showSerName val="0"/>
          <c:showPercent val="0"/>
          <c:showBubbleSize val="0"/>
        </c:dLbls>
        <c:gapWidth val="219"/>
        <c:overlap val="-27"/>
        <c:axId val="176517120"/>
        <c:axId val="176518656"/>
      </c:barChart>
      <c:catAx>
        <c:axId val="176517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518656"/>
        <c:crosses val="autoZero"/>
        <c:auto val="1"/>
        <c:lblAlgn val="ctr"/>
        <c:lblOffset val="100"/>
        <c:noMultiLvlLbl val="0"/>
      </c:catAx>
      <c:valAx>
        <c:axId val="176518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51712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ser>
        <c:dLbls>
          <c:showLegendKey val="0"/>
          <c:showVal val="0"/>
          <c:showCatName val="0"/>
          <c:showSerName val="0"/>
          <c:showPercent val="0"/>
          <c:showBubbleSize val="0"/>
        </c:dLbls>
        <c:gapWidth val="219"/>
        <c:overlap val="-27"/>
        <c:axId val="175540096"/>
        <c:axId val="175541632"/>
      </c:barChart>
      <c:catAx>
        <c:axId val="175540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541632"/>
        <c:crosses val="autoZero"/>
        <c:auto val="1"/>
        <c:lblAlgn val="ctr"/>
        <c:lblOffset val="100"/>
        <c:noMultiLvlLbl val="0"/>
      </c:catAx>
      <c:valAx>
        <c:axId val="175541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54009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6"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77"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1048778"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79"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80"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81"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135982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Slide Image Placeholder 1"/>
          <p:cNvSpPr>
            <a:spLocks noGrp="1" noRot="1" noChangeAspect="1"/>
          </p:cNvSpPr>
          <p:nvPr>
            <p:ph type="sldImg"/>
          </p:nvPr>
        </p:nvSpPr>
        <p:spPr>
          <a:xfrm>
            <a:off x="4038600" y="857250"/>
            <a:ext cx="4114800" cy="2314575"/>
          </a:xfrm>
        </p:spPr>
      </p:sp>
      <p:sp>
        <p:nvSpPr>
          <p:cNvPr id="1048620" name="Notes Placeholder 2"/>
          <p:cNvSpPr>
            <a:spLocks noGrp="1"/>
          </p:cNvSpPr>
          <p:nvPr>
            <p:ph type="body" idx="1"/>
          </p:nvPr>
        </p:nvSpPr>
        <p:spPr/>
        <p:txBody>
          <a:bodyPr/>
          <a:lstStyle/>
          <a:p>
            <a:endParaRPr lang="en-IN" dirty="0"/>
          </a:p>
        </p:txBody>
      </p:sp>
      <p:sp>
        <p:nvSpPr>
          <p:cNvPr id="1048621"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Slide Image Placeholder 1"/>
          <p:cNvSpPr>
            <a:spLocks noGrp="1" noRot="1" noChangeAspect="1"/>
          </p:cNvSpPr>
          <p:nvPr>
            <p:ph type="sldImg"/>
          </p:nvPr>
        </p:nvSpPr>
        <p:spPr>
          <a:xfrm>
            <a:off x="4038600" y="857250"/>
            <a:ext cx="4114800" cy="2314575"/>
          </a:xfrm>
        </p:spPr>
      </p:sp>
      <p:sp>
        <p:nvSpPr>
          <p:cNvPr id="1048656" name="Notes Placeholder 2"/>
          <p:cNvSpPr>
            <a:spLocks noGrp="1"/>
          </p:cNvSpPr>
          <p:nvPr>
            <p:ph type="body" idx="1"/>
          </p:nvPr>
        </p:nvSpPr>
        <p:spPr/>
        <p:txBody>
          <a:bodyPr/>
          <a:lstStyle/>
          <a:p>
            <a:endParaRPr lang="en-IN" dirty="0"/>
          </a:p>
        </p:txBody>
      </p:sp>
      <p:sp>
        <p:nvSpPr>
          <p:cNvPr id="1048657"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6"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1048607"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08"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1048609" name="Footer Placeholder 4"/>
          <p:cNvSpPr>
            <a:spLocks noGrp="1"/>
          </p:cNvSpPr>
          <p:nvPr>
            <p:ph type="ftr" sz="quarter" idx="11"/>
          </p:nvPr>
        </p:nvSpPr>
        <p:spPr/>
        <p:txBody>
          <a:bodyPr/>
          <a:lstStyle/>
          <a:p>
            <a:endParaRPr lang="en-US"/>
          </a:p>
        </p:txBody>
      </p:sp>
      <p:sp>
        <p:nvSpPr>
          <p:cNvPr id="1048610"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048611" name="Slide Number Placeholder 5"/>
          <p:cNvSpPr>
            <a:spLocks noGrp="1"/>
          </p:cNvSpPr>
          <p:nvPr>
            <p:ph type="sldNum" sz="quarter" idx="12"/>
          </p:nvPr>
        </p:nvSpPr>
        <p:spPr>
          <a:xfrm>
            <a:off x="531812" y="4529540"/>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43"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1048744"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45"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1048746" name="Footer Placeholder 4"/>
          <p:cNvSpPr>
            <a:spLocks noGrp="1"/>
          </p:cNvSpPr>
          <p:nvPr>
            <p:ph type="ftr" sz="quarter" idx="11"/>
          </p:nvPr>
        </p:nvSpPr>
        <p:spPr/>
        <p:txBody>
          <a:bodyPr/>
          <a:lstStyle/>
          <a:p>
            <a:endParaRPr lang="en-US"/>
          </a:p>
        </p:txBody>
      </p:sp>
      <p:sp>
        <p:nvSpPr>
          <p:cNvPr id="1048747"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48"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90"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048691"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92"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93"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1048694" name="Footer Placeholder 4"/>
          <p:cNvSpPr>
            <a:spLocks noGrp="1"/>
          </p:cNvSpPr>
          <p:nvPr>
            <p:ph type="ftr" sz="quarter" idx="11"/>
          </p:nvPr>
        </p:nvSpPr>
        <p:spPr/>
        <p:txBody>
          <a:bodyPr/>
          <a:lstStyle/>
          <a:p>
            <a:endParaRPr lang="en-US"/>
          </a:p>
        </p:txBody>
      </p:sp>
      <p:sp>
        <p:nvSpPr>
          <p:cNvPr id="1048695"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9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048697"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048698"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731"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1048732"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1048733"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1048734" name="Footer Placeholder 5"/>
          <p:cNvSpPr>
            <a:spLocks noGrp="1"/>
          </p:cNvSpPr>
          <p:nvPr>
            <p:ph type="ftr" sz="quarter" idx="11"/>
          </p:nvPr>
        </p:nvSpPr>
        <p:spPr/>
        <p:txBody>
          <a:bodyPr/>
          <a:lstStyle/>
          <a:p>
            <a:endParaRPr lang="en-US"/>
          </a:p>
        </p:txBody>
      </p:sp>
      <p:sp>
        <p:nvSpPr>
          <p:cNvPr id="1048735"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36"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81"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048682"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83"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1048684"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1048685" name="Footer Placeholder 5"/>
          <p:cNvSpPr>
            <a:spLocks noGrp="1"/>
          </p:cNvSpPr>
          <p:nvPr>
            <p:ph type="ftr" sz="quarter" idx="11"/>
          </p:nvPr>
        </p:nvSpPr>
        <p:spPr/>
        <p:txBody>
          <a:bodyPr/>
          <a:lstStyle/>
          <a:p>
            <a:endParaRPr lang="en-US"/>
          </a:p>
        </p:txBody>
      </p:sp>
      <p:sp>
        <p:nvSpPr>
          <p:cNvPr id="1048686"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8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048688"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048689"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756"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1048757"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758"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1048759"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1048760" name="Footer Placeholder 5"/>
          <p:cNvSpPr>
            <a:spLocks noGrp="1"/>
          </p:cNvSpPr>
          <p:nvPr>
            <p:ph type="ftr" sz="quarter" idx="11"/>
          </p:nvPr>
        </p:nvSpPr>
        <p:spPr/>
        <p:txBody>
          <a:bodyPr/>
          <a:lstStyle/>
          <a:p>
            <a:endParaRPr lang="en-US"/>
          </a:p>
        </p:txBody>
      </p:sp>
      <p:sp>
        <p:nvSpPr>
          <p:cNvPr id="104876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62"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6" name="Title 1"/>
          <p:cNvSpPr>
            <a:spLocks noGrp="1"/>
          </p:cNvSpPr>
          <p:nvPr>
            <p:ph type="title"/>
          </p:nvPr>
        </p:nvSpPr>
        <p:spPr/>
        <p:txBody>
          <a:bodyPr/>
          <a:lstStyle/>
          <a:p>
            <a:r>
              <a:rPr lang="en-US"/>
              <a:t>Click to edit Master title style</a:t>
            </a:r>
            <a:endParaRPr lang="en-US" dirty="0"/>
          </a:p>
        </p:txBody>
      </p:sp>
      <p:sp>
        <p:nvSpPr>
          <p:cNvPr id="1048707"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8"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1048709" name="Footer Placeholder 4"/>
          <p:cNvSpPr>
            <a:spLocks noGrp="1"/>
          </p:cNvSpPr>
          <p:nvPr>
            <p:ph type="ftr" sz="quarter" idx="11"/>
          </p:nvPr>
        </p:nvSpPr>
        <p:spPr/>
        <p:txBody>
          <a:bodyPr/>
          <a:lstStyle/>
          <a:p>
            <a:endParaRPr lang="en-US"/>
          </a:p>
        </p:txBody>
      </p:sp>
      <p:sp>
        <p:nvSpPr>
          <p:cNvPr id="10487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11"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70"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1048771"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72"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1048773" name="Footer Placeholder 4"/>
          <p:cNvSpPr>
            <a:spLocks noGrp="1"/>
          </p:cNvSpPr>
          <p:nvPr>
            <p:ph type="ftr" sz="quarter" idx="11"/>
          </p:nvPr>
        </p:nvSpPr>
        <p:spPr/>
        <p:txBody>
          <a:bodyPr/>
          <a:lstStyle/>
          <a:p>
            <a:endParaRPr lang="en-US"/>
          </a:p>
        </p:txBody>
      </p:sp>
      <p:sp>
        <p:nvSpPr>
          <p:cNvPr id="1048774"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75"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37"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1048738"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9"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1048740" name="Footer Placeholder 4"/>
          <p:cNvSpPr>
            <a:spLocks noGrp="1"/>
          </p:cNvSpPr>
          <p:nvPr>
            <p:ph type="ftr" sz="quarter" idx="11"/>
          </p:nvPr>
        </p:nvSpPr>
        <p:spPr/>
        <p:txBody>
          <a:bodyPr/>
          <a:lstStyle/>
          <a:p>
            <a:endParaRPr lang="en-US"/>
          </a:p>
        </p:txBody>
      </p:sp>
      <p:sp>
        <p:nvSpPr>
          <p:cNvPr id="1048741"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42"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1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104871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1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1048715" name="Footer Placeholder 4"/>
          <p:cNvSpPr>
            <a:spLocks noGrp="1"/>
          </p:cNvSpPr>
          <p:nvPr>
            <p:ph type="ftr" sz="quarter" idx="11"/>
          </p:nvPr>
        </p:nvSpPr>
        <p:spPr/>
        <p:txBody>
          <a:bodyPr/>
          <a:lstStyle/>
          <a:p>
            <a:endParaRPr lang="en-US"/>
          </a:p>
        </p:txBody>
      </p:sp>
      <p:sp>
        <p:nvSpPr>
          <p:cNvPr id="1048716"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17"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49" name="Title 7"/>
          <p:cNvSpPr>
            <a:spLocks noGrp="1"/>
          </p:cNvSpPr>
          <p:nvPr>
            <p:ph type="title"/>
          </p:nvPr>
        </p:nvSpPr>
        <p:spPr/>
        <p:txBody>
          <a:bodyPr/>
          <a:lstStyle/>
          <a:p>
            <a:r>
              <a:rPr lang="en-US"/>
              <a:t>Click to edit Master title style</a:t>
            </a:r>
            <a:endParaRPr lang="en-US" dirty="0"/>
          </a:p>
        </p:txBody>
      </p:sp>
      <p:sp>
        <p:nvSpPr>
          <p:cNvPr id="1048750"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1"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2"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1048753" name="Footer Placeholder 5"/>
          <p:cNvSpPr>
            <a:spLocks noGrp="1"/>
          </p:cNvSpPr>
          <p:nvPr>
            <p:ph type="ftr" sz="quarter" idx="11"/>
          </p:nvPr>
        </p:nvSpPr>
        <p:spPr/>
        <p:txBody>
          <a:bodyPr/>
          <a:lstStyle/>
          <a:p>
            <a:endParaRPr lang="en-US"/>
          </a:p>
        </p:txBody>
      </p:sp>
      <p:sp>
        <p:nvSpPr>
          <p:cNvPr id="1048754"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55"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18" name="Title 9"/>
          <p:cNvSpPr>
            <a:spLocks noGrp="1"/>
          </p:cNvSpPr>
          <p:nvPr>
            <p:ph type="title"/>
          </p:nvPr>
        </p:nvSpPr>
        <p:spPr/>
        <p:txBody>
          <a:bodyPr/>
          <a:lstStyle/>
          <a:p>
            <a:r>
              <a:rPr lang="en-US"/>
              <a:t>Click to edit Master title style</a:t>
            </a:r>
            <a:endParaRPr lang="en-US" dirty="0"/>
          </a:p>
        </p:txBody>
      </p:sp>
      <p:sp>
        <p:nvSpPr>
          <p:cNvPr id="1048719"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0"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1"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2"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3" name="Date Placeholder 6"/>
          <p:cNvSpPr>
            <a:spLocks noGrp="1"/>
          </p:cNvSpPr>
          <p:nvPr>
            <p:ph type="dt" sz="half" idx="10"/>
          </p:nvPr>
        </p:nvSpPr>
        <p:spPr/>
        <p:txBody>
          <a:bodyPr/>
          <a:lstStyle/>
          <a:p>
            <a:fld id="{1D8BD707-D9CF-40AE-B4C6-C98DA3205C09}" type="datetimeFigureOut">
              <a:rPr lang="en-US" smtClean="0"/>
              <a:t>9/9/2024</a:t>
            </a:fld>
            <a:endParaRPr lang="en-US"/>
          </a:p>
        </p:txBody>
      </p:sp>
      <p:sp>
        <p:nvSpPr>
          <p:cNvPr id="1048724" name="Footer Placeholder 7"/>
          <p:cNvSpPr>
            <a:spLocks noGrp="1"/>
          </p:cNvSpPr>
          <p:nvPr>
            <p:ph type="ftr" sz="quarter" idx="11"/>
          </p:nvPr>
        </p:nvSpPr>
        <p:spPr/>
        <p:txBody>
          <a:bodyPr/>
          <a:lstStyle/>
          <a:p>
            <a:endParaRPr lang="en-US"/>
          </a:p>
        </p:txBody>
      </p:sp>
      <p:sp>
        <p:nvSpPr>
          <p:cNvPr id="1048725"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26"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a:t>Click to edit Master title style</a:t>
            </a:r>
            <a:endParaRPr lang="en-US" dirty="0"/>
          </a:p>
        </p:txBody>
      </p:sp>
      <p:sp>
        <p:nvSpPr>
          <p:cNvPr id="1048623" name="Date Placeholder 2"/>
          <p:cNvSpPr>
            <a:spLocks noGrp="1"/>
          </p:cNvSpPr>
          <p:nvPr>
            <p:ph type="dt" sz="half" idx="10"/>
          </p:nvPr>
        </p:nvSpPr>
        <p:spPr/>
        <p:txBody>
          <a:bodyPr/>
          <a:lstStyle/>
          <a:p>
            <a:fld id="{1D8BD707-D9CF-40AE-B4C6-C98DA3205C09}" type="datetimeFigureOut">
              <a:rPr lang="en-US" smtClean="0"/>
              <a:t>9/9/2024</a:t>
            </a:fld>
            <a:endParaRPr lang="en-US"/>
          </a:p>
        </p:txBody>
      </p:sp>
      <p:sp>
        <p:nvSpPr>
          <p:cNvPr id="1048624" name="Footer Placeholder 3"/>
          <p:cNvSpPr>
            <a:spLocks noGrp="1"/>
          </p:cNvSpPr>
          <p:nvPr>
            <p:ph type="ftr" sz="quarter" idx="11"/>
          </p:nvPr>
        </p:nvSpPr>
        <p:spPr/>
        <p:txBody>
          <a:bodyPr/>
          <a:lstStyle/>
          <a:p>
            <a:endParaRPr lang="en-US"/>
          </a:p>
        </p:txBody>
      </p:sp>
      <p:sp>
        <p:nvSpPr>
          <p:cNvPr id="1048625"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2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27" name="Date Placeholder 1"/>
          <p:cNvSpPr>
            <a:spLocks noGrp="1"/>
          </p:cNvSpPr>
          <p:nvPr>
            <p:ph type="dt" sz="half" idx="10"/>
          </p:nvPr>
        </p:nvSpPr>
        <p:spPr/>
        <p:txBody>
          <a:bodyPr/>
          <a:lstStyle/>
          <a:p>
            <a:fld id="{1D8BD707-D9CF-40AE-B4C6-C98DA3205C09}" type="datetimeFigureOut">
              <a:rPr lang="en-US" smtClean="0"/>
              <a:t>9/9/2024</a:t>
            </a:fld>
            <a:endParaRPr lang="en-US"/>
          </a:p>
        </p:txBody>
      </p:sp>
      <p:sp>
        <p:nvSpPr>
          <p:cNvPr id="1048728" name="Footer Placeholder 2"/>
          <p:cNvSpPr>
            <a:spLocks noGrp="1"/>
          </p:cNvSpPr>
          <p:nvPr>
            <p:ph type="ftr" sz="quarter" idx="11"/>
          </p:nvPr>
        </p:nvSpPr>
        <p:spPr/>
        <p:txBody>
          <a:bodyPr/>
          <a:lstStyle/>
          <a:p>
            <a:endParaRPr lang="en-US"/>
          </a:p>
        </p:txBody>
      </p:sp>
      <p:sp>
        <p:nvSpPr>
          <p:cNvPr id="104872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30"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63"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1048764"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65"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66"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1048767" name="Footer Placeholder 5"/>
          <p:cNvSpPr>
            <a:spLocks noGrp="1"/>
          </p:cNvSpPr>
          <p:nvPr>
            <p:ph type="ftr" sz="quarter" idx="11"/>
          </p:nvPr>
        </p:nvSpPr>
        <p:spPr/>
        <p:txBody>
          <a:bodyPr/>
          <a:lstStyle/>
          <a:p>
            <a:endParaRPr lang="en-US"/>
          </a:p>
        </p:txBody>
      </p:sp>
      <p:sp>
        <p:nvSpPr>
          <p:cNvPr id="104876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69"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99"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1048700"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01"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02"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1048703" name="Footer Placeholder 5"/>
          <p:cNvSpPr>
            <a:spLocks noGrp="1"/>
          </p:cNvSpPr>
          <p:nvPr>
            <p:ph type="ftr" sz="quarter" idx="11"/>
          </p:nvPr>
        </p:nvSpPr>
        <p:spPr/>
        <p:txBody>
          <a:bodyPr/>
          <a:lstStyle/>
          <a:p>
            <a:endParaRPr lang="en-US"/>
          </a:p>
        </p:txBody>
      </p:sp>
      <p:sp>
        <p:nvSpPr>
          <p:cNvPr id="1048704"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05"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3" name="Group 22"/>
          <p:cNvGrpSpPr/>
          <p:nvPr/>
        </p:nvGrpSpPr>
        <p:grpSpPr>
          <a:xfrm>
            <a:off x="1" y="228600"/>
            <a:ext cx="2851516" cy="6638628"/>
            <a:chOff x="2487613" y="285750"/>
            <a:chExt cx="2428875" cy="5654676"/>
          </a:xfrm>
        </p:grpSpPr>
        <p:sp>
          <p:nvSpPr>
            <p:cNvPr id="1048576"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48577"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48578"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48579"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8580"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48581"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48582"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48583"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48584"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48585"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48586"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48587"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4" name="Group 9"/>
          <p:cNvGrpSpPr/>
          <p:nvPr/>
        </p:nvGrpSpPr>
        <p:grpSpPr>
          <a:xfrm>
            <a:off x="27221" y="-786"/>
            <a:ext cx="2356674" cy="6854039"/>
            <a:chOff x="6627813" y="194833"/>
            <a:chExt cx="1952625" cy="5678918"/>
          </a:xfrm>
        </p:grpSpPr>
        <p:sp>
          <p:nvSpPr>
            <p:cNvPr id="1048588"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48589"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48590"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48591"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48592"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8593"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48594"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48595"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48596"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48597"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48598"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8599"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48600"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48601"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602"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3"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9/9/2024</a:t>
            </a:fld>
            <a:endParaRPr lang="en-US"/>
          </a:p>
        </p:txBody>
      </p:sp>
      <p:sp>
        <p:nvSpPr>
          <p:cNvPr id="1048604"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1048605"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38100">
              <a:lnSpc>
                <a:spcPct val="100000"/>
              </a:lnSpc>
              <a:spcBef>
                <a:spcPts val="55"/>
              </a:spcBef>
            </a:pPr>
            <a:fld id="{81D60167-4931-47E6-BA6A-407CBD079E47}" type="slidenum">
              <a:rPr lang="en-US" spc="10" smtClean="0"/>
              <a:t>‹#›</a:t>
            </a:fld>
            <a:endParaRPr lang="en-US"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876300" y="990600"/>
            <a:ext cx="1743075" cy="1333500"/>
            <a:chOff x="742950" y="1104900"/>
            <a:chExt cx="1743075" cy="1333500"/>
          </a:xfrm>
        </p:grpSpPr>
        <p:sp>
          <p:nvSpPr>
            <p:cNvPr id="1048612"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13"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14" name="object 5"/>
          <p:cNvSpPr/>
          <p:nvPr/>
        </p:nvSpPr>
        <p:spPr>
          <a:xfrm>
            <a:off x="3752851"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15" name="object 6"/>
          <p:cNvSpPr/>
          <p:nvPr/>
        </p:nvSpPr>
        <p:spPr>
          <a:xfrm>
            <a:off x="3800475" y="522922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16" name="object 7"/>
          <p:cNvSpPr txBox="1">
            <a:spLocks noGrp="1"/>
          </p:cNvSpPr>
          <p:nvPr>
            <p:ph type="ctrTitle"/>
          </p:nvPr>
        </p:nvSpPr>
        <p:spPr>
          <a:xfrm>
            <a:off x="428626" y="-1752600"/>
            <a:ext cx="9982200" cy="2416810"/>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048617" name="object 11"/>
          <p:cNvSpPr txBox="1">
            <a:spLocks noGrp="1"/>
          </p:cNvSpPr>
          <p:nvPr>
            <p:ph type="sldNum" sz="quarter" idx="12"/>
          </p:nvPr>
        </p:nvSpPr>
        <p:spPr>
          <a:xfrm>
            <a:off x="10160000" y="5714240"/>
            <a:ext cx="1016000" cy="31178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2097152" name="object 9"/>
          <p:cNvPicPr>
            <a:picLocks/>
          </p:cNvPicPr>
          <p:nvPr/>
        </p:nvPicPr>
        <p:blipFill>
          <a:blip r:embed="rId3" cstate="print"/>
          <a:stretch>
            <a:fillRect/>
          </a:stretch>
        </p:blipFill>
        <p:spPr>
          <a:xfrm>
            <a:off x="676275" y="6467477"/>
            <a:ext cx="2143125" cy="200025"/>
          </a:xfrm>
          <a:prstGeom prst="rect">
            <a:avLst/>
          </a:prstGeom>
        </p:spPr>
      </p:pic>
      <p:sp>
        <p:nvSpPr>
          <p:cNvPr id="1048618" name="TextBox 13"/>
          <p:cNvSpPr txBox="1"/>
          <p:nvPr/>
        </p:nvSpPr>
        <p:spPr>
          <a:xfrm>
            <a:off x="901181" y="3073186"/>
            <a:ext cx="8610600" cy="1938992"/>
          </a:xfrm>
          <a:prstGeom prst="rect">
            <a:avLst/>
          </a:prstGeom>
          <a:noFill/>
        </p:spPr>
        <p:txBody>
          <a:bodyPr wrap="square" rtlCol="0">
            <a:spAutoFit/>
          </a:bodyPr>
          <a:lstStyle/>
          <a:p>
            <a:r>
              <a:rPr lang="en-US" sz="2400" dirty="0"/>
              <a:t>STUDENT </a:t>
            </a:r>
            <a:r>
              <a:rPr lang="en-US" sz="2400" dirty="0" smtClean="0"/>
              <a:t>NAME : PRIYANKA </a:t>
            </a:r>
            <a:r>
              <a:rPr lang="en-US" sz="2400" dirty="0"/>
              <a:t>S</a:t>
            </a:r>
            <a:endParaRPr lang="zh-CN" altLang="en-US" dirty="0"/>
          </a:p>
          <a:p>
            <a:r>
              <a:rPr lang="en-US" sz="2400" dirty="0"/>
              <a:t>REGISTER </a:t>
            </a:r>
            <a:r>
              <a:rPr lang="en-US" sz="2400" dirty="0" smtClean="0"/>
              <a:t>NO     : 312201203</a:t>
            </a:r>
            <a:endParaRPr lang="zh-CN" altLang="en-US" dirty="0"/>
          </a:p>
          <a:p>
            <a:r>
              <a:rPr lang="en-US" sz="2400" dirty="0" smtClean="0"/>
              <a:t>DEPARTMENT     : B.COM(Bank </a:t>
            </a:r>
            <a:r>
              <a:rPr lang="en-US" sz="2400" dirty="0"/>
              <a:t>M</a:t>
            </a:r>
            <a:r>
              <a:rPr lang="en-US" sz="2400" dirty="0" smtClean="0"/>
              <a:t>anagement)</a:t>
            </a:r>
            <a:endParaRPr lang="en-US" sz="2400" dirty="0"/>
          </a:p>
          <a:p>
            <a:r>
              <a:rPr lang="en-US" sz="2400" dirty="0" smtClean="0"/>
              <a:t>COLLEGE           : </a:t>
            </a:r>
            <a:r>
              <a:rPr lang="en-US" sz="2400" dirty="0"/>
              <a:t>DRBCCC HINDU COLLEGE </a:t>
            </a:r>
            <a:endParaRPr lang="zh-CN" altLang="en-US" dirty="0"/>
          </a:p>
          <a:p>
            <a:r>
              <a:rPr lang="en-US" sz="2400" dirty="0"/>
              <a:t>NM ID </a:t>
            </a:r>
            <a:r>
              <a:rPr lang="en-US" sz="2400" dirty="0" smtClean="0"/>
              <a:t>                : 55D8122EA966220BF344A1B523DD8AC1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6"/>
          <p:cNvPicPr>
            <a:picLocks/>
          </p:cNvPicPr>
          <p:nvPr/>
        </p:nvPicPr>
        <p:blipFill>
          <a:blip r:embed="rId2" cstate="print"/>
          <a:stretch>
            <a:fillRect/>
          </a:stretch>
        </p:blipFill>
        <p:spPr>
          <a:xfrm>
            <a:off x="1666875" y="6467475"/>
            <a:ext cx="76200" cy="177800"/>
          </a:xfrm>
          <a:prstGeom prst="rect">
            <a:avLst/>
          </a:prstGeom>
        </p:spPr>
      </p:pic>
      <p:sp>
        <p:nvSpPr>
          <p:cNvPr id="1048667"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6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69"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0"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6"/>
          <p:cNvPicPr>
            <a:picLocks/>
          </p:cNvPicPr>
          <p:nvPr/>
        </p:nvPicPr>
        <p:blipFill>
          <a:blip r:embed="rId2" cstate="print"/>
          <a:stretch>
            <a:fillRect/>
          </a:stretch>
        </p:blipFill>
        <p:spPr>
          <a:xfrm>
            <a:off x="1666875" y="6467475"/>
            <a:ext cx="76200" cy="177800"/>
          </a:xfrm>
          <a:prstGeom prst="rect">
            <a:avLst/>
          </a:prstGeom>
        </p:spPr>
      </p:pic>
      <p:sp>
        <p:nvSpPr>
          <p:cNvPr id="1048674" name="object 7"/>
          <p:cNvSpPr txBox="1">
            <a:spLocks noGrp="1"/>
          </p:cNvSpPr>
          <p:nvPr>
            <p:ph type="title"/>
          </p:nvPr>
        </p:nvSpPr>
        <p:spPr>
          <a:xfrm>
            <a:off x="755332" y="299172"/>
            <a:ext cx="2437131" cy="844462"/>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5"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1447801" y="1295400"/>
          <a:ext cx="6615599"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1048676"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IN" dirty="0"/>
              <a:t>Result</a:t>
            </a:r>
          </a:p>
        </p:txBody>
      </p:sp>
      <p:graphicFrame>
        <p:nvGraphicFramePr>
          <p:cNvPr id="4194305" name="Chart 2"/>
          <p:cNvGraphicFramePr>
            <a:graphicFrameLocks/>
          </p:cNvGraphicFramePr>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1048678" name="TextBox 4"/>
          <p:cNvSpPr txBox="1"/>
          <p:nvPr/>
        </p:nvSpPr>
        <p:spPr>
          <a:xfrm>
            <a:off x="1676400" y="5561968"/>
            <a:ext cx="6629400" cy="769441"/>
          </a:xfrm>
          <a:prstGeom prst="rect">
            <a:avLst/>
          </a:prstGeom>
          <a:noFill/>
        </p:spPr>
        <p:txBody>
          <a:bodyPr wrap="square" rtlCol="0">
            <a:spAutoFit/>
          </a:bodyPr>
          <a:lstStyle/>
          <a:p>
            <a:r>
              <a:rPr lang="en-IN" sz="2200" dirty="0"/>
              <a:t>Sum of salaries of the male employees  in all departments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0" name="TextBox 2"/>
          <p:cNvSpPr txBox="1"/>
          <p:nvPr/>
        </p:nvSpPr>
        <p:spPr>
          <a:xfrm>
            <a:off x="533400" y="1905001"/>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1016000" y="762000"/>
            <a:ext cx="9042400" cy="1219200"/>
          </a:xfrm>
        </p:spPr>
        <p:txBody>
          <a:bodyPr/>
          <a:lstStyle/>
          <a:p>
            <a:r>
              <a:rPr lang="en-US" dirty="0"/>
              <a:t>PROJECT TITLE</a:t>
            </a:r>
          </a:p>
        </p:txBody>
      </p:sp>
      <p:sp>
        <p:nvSpPr>
          <p:cNvPr id="1048628" name="TextBox 3"/>
          <p:cNvSpPr txBox="1"/>
          <p:nvPr/>
        </p:nvSpPr>
        <p:spPr>
          <a:xfrm>
            <a:off x="1143000" y="2590800"/>
            <a:ext cx="9144000" cy="1285240"/>
          </a:xfrm>
          <a:prstGeom prst="rect">
            <a:avLst/>
          </a:prstGeom>
          <a:noFill/>
        </p:spPr>
        <p:txBody>
          <a:bodyPr wrap="square" rtlCol="0">
            <a:spAutoFit/>
          </a:bodyPr>
          <a:lstStyle/>
          <a:p>
            <a:r>
              <a:rPr lang="en-US" sz="4000" dirty="0"/>
              <a:t>Employees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a:xfrm>
            <a:off x="1016000" y="838200"/>
            <a:ext cx="9042400" cy="1295400"/>
          </a:xfrm>
        </p:spPr>
        <p:txBody>
          <a:bodyPr/>
          <a:lstStyle/>
          <a:p>
            <a:r>
              <a:rPr lang="en-US" dirty="0"/>
              <a:t>AGENDA</a:t>
            </a:r>
          </a:p>
        </p:txBody>
      </p:sp>
      <p:sp>
        <p:nvSpPr>
          <p:cNvPr id="1048630" name="TextBox 4"/>
          <p:cNvSpPr txBox="1"/>
          <p:nvPr/>
        </p:nvSpPr>
        <p:spPr>
          <a:xfrm>
            <a:off x="1143000" y="1945605"/>
            <a:ext cx="8991600" cy="3710940"/>
          </a:xfrm>
          <a:prstGeom prst="rect">
            <a:avLst/>
          </a:prstGeom>
          <a:noFill/>
        </p:spPr>
        <p:txBody>
          <a:bodyPr wrap="square" rtlCol="0">
            <a:spAutoFit/>
          </a:bodyPr>
          <a:lstStyle/>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Project Overview</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End Users</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Our Solution and Proposition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p>
          <a:p>
            <a:pPr marL="514350" indent="-514350">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Modelling</a:t>
            </a:r>
            <a:r>
              <a:rPr lang="en-US" sz="2800" dirty="0">
                <a:solidFill>
                  <a:srgbClr val="0D0D0D"/>
                </a:solidFill>
                <a:latin typeface="Times New Roman" panose="02020603050405020304" pitchFamily="18" charset="0"/>
                <a:cs typeface="Times New Roman" panose="02020603050405020304" pitchFamily="18" charset="0"/>
              </a:rPr>
              <a:t> Approach</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Results and Discussion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Conclusion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object 2"/>
          <p:cNvGrpSpPr/>
          <p:nvPr/>
        </p:nvGrpSpPr>
        <p:grpSpPr>
          <a:xfrm>
            <a:off x="7991475" y="2933700"/>
            <a:ext cx="2762251" cy="3257550"/>
            <a:chOff x="7991475" y="2933700"/>
            <a:chExt cx="2762250" cy="3257550"/>
          </a:xfrm>
        </p:grpSpPr>
        <p:sp>
          <p:nvSpPr>
            <p:cNvPr id="104863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33"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34" name="object 7"/>
          <p:cNvSpPr txBox="1">
            <a:spLocks noGrp="1"/>
          </p:cNvSpPr>
          <p:nvPr>
            <p:ph type="title"/>
          </p:nvPr>
        </p:nvSpPr>
        <p:spPr>
          <a:xfrm>
            <a:off x="457201" y="304801"/>
            <a:ext cx="7677151" cy="2835911"/>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r>
              <a:rPr lang="en-IN" sz="4250" spc="10" dirty="0"/>
              <a:t/>
            </a:r>
            <a:br>
              <a:rPr lang="en-IN" sz="4250" spc="10" dirty="0"/>
            </a:br>
            <a:r>
              <a:rPr lang="en-IN" sz="4250" spc="10" dirty="0"/>
              <a:t/>
            </a: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sp>
        <p:nvSpPr>
          <p:cNvPr id="1048635" name="object 10"/>
          <p:cNvSpPr txBox="1">
            <a:spLocks noGrp="1"/>
          </p:cNvSpPr>
          <p:nvPr>
            <p:ph type="sldNum" sz="quarter" idx="12"/>
          </p:nvPr>
        </p:nvSpPr>
        <p:spPr>
          <a:xfrm>
            <a:off x="10160000" y="5714240"/>
            <a:ext cx="1016000" cy="31178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2097154" name="object 8"/>
          <p:cNvPicPr>
            <a:picLocks/>
          </p:cNvPicPr>
          <p:nvPr/>
        </p:nvPicPr>
        <p:blipFill>
          <a:blip r:embed="rId3" cstate="print"/>
          <a:stretch>
            <a:fillRect/>
          </a:stretch>
        </p:blipFill>
        <p:spPr>
          <a:xfrm>
            <a:off x="676275" y="6467477"/>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object 2"/>
          <p:cNvGrpSpPr/>
          <p:nvPr/>
        </p:nvGrpSpPr>
        <p:grpSpPr>
          <a:xfrm>
            <a:off x="8658226" y="2647950"/>
            <a:ext cx="3533775" cy="3810000"/>
            <a:chOff x="8658225" y="2647950"/>
            <a:chExt cx="3533775" cy="3810000"/>
          </a:xfrm>
        </p:grpSpPr>
        <p:sp>
          <p:nvSpPr>
            <p:cNvPr id="104863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38"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39" name="object 7"/>
          <p:cNvSpPr txBox="1">
            <a:spLocks noGrp="1"/>
          </p:cNvSpPr>
          <p:nvPr>
            <p:ph type="title"/>
          </p:nvPr>
        </p:nvSpPr>
        <p:spPr>
          <a:xfrm>
            <a:off x="739776" y="837111"/>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48640" name="object 10"/>
          <p:cNvSpPr txBox="1">
            <a:spLocks noGrp="1"/>
          </p:cNvSpPr>
          <p:nvPr>
            <p:ph type="sldNum" sz="quarter" idx="12"/>
          </p:nvPr>
        </p:nvSpPr>
        <p:spPr>
          <a:xfrm>
            <a:off x="10160000" y="5714240"/>
            <a:ext cx="1016000" cy="31178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2097156" name="object 8"/>
          <p:cNvPicPr>
            <a:picLocks/>
          </p:cNvPicPr>
          <p:nvPr/>
        </p:nvPicPr>
        <p:blipFill>
          <a:blip r:embed="rId3" cstate="print"/>
          <a:stretch>
            <a:fillRect/>
          </a:stretch>
        </p:blipFill>
        <p:spPr>
          <a:xfrm>
            <a:off x="676275" y="6467477"/>
            <a:ext cx="2143125" cy="200025"/>
          </a:xfrm>
          <a:prstGeom prst="rect">
            <a:avLst/>
          </a:prstGeom>
        </p:spPr>
      </p:pic>
      <p:sp>
        <p:nvSpPr>
          <p:cNvPr id="1048641" name="TextBox 10"/>
          <p:cNvSpPr txBox="1"/>
          <p:nvPr/>
        </p:nvSpPr>
        <p:spPr>
          <a:xfrm>
            <a:off x="990600" y="2133600"/>
            <a:ext cx="7924800" cy="15138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5" name="object 5"/>
          <p:cNvSpPr txBox="1">
            <a:spLocks noGrp="1"/>
          </p:cNvSpPr>
          <p:nvPr>
            <p:ph type="title"/>
          </p:nvPr>
        </p:nvSpPr>
        <p:spPr>
          <a:xfrm>
            <a:off x="723901" y="914402"/>
            <a:ext cx="5014595" cy="38773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IN" sz="3200" spc="5" dirty="0"/>
              <a:t/>
            </a:r>
            <a:br>
              <a:rPr lang="en-IN" sz="3200" spc="5" dirty="0"/>
            </a:br>
            <a:r>
              <a:rPr lang="en-IN" sz="3200" spc="5" dirty="0"/>
              <a:t/>
            </a:r>
            <a:br>
              <a:rPr lang="en-IN" sz="3200" spc="5" dirty="0"/>
            </a:br>
            <a:r>
              <a:rPr lang="en-IN" sz="3200" spc="5" dirty="0"/>
              <a:t/>
            </a:r>
            <a:br>
              <a:rPr lang="en-IN" sz="3200" spc="5" dirty="0"/>
            </a:br>
            <a:r>
              <a:rPr lang="en-IN" sz="3200" spc="5" dirty="0"/>
              <a:t/>
            </a: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sp>
        <p:nvSpPr>
          <p:cNvPr id="1048646" name="object 8"/>
          <p:cNvSpPr txBox="1">
            <a:spLocks noGrp="1"/>
          </p:cNvSpPr>
          <p:nvPr>
            <p:ph type="sldNum" sz="quarter" idx="12"/>
          </p:nvPr>
        </p:nvSpPr>
        <p:spPr>
          <a:xfrm>
            <a:off x="10160000" y="5714240"/>
            <a:ext cx="1016000" cy="31178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2097157" name="object 6"/>
          <p:cNvPicPr>
            <a:picLocks/>
          </p:cNvPicPr>
          <p:nvPr/>
        </p:nvPicPr>
        <p:blipFill>
          <a:blip r:embed="rId2" cstate="print"/>
          <a:stretch>
            <a:fillRect/>
          </a:stretch>
        </p:blipFill>
        <p:spPr>
          <a:xfrm>
            <a:off x="723901" y="6172202"/>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object 2"/>
          <p:cNvPicPr>
            <a:picLocks/>
          </p:cNvPicPr>
          <p:nvPr/>
        </p:nvPicPr>
        <p:blipFill>
          <a:blip r:embed="rId2" cstate="print"/>
          <a:stretch>
            <a:fillRect/>
          </a:stretch>
        </p:blipFill>
        <p:spPr>
          <a:xfrm>
            <a:off x="400049" y="2114550"/>
            <a:ext cx="2695575" cy="3248025"/>
          </a:xfrm>
          <a:prstGeom prst="rect">
            <a:avLst/>
          </a:prstGeom>
        </p:spPr>
      </p:pic>
      <p:sp>
        <p:nvSpPr>
          <p:cNvPr id="1048647"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8"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9"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0" name="object 6"/>
          <p:cNvSpPr txBox="1">
            <a:spLocks noGrp="1"/>
          </p:cNvSpPr>
          <p:nvPr>
            <p:ph type="title"/>
          </p:nvPr>
        </p:nvSpPr>
        <p:spPr>
          <a:xfrm>
            <a:off x="558166" y="865732"/>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48651" name="object 9"/>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2097159" name="object 7"/>
          <p:cNvPicPr>
            <a:picLocks/>
          </p:cNvPicPr>
          <p:nvPr/>
        </p:nvPicPr>
        <p:blipFill>
          <a:blip r:embed="rId3" cstate="print"/>
          <a:stretch>
            <a:fillRect/>
          </a:stretch>
        </p:blipFill>
        <p:spPr>
          <a:xfrm>
            <a:off x="676275" y="6467477"/>
            <a:ext cx="2143125" cy="200025"/>
          </a:xfrm>
          <a:prstGeom prst="rect">
            <a:avLst/>
          </a:prstGeom>
        </p:spPr>
      </p:pic>
      <p:sp>
        <p:nvSpPr>
          <p:cNvPr id="1048652" name="TextBox 7"/>
          <p:cNvSpPr txBox="1"/>
          <p:nvPr/>
        </p:nvSpPr>
        <p:spPr>
          <a:xfrm>
            <a:off x="3276600" y="2209802"/>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a:xfrm>
            <a:off x="755333" y="348121"/>
            <a:ext cx="10730652" cy="1477328"/>
          </a:xfrm>
        </p:spPr>
        <p:txBody>
          <a:bodyPr>
            <a:normAutofit/>
          </a:bodyPr>
          <a:lstStyle/>
          <a:p>
            <a:r>
              <a:rPr lang="en-IN" dirty="0"/>
              <a:t>Dataset Description</a:t>
            </a:r>
            <a:br>
              <a:rPr lang="en-IN" dirty="0"/>
            </a:br>
            <a:endParaRPr lang="en-IN" dirty="0"/>
          </a:p>
        </p:txBody>
      </p:sp>
      <p:sp>
        <p:nvSpPr>
          <p:cNvPr id="1048654" name="TextBox 10"/>
          <p:cNvSpPr txBox="1"/>
          <p:nvPr/>
        </p:nvSpPr>
        <p:spPr>
          <a:xfrm>
            <a:off x="990600" y="1428127"/>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object 2"/>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9"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0"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1"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6"/>
          <p:cNvPicPr>
            <a:picLocks/>
          </p:cNvPicPr>
          <p:nvPr/>
        </p:nvPicPr>
        <p:blipFill>
          <a:blip r:embed="rId2" cstate="print"/>
          <a:stretch>
            <a:fillRect/>
          </a:stretch>
        </p:blipFill>
        <p:spPr>
          <a:xfrm>
            <a:off x="66677" y="3381375"/>
            <a:ext cx="2466975" cy="3419475"/>
          </a:xfrm>
          <a:prstGeom prst="rect">
            <a:avLst/>
          </a:prstGeom>
        </p:spPr>
      </p:pic>
      <p:sp>
        <p:nvSpPr>
          <p:cNvPr id="1048662" name="object 7"/>
          <p:cNvSpPr txBox="1">
            <a:spLocks noGrp="1"/>
          </p:cNvSpPr>
          <p:nvPr>
            <p:ph type="title"/>
          </p:nvPr>
        </p:nvSpPr>
        <p:spPr>
          <a:xfrm>
            <a:off x="739777"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63"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4" name="TextBox 8"/>
          <p:cNvSpPr txBox="1"/>
          <p:nvPr/>
        </p:nvSpPr>
        <p:spPr>
          <a:xfrm>
            <a:off x="2743200" y="2354705"/>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65" name="TextBox 9"/>
          <p:cNvSpPr txBox="1"/>
          <p:nvPr/>
        </p:nvSpPr>
        <p:spPr>
          <a:xfrm>
            <a:off x="2496328" y="2409825"/>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397</Words>
  <Application>Microsoft Office PowerPoint</Application>
  <PresentationFormat>Custom</PresentationFormat>
  <Paragraphs>65</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Wisp</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csc</cp:lastModifiedBy>
  <cp:revision>2</cp:revision>
  <dcterms:created xsi:type="dcterms:W3CDTF">2024-03-29T04:07:22Z</dcterms:created>
  <dcterms:modified xsi:type="dcterms:W3CDTF">2024-09-09T14:22:45Z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b3a89a4619ea4793bdb8f9d5e85c54bc</vt:lpwstr>
  </property>
</Properties>
</file>