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embeddedFontLst>
    <p:embeddedFont>
      <p:font typeface="Century Gothic"/>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enturyGothic-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CenturyGothic-italic.fntdata"/><Relationship Id="rId12" Type="http://schemas.openxmlformats.org/officeDocument/2006/relationships/slide" Target="slides/slide7.xml"/><Relationship Id="rId34" Type="http://schemas.openxmlformats.org/officeDocument/2006/relationships/font" Target="fonts/CenturyGothic-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CenturyGothic-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8" name="Google Shape;30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b9e1b4ac7a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b9e1b4ac7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b9e1b4ac7a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b9e1b4ac7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b9e1b4ac7a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b9e1b4ac7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b9e1b4ac7a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b9e1b4ac7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1" name="Google Shape;39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9" name="Google Shape;39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6" name="Google Shape;40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3" name="Google Shape;41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9" name="Google Shape;41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6" name="Google Shape;42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2" name="Google Shape;43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8" name="Google Shape;43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5" name="Google Shape;44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8" name="Google Shape;45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1" name="Google Shape;47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7" name="Google Shape;47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3" name="Google Shape;32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9" name="Google Shape;32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5" name="Google Shape;33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1" name="Google Shape;34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7" name="Google Shape;34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9e1b4ac7a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9e1b4ac7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9e1b4ac7a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9e1b4ac7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Droplets-HD-Title-R1d.png" id="13" name="Google Shape;13;p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 name="Google Shape;14;p2"/>
          <p:cNvSpPr txBox="1"/>
          <p:nvPr>
            <p:ph type="ctrTitle"/>
          </p:nvPr>
        </p:nvSpPr>
        <p:spPr>
          <a:xfrm>
            <a:off x="1751012" y="1300785"/>
            <a:ext cx="8689976" cy="2509213"/>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800"/>
              <a:buFont typeface="Twentieth Century"/>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1751012" y="3886200"/>
            <a:ext cx="8689976" cy="1371599"/>
          </a:xfrm>
          <a:prstGeom prst="rect">
            <a:avLst/>
          </a:prstGeom>
          <a:noFill/>
          <a:ln>
            <a:noFill/>
          </a:ln>
        </p:spPr>
        <p:txBody>
          <a:bodyPr anchorCtr="0" anchor="t" bIns="45700" lIns="91425" spcFirstLastPara="1" rIns="91425" wrap="square" tIns="45700">
            <a:noAutofit/>
          </a:bodyPr>
          <a:lstStyle>
            <a:lvl1pPr lvl="0" algn="ctr">
              <a:lnSpc>
                <a:spcPct val="120000"/>
              </a:lnSpc>
              <a:spcBef>
                <a:spcPts val="1000"/>
              </a:spcBef>
              <a:spcAft>
                <a:spcPts val="0"/>
              </a:spcAft>
              <a:buSzPts val="2200"/>
              <a:buNone/>
              <a:defRPr sz="2200">
                <a:solidFill>
                  <a:srgbClr val="7F7F7F"/>
                </a:solidFil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6" name="Google Shape;16;p2"/>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8" name="Shape 78"/>
        <p:cNvGrpSpPr/>
        <p:nvPr/>
      </p:nvGrpSpPr>
      <p:grpSpPr>
        <a:xfrm>
          <a:off x="0" y="0"/>
          <a:ext cx="0" cy="0"/>
          <a:chOff x="0" y="0"/>
          <a:chExt cx="0" cy="0"/>
        </a:xfrm>
      </p:grpSpPr>
      <p:pic>
        <p:nvPicPr>
          <p:cNvPr descr="Droplets-HD-Content-R1d.png" id="79" name="Google Shape;79;p1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0" name="Google Shape;80;p11"/>
          <p:cNvSpPr txBox="1"/>
          <p:nvPr>
            <p:ph type="title"/>
          </p:nvPr>
        </p:nvSpPr>
        <p:spPr>
          <a:xfrm>
            <a:off x="913794" y="4289374"/>
            <a:ext cx="10364432" cy="81161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1"/>
          <p:cNvSpPr/>
          <p:nvPr>
            <p:ph idx="2" type="pic"/>
          </p:nvPr>
        </p:nvSpPr>
        <p:spPr>
          <a:xfrm>
            <a:off x="1184744" y="698261"/>
            <a:ext cx="9822532" cy="3214136"/>
          </a:xfrm>
          <a:prstGeom prst="roundRect">
            <a:avLst>
              <a:gd fmla="val 4944" name="adj"/>
            </a:avLst>
          </a:prstGeom>
          <a:noFill/>
          <a:ln cap="sq" cmpd="sng" w="82550">
            <a:solidFill>
              <a:srgbClr val="EAEAEA"/>
            </a:solidFill>
            <a:prstDash val="solid"/>
            <a:miter lim="800000"/>
            <a:headEnd len="sm" w="sm" type="none"/>
            <a:tailEnd len="sm" w="sm" type="none"/>
          </a:ln>
        </p:spPr>
        <p:txBody>
          <a:bodyPr anchorCtr="0" anchor="t" bIns="45700" lIns="91425" spcFirstLastPara="1" rIns="91425" wrap="square" tIns="45700">
            <a:noAutofit/>
          </a:bodyPr>
          <a:lstStyle>
            <a:lvl1pPr lvl="0" marR="0" rtl="0" algn="ctr">
              <a:lnSpc>
                <a:spcPct val="120000"/>
              </a:lnSpc>
              <a:spcBef>
                <a:spcPts val="1000"/>
              </a:spcBef>
              <a:spcAft>
                <a:spcPts val="0"/>
              </a:spcAft>
              <a:buClr>
                <a:schemeClr val="dk1"/>
              </a:buClr>
              <a:buSzPts val="3200"/>
              <a:buFont typeface="Arial"/>
              <a:buNone/>
              <a:defRPr b="0" i="0" sz="3200" u="none" cap="none" strike="noStrike">
                <a:solidFill>
                  <a:schemeClr val="dk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9pPr>
          </a:lstStyle>
          <a:p/>
        </p:txBody>
      </p:sp>
      <p:sp>
        <p:nvSpPr>
          <p:cNvPr id="82" name="Google Shape;82;p11"/>
          <p:cNvSpPr txBox="1"/>
          <p:nvPr>
            <p:ph idx="1" type="body"/>
          </p:nvPr>
        </p:nvSpPr>
        <p:spPr>
          <a:xfrm>
            <a:off x="913774" y="5108728"/>
            <a:ext cx="10364452" cy="682472"/>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3" name="Google Shape;83;p11"/>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1"/>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6" name="Shape 86"/>
        <p:cNvGrpSpPr/>
        <p:nvPr/>
      </p:nvGrpSpPr>
      <p:grpSpPr>
        <a:xfrm>
          <a:off x="0" y="0"/>
          <a:ext cx="0" cy="0"/>
          <a:chOff x="0" y="0"/>
          <a:chExt cx="0" cy="0"/>
        </a:xfrm>
      </p:grpSpPr>
      <p:pic>
        <p:nvPicPr>
          <p:cNvPr descr="Droplets-HD-Content-R1d.png" id="87" name="Google Shape;87;p1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8" name="Google Shape;88;p12"/>
          <p:cNvSpPr txBox="1"/>
          <p:nvPr>
            <p:ph type="title"/>
          </p:nvPr>
        </p:nvSpPr>
        <p:spPr>
          <a:xfrm>
            <a:off x="913774" y="609599"/>
            <a:ext cx="10364452" cy="3427245"/>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2"/>
          <p:cNvSpPr txBox="1"/>
          <p:nvPr>
            <p:ph idx="1" type="body"/>
          </p:nvPr>
        </p:nvSpPr>
        <p:spPr>
          <a:xfrm>
            <a:off x="913775" y="4204821"/>
            <a:ext cx="10364452" cy="1586380"/>
          </a:xfrm>
          <a:prstGeom prst="rect">
            <a:avLst/>
          </a:prstGeom>
          <a:noFill/>
          <a:ln>
            <a:noFill/>
          </a:ln>
        </p:spPr>
        <p:txBody>
          <a:bodyPr anchorCtr="0" anchor="ctr" bIns="45700" lIns="91425" spcFirstLastPara="1" rIns="91425" wrap="square" tIns="45700">
            <a:no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0" name="Google Shape;90;p12"/>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2"/>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3" name="Shape 93"/>
        <p:cNvGrpSpPr/>
        <p:nvPr/>
      </p:nvGrpSpPr>
      <p:grpSpPr>
        <a:xfrm>
          <a:off x="0" y="0"/>
          <a:ext cx="0" cy="0"/>
          <a:chOff x="0" y="0"/>
          <a:chExt cx="0" cy="0"/>
        </a:xfrm>
      </p:grpSpPr>
      <p:pic>
        <p:nvPicPr>
          <p:cNvPr descr="Droplets-HD-Content-R1d.png" id="94" name="Google Shape;94;p1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95" name="Google Shape;95;p13"/>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3"/>
          <p:cNvSpPr txBox="1"/>
          <p:nvPr>
            <p:ph idx="1" type="body"/>
          </p:nvPr>
        </p:nvSpPr>
        <p:spPr>
          <a:xfrm>
            <a:off x="1720644" y="3610032"/>
            <a:ext cx="8752299" cy="594788"/>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7" name="Google Shape;97;p13"/>
          <p:cNvSpPr txBox="1"/>
          <p:nvPr>
            <p:ph idx="2" type="body"/>
          </p:nvPr>
        </p:nvSpPr>
        <p:spPr>
          <a:xfrm>
            <a:off x="913774" y="4372796"/>
            <a:ext cx="10364452" cy="1421053"/>
          </a:xfrm>
          <a:prstGeom prst="rect">
            <a:avLst/>
          </a:prstGeom>
          <a:noFill/>
          <a:ln>
            <a:noFill/>
          </a:ln>
        </p:spPr>
        <p:txBody>
          <a:bodyPr anchorCtr="0" anchor="ctr" bIns="45700" lIns="91425" spcFirstLastPara="1" rIns="91425" wrap="square" tIns="45700">
            <a:no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8" name="Google Shape;98;p13"/>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3"/>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3"/>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
        <p:nvSpPr>
          <p:cNvPr id="101" name="Google Shape;101;p13"/>
          <p:cNvSpPr txBox="1"/>
          <p:nvPr/>
        </p:nvSpPr>
        <p:spPr>
          <a:xfrm>
            <a:off x="1001488" y="75416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Twentieth Century"/>
              <a:buNone/>
            </a:pPr>
            <a:r>
              <a:rPr b="0" i="0" lang="en-US" sz="80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sp>
        <p:nvSpPr>
          <p:cNvPr id="102" name="Google Shape;102;p13"/>
          <p:cNvSpPr txBox="1"/>
          <p:nvPr/>
        </p:nvSpPr>
        <p:spPr>
          <a:xfrm>
            <a:off x="10557558" y="2993578"/>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Twentieth Century"/>
              <a:buNone/>
            </a:pPr>
            <a:r>
              <a:rPr b="0" i="0" lang="en-US" sz="8000" u="none" cap="none" strike="noStrike">
                <a:solidFill>
                  <a:schemeClr val="dk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3" name="Shape 103"/>
        <p:cNvGrpSpPr/>
        <p:nvPr/>
      </p:nvGrpSpPr>
      <p:grpSpPr>
        <a:xfrm>
          <a:off x="0" y="0"/>
          <a:ext cx="0" cy="0"/>
          <a:chOff x="0" y="0"/>
          <a:chExt cx="0" cy="0"/>
        </a:xfrm>
      </p:grpSpPr>
      <p:pic>
        <p:nvPicPr>
          <p:cNvPr descr="Droplets-HD-Content-R1d.png" id="104" name="Google Shape;104;p1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05" name="Google Shape;105;p14"/>
          <p:cNvSpPr txBox="1"/>
          <p:nvPr>
            <p:ph type="title"/>
          </p:nvPr>
        </p:nvSpPr>
        <p:spPr>
          <a:xfrm>
            <a:off x="913775" y="2138721"/>
            <a:ext cx="10364452" cy="2511835"/>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4"/>
          <p:cNvSpPr txBox="1"/>
          <p:nvPr>
            <p:ph idx="1" type="body"/>
          </p:nvPr>
        </p:nvSpPr>
        <p:spPr>
          <a:xfrm>
            <a:off x="913775" y="4662335"/>
            <a:ext cx="10364452" cy="1140644"/>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07" name="Google Shape;107;p14"/>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4"/>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10" name="Shape 110"/>
        <p:cNvGrpSpPr/>
        <p:nvPr/>
      </p:nvGrpSpPr>
      <p:grpSpPr>
        <a:xfrm>
          <a:off x="0" y="0"/>
          <a:ext cx="0" cy="0"/>
          <a:chOff x="0" y="0"/>
          <a:chExt cx="0" cy="0"/>
        </a:xfrm>
      </p:grpSpPr>
      <p:pic>
        <p:nvPicPr>
          <p:cNvPr descr="Droplets-HD-Content-R1d.png" id="111" name="Google Shape;111;p1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2" name="Google Shape;112;p15"/>
          <p:cNvSpPr txBox="1"/>
          <p:nvPr>
            <p:ph type="title"/>
          </p:nvPr>
        </p:nvSpPr>
        <p:spPr>
          <a:xfrm>
            <a:off x="913774" y="609600"/>
            <a:ext cx="10364452" cy="1605094"/>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5"/>
          <p:cNvSpPr txBox="1"/>
          <p:nvPr>
            <p:ph idx="1" type="body"/>
          </p:nvPr>
        </p:nvSpPr>
        <p:spPr>
          <a:xfrm>
            <a:off x="913774" y="2367093"/>
            <a:ext cx="3298976"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14" name="Google Shape;114;p15"/>
          <p:cNvSpPr txBox="1"/>
          <p:nvPr>
            <p:ph idx="2" type="body"/>
          </p:nvPr>
        </p:nvSpPr>
        <p:spPr>
          <a:xfrm>
            <a:off x="913774" y="2943355"/>
            <a:ext cx="3298976" cy="2847845"/>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15" name="Google Shape;115;p15"/>
          <p:cNvSpPr txBox="1"/>
          <p:nvPr>
            <p:ph idx="3" type="body"/>
          </p:nvPr>
        </p:nvSpPr>
        <p:spPr>
          <a:xfrm>
            <a:off x="4452389" y="2367093"/>
            <a:ext cx="3291521"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16" name="Google Shape;116;p15"/>
          <p:cNvSpPr txBox="1"/>
          <p:nvPr>
            <p:ph idx="4" type="body"/>
          </p:nvPr>
        </p:nvSpPr>
        <p:spPr>
          <a:xfrm>
            <a:off x="4441348" y="2943355"/>
            <a:ext cx="3303351" cy="2847845"/>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17" name="Google Shape;117;p15"/>
          <p:cNvSpPr txBox="1"/>
          <p:nvPr>
            <p:ph idx="5" type="body"/>
          </p:nvPr>
        </p:nvSpPr>
        <p:spPr>
          <a:xfrm>
            <a:off x="7973298" y="2367093"/>
            <a:ext cx="33049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18" name="Google Shape;118;p15"/>
          <p:cNvSpPr txBox="1"/>
          <p:nvPr>
            <p:ph idx="6" type="body"/>
          </p:nvPr>
        </p:nvSpPr>
        <p:spPr>
          <a:xfrm>
            <a:off x="7973298" y="2943355"/>
            <a:ext cx="3304928" cy="2847845"/>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19" name="Google Shape;119;p15"/>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5"/>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22" name="Shape 122"/>
        <p:cNvGrpSpPr/>
        <p:nvPr/>
      </p:nvGrpSpPr>
      <p:grpSpPr>
        <a:xfrm>
          <a:off x="0" y="0"/>
          <a:ext cx="0" cy="0"/>
          <a:chOff x="0" y="0"/>
          <a:chExt cx="0" cy="0"/>
        </a:xfrm>
      </p:grpSpPr>
      <p:pic>
        <p:nvPicPr>
          <p:cNvPr descr="Droplets-HD-Content-R1d.png" id="123" name="Google Shape;123;p1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24" name="Google Shape;124;p16"/>
          <p:cNvSpPr txBox="1"/>
          <p:nvPr>
            <p:ph type="title"/>
          </p:nvPr>
        </p:nvSpPr>
        <p:spPr>
          <a:xfrm>
            <a:off x="913774" y="610772"/>
            <a:ext cx="10364452" cy="1603922"/>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6"/>
          <p:cNvSpPr txBox="1"/>
          <p:nvPr>
            <p:ph idx="1" type="body"/>
          </p:nvPr>
        </p:nvSpPr>
        <p:spPr>
          <a:xfrm>
            <a:off x="913774" y="4204820"/>
            <a:ext cx="3296409"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26" name="Google Shape;126;p16"/>
          <p:cNvSpPr/>
          <p:nvPr>
            <p:ph idx="2" type="pic"/>
          </p:nvPr>
        </p:nvSpPr>
        <p:spPr>
          <a:xfrm>
            <a:off x="913774" y="2367093"/>
            <a:ext cx="3296409" cy="1524000"/>
          </a:xfrm>
          <a:prstGeom prst="roundRect">
            <a:avLst>
              <a:gd fmla="val 9363" name="adj"/>
            </a:avLst>
          </a:prstGeom>
          <a:noFill/>
          <a:ln cap="sq" cmpd="sng" w="82550">
            <a:solidFill>
              <a:srgbClr val="EAEAEA"/>
            </a:solidFill>
            <a:prstDash val="solid"/>
            <a:miter lim="800000"/>
            <a:headEnd len="sm" w="sm" type="none"/>
            <a:tailEnd len="sm" w="sm" type="none"/>
          </a:ln>
        </p:spPr>
        <p:txBody>
          <a:bodyPr anchorCtr="0" anchor="t" bIns="45700" lIns="91425" spcFirstLastPara="1" rIns="91425" wrap="square" tIns="45700">
            <a:no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9pPr>
          </a:lstStyle>
          <a:p/>
        </p:txBody>
      </p:sp>
      <p:sp>
        <p:nvSpPr>
          <p:cNvPr id="127" name="Google Shape;127;p16"/>
          <p:cNvSpPr txBox="1"/>
          <p:nvPr>
            <p:ph idx="3" type="body"/>
          </p:nvPr>
        </p:nvSpPr>
        <p:spPr>
          <a:xfrm>
            <a:off x="913774" y="4781082"/>
            <a:ext cx="3296409" cy="1010118"/>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28" name="Google Shape;128;p16"/>
          <p:cNvSpPr txBox="1"/>
          <p:nvPr>
            <p:ph idx="4" type="body"/>
          </p:nvPr>
        </p:nvSpPr>
        <p:spPr>
          <a:xfrm>
            <a:off x="4442759" y="4204820"/>
            <a:ext cx="33018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29" name="Google Shape;129;p16"/>
          <p:cNvSpPr/>
          <p:nvPr>
            <p:ph idx="5" type="pic"/>
          </p:nvPr>
        </p:nvSpPr>
        <p:spPr>
          <a:xfrm>
            <a:off x="4441348" y="2367093"/>
            <a:ext cx="3303352" cy="1524000"/>
          </a:xfrm>
          <a:prstGeom prst="roundRect">
            <a:avLst>
              <a:gd fmla="val 8841" name="adj"/>
            </a:avLst>
          </a:prstGeom>
          <a:noFill/>
          <a:ln cap="sq" cmpd="sng" w="82550">
            <a:solidFill>
              <a:srgbClr val="EAEAEA"/>
            </a:solidFill>
            <a:prstDash val="solid"/>
            <a:miter lim="800000"/>
            <a:headEnd len="sm" w="sm" type="none"/>
            <a:tailEnd len="sm" w="sm" type="none"/>
          </a:ln>
        </p:spPr>
        <p:txBody>
          <a:bodyPr anchorCtr="0" anchor="t" bIns="45700" lIns="91425" spcFirstLastPara="1" rIns="91425" wrap="square" tIns="45700">
            <a:no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9pPr>
          </a:lstStyle>
          <a:p/>
        </p:txBody>
      </p:sp>
      <p:sp>
        <p:nvSpPr>
          <p:cNvPr id="130" name="Google Shape;130;p16"/>
          <p:cNvSpPr txBox="1"/>
          <p:nvPr>
            <p:ph idx="6" type="body"/>
          </p:nvPr>
        </p:nvSpPr>
        <p:spPr>
          <a:xfrm>
            <a:off x="4441348" y="4781080"/>
            <a:ext cx="3303352" cy="1010119"/>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31" name="Google Shape;131;p16"/>
          <p:cNvSpPr txBox="1"/>
          <p:nvPr>
            <p:ph idx="7" type="body"/>
          </p:nvPr>
        </p:nvSpPr>
        <p:spPr>
          <a:xfrm>
            <a:off x="7973298" y="4204820"/>
            <a:ext cx="3300681"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32" name="Google Shape;132;p16"/>
          <p:cNvSpPr/>
          <p:nvPr>
            <p:ph idx="8" type="pic"/>
          </p:nvPr>
        </p:nvSpPr>
        <p:spPr>
          <a:xfrm>
            <a:off x="7973298" y="2367093"/>
            <a:ext cx="3304928" cy="1524000"/>
          </a:xfrm>
          <a:prstGeom prst="roundRect">
            <a:avLst>
              <a:gd fmla="val 8841" name="adj"/>
            </a:avLst>
          </a:prstGeom>
          <a:noFill/>
          <a:ln cap="sq" cmpd="sng" w="82550">
            <a:solidFill>
              <a:srgbClr val="EAEAEA"/>
            </a:solidFill>
            <a:prstDash val="solid"/>
            <a:miter lim="800000"/>
            <a:headEnd len="sm" w="sm" type="none"/>
            <a:tailEnd len="sm" w="sm" type="none"/>
          </a:ln>
        </p:spPr>
        <p:txBody>
          <a:bodyPr anchorCtr="0" anchor="t" bIns="45700" lIns="91425" spcFirstLastPara="1" rIns="91425" wrap="square" tIns="45700">
            <a:no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9pPr>
          </a:lstStyle>
          <a:p/>
        </p:txBody>
      </p:sp>
      <p:sp>
        <p:nvSpPr>
          <p:cNvPr id="133" name="Google Shape;133;p16"/>
          <p:cNvSpPr txBox="1"/>
          <p:nvPr>
            <p:ph idx="9" type="body"/>
          </p:nvPr>
        </p:nvSpPr>
        <p:spPr>
          <a:xfrm>
            <a:off x="7973173" y="4781078"/>
            <a:ext cx="3305053" cy="1010121"/>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34" name="Google Shape;134;p16"/>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6"/>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6"/>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7" name="Shape 137"/>
        <p:cNvGrpSpPr/>
        <p:nvPr/>
      </p:nvGrpSpPr>
      <p:grpSpPr>
        <a:xfrm>
          <a:off x="0" y="0"/>
          <a:ext cx="0" cy="0"/>
          <a:chOff x="0" y="0"/>
          <a:chExt cx="0" cy="0"/>
        </a:xfrm>
      </p:grpSpPr>
      <p:pic>
        <p:nvPicPr>
          <p:cNvPr descr="Droplets-HD-Content-R1d.png" id="138" name="Google Shape;138;p1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39" name="Google Shape;139;p17"/>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7"/>
          <p:cNvSpPr txBox="1"/>
          <p:nvPr>
            <p:ph idx="1" type="body"/>
          </p:nvPr>
        </p:nvSpPr>
        <p:spPr>
          <a:xfrm rot="5400000">
            <a:off x="4383948" y="-1103079"/>
            <a:ext cx="3424107" cy="10364452"/>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41" name="Google Shape;141;p17"/>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7"/>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17"/>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4" name="Shape 144"/>
        <p:cNvGrpSpPr/>
        <p:nvPr/>
      </p:nvGrpSpPr>
      <p:grpSpPr>
        <a:xfrm>
          <a:off x="0" y="0"/>
          <a:ext cx="0" cy="0"/>
          <a:chOff x="0" y="0"/>
          <a:chExt cx="0" cy="0"/>
        </a:xfrm>
      </p:grpSpPr>
      <p:pic>
        <p:nvPicPr>
          <p:cNvPr descr="Droplets-HD-Content-R1d.png" id="145" name="Google Shape;145;p1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6" name="Google Shape;146;p18"/>
          <p:cNvSpPr txBox="1"/>
          <p:nvPr>
            <p:ph type="title"/>
          </p:nvPr>
        </p:nvSpPr>
        <p:spPr>
          <a:xfrm rot="5400000">
            <a:off x="7410763" y="1923737"/>
            <a:ext cx="5181599" cy="255332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3600"/>
              <a:buFont typeface="Twentieth Centur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18"/>
          <p:cNvSpPr txBox="1"/>
          <p:nvPr>
            <p:ph idx="1" type="body"/>
          </p:nvPr>
        </p:nvSpPr>
        <p:spPr>
          <a:xfrm rot="5400000">
            <a:off x="2152338" y="-628961"/>
            <a:ext cx="5181599" cy="7658724"/>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48" name="Google Shape;148;p18"/>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18"/>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18"/>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4" name="Shape 184"/>
        <p:cNvGrpSpPr/>
        <p:nvPr/>
      </p:nvGrpSpPr>
      <p:grpSpPr>
        <a:xfrm>
          <a:off x="0" y="0"/>
          <a:ext cx="0" cy="0"/>
          <a:chOff x="0" y="0"/>
          <a:chExt cx="0" cy="0"/>
        </a:xfrm>
      </p:grpSpPr>
      <p:sp>
        <p:nvSpPr>
          <p:cNvPr id="185" name="Google Shape;185;p2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20"/>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87" name="Google Shape;187;p2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2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2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1" name="Shape 191"/>
        <p:cNvGrpSpPr/>
        <p:nvPr/>
      </p:nvGrpSpPr>
      <p:grpSpPr>
        <a:xfrm>
          <a:off x="0" y="0"/>
          <a:ext cx="0" cy="0"/>
          <a:chOff x="0" y="0"/>
          <a:chExt cx="0" cy="0"/>
        </a:xfrm>
      </p:grpSpPr>
      <p:sp>
        <p:nvSpPr>
          <p:cNvPr id="192" name="Google Shape;192;p21"/>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262626"/>
              </a:buClr>
              <a:buSzPts val="5400"/>
              <a:buFont typeface="Century Gothic"/>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21"/>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Autofit/>
          </a:bodyPr>
          <a:lstStyle>
            <a:lvl1pPr lvl="0" algn="l">
              <a:lnSpc>
                <a:spcPct val="100000"/>
              </a:lnSpc>
              <a:spcBef>
                <a:spcPts val="1000"/>
              </a:spcBef>
              <a:spcAft>
                <a:spcPts val="0"/>
              </a:spcAft>
              <a:buSzPts val="1800"/>
              <a:buNone/>
              <a:defRPr>
                <a:solidFill>
                  <a:srgbClr val="595959"/>
                </a:solidFill>
              </a:defRPr>
            </a:lvl1pPr>
            <a:lvl2pPr lvl="1" algn="ctr">
              <a:lnSpc>
                <a:spcPct val="100000"/>
              </a:lnSpc>
              <a:spcBef>
                <a:spcPts val="1000"/>
              </a:spcBef>
              <a:spcAft>
                <a:spcPts val="0"/>
              </a:spcAft>
              <a:buSzPts val="1600"/>
              <a:buNone/>
              <a:defRPr>
                <a:solidFill>
                  <a:srgbClr val="888888"/>
                </a:solidFill>
              </a:defRPr>
            </a:lvl2pPr>
            <a:lvl3pPr lvl="2" algn="ctr">
              <a:lnSpc>
                <a:spcPct val="100000"/>
              </a:lnSpc>
              <a:spcBef>
                <a:spcPts val="1000"/>
              </a:spcBef>
              <a:spcAft>
                <a:spcPts val="0"/>
              </a:spcAft>
              <a:buSzPts val="1400"/>
              <a:buNone/>
              <a:defRPr>
                <a:solidFill>
                  <a:srgbClr val="888888"/>
                </a:solidFill>
              </a:defRPr>
            </a:lvl3pPr>
            <a:lvl4pPr lvl="3" algn="ctr">
              <a:lnSpc>
                <a:spcPct val="100000"/>
              </a:lnSpc>
              <a:spcBef>
                <a:spcPts val="1000"/>
              </a:spcBef>
              <a:spcAft>
                <a:spcPts val="0"/>
              </a:spcAft>
              <a:buSzPts val="1200"/>
              <a:buNone/>
              <a:defRPr>
                <a:solidFill>
                  <a:srgbClr val="888888"/>
                </a:solidFill>
              </a:defRPr>
            </a:lvl4pPr>
            <a:lvl5pPr lvl="4" algn="ctr">
              <a:lnSpc>
                <a:spcPct val="100000"/>
              </a:lnSpc>
              <a:spcBef>
                <a:spcPts val="1000"/>
              </a:spcBef>
              <a:spcAft>
                <a:spcPts val="0"/>
              </a:spcAft>
              <a:buSzPts val="1200"/>
              <a:buNone/>
              <a:defRPr>
                <a:solidFill>
                  <a:srgbClr val="888888"/>
                </a:solidFill>
              </a:defRPr>
            </a:lvl5pPr>
            <a:lvl6pPr lvl="5" algn="ctr">
              <a:lnSpc>
                <a:spcPct val="100000"/>
              </a:lnSpc>
              <a:spcBef>
                <a:spcPts val="1000"/>
              </a:spcBef>
              <a:spcAft>
                <a:spcPts val="0"/>
              </a:spcAft>
              <a:buSzPts val="1200"/>
              <a:buNone/>
              <a:defRPr>
                <a:solidFill>
                  <a:srgbClr val="888888"/>
                </a:solidFill>
              </a:defRPr>
            </a:lvl6pPr>
            <a:lvl7pPr lvl="6" algn="ctr">
              <a:lnSpc>
                <a:spcPct val="100000"/>
              </a:lnSpc>
              <a:spcBef>
                <a:spcPts val="1000"/>
              </a:spcBef>
              <a:spcAft>
                <a:spcPts val="0"/>
              </a:spcAft>
              <a:buSzPts val="1200"/>
              <a:buNone/>
              <a:defRPr>
                <a:solidFill>
                  <a:srgbClr val="888888"/>
                </a:solidFill>
              </a:defRPr>
            </a:lvl7pPr>
            <a:lvl8pPr lvl="7" algn="ctr">
              <a:lnSpc>
                <a:spcPct val="100000"/>
              </a:lnSpc>
              <a:spcBef>
                <a:spcPts val="1000"/>
              </a:spcBef>
              <a:spcAft>
                <a:spcPts val="0"/>
              </a:spcAft>
              <a:buSzPts val="1200"/>
              <a:buNone/>
              <a:defRPr>
                <a:solidFill>
                  <a:srgbClr val="888888"/>
                </a:solidFill>
              </a:defRPr>
            </a:lvl8pPr>
            <a:lvl9pPr lvl="8" algn="ctr">
              <a:lnSpc>
                <a:spcPct val="100000"/>
              </a:lnSpc>
              <a:spcBef>
                <a:spcPts val="1000"/>
              </a:spcBef>
              <a:spcAft>
                <a:spcPts val="0"/>
              </a:spcAft>
              <a:buSzPts val="1200"/>
              <a:buNone/>
              <a:defRPr>
                <a:solidFill>
                  <a:srgbClr val="888888"/>
                </a:solidFill>
              </a:defRPr>
            </a:lvl9pPr>
          </a:lstStyle>
          <a:p/>
        </p:txBody>
      </p:sp>
      <p:sp>
        <p:nvSpPr>
          <p:cNvPr id="194" name="Google Shape;194;p2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2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21"/>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1"/>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descr="Droplets-HD-Content-R1d.png" id="20" name="Google Shape;20;p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1" name="Google Shape;21;p3"/>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 type="body"/>
          </p:nvPr>
        </p:nvSpPr>
        <p:spPr>
          <a:xfrm>
            <a:off x="913774" y="2367092"/>
            <a:ext cx="10363826" cy="3424107"/>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3" name="Google Shape;23;p3"/>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8" name="Shape 198"/>
        <p:cNvGrpSpPr/>
        <p:nvPr/>
      </p:nvGrpSpPr>
      <p:grpSpPr>
        <a:xfrm>
          <a:off x="0" y="0"/>
          <a:ext cx="0" cy="0"/>
          <a:chOff x="0" y="0"/>
          <a:chExt cx="0" cy="0"/>
        </a:xfrm>
      </p:grpSpPr>
      <p:sp>
        <p:nvSpPr>
          <p:cNvPr id="199" name="Google Shape;199;p22"/>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262626"/>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22"/>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rgbClr val="595959"/>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0"/>
              </a:spcAft>
              <a:buSzPts val="1400"/>
              <a:buNone/>
              <a:defRPr sz="1400">
                <a:solidFill>
                  <a:srgbClr val="888888"/>
                </a:solidFill>
              </a:defRPr>
            </a:lvl9pPr>
          </a:lstStyle>
          <a:p/>
        </p:txBody>
      </p:sp>
      <p:sp>
        <p:nvSpPr>
          <p:cNvPr id="201" name="Google Shape;201;p2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p2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2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05" name="Shape 205"/>
        <p:cNvGrpSpPr/>
        <p:nvPr/>
      </p:nvGrpSpPr>
      <p:grpSpPr>
        <a:xfrm>
          <a:off x="0" y="0"/>
          <a:ext cx="0" cy="0"/>
          <a:chOff x="0" y="0"/>
          <a:chExt cx="0" cy="0"/>
        </a:xfrm>
      </p:grpSpPr>
      <p:sp>
        <p:nvSpPr>
          <p:cNvPr id="206" name="Google Shape;206;p23"/>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23"/>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08" name="Google Shape;208;p23"/>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09" name="Google Shape;209;p2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2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p2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13" name="Shape 213"/>
        <p:cNvGrpSpPr/>
        <p:nvPr/>
      </p:nvGrpSpPr>
      <p:grpSpPr>
        <a:xfrm>
          <a:off x="0" y="0"/>
          <a:ext cx="0" cy="0"/>
          <a:chOff x="0" y="0"/>
          <a:chExt cx="0" cy="0"/>
        </a:xfrm>
      </p:grpSpPr>
      <p:sp>
        <p:nvSpPr>
          <p:cNvPr id="214" name="Google Shape;214;p24"/>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5" name="Google Shape;215;p24"/>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None/>
              <a:defRPr b="0" sz="2400"/>
            </a:lvl1pPr>
            <a:lvl2pPr indent="-228600" lvl="1" marL="914400" algn="l">
              <a:lnSpc>
                <a:spcPct val="100000"/>
              </a:lnSpc>
              <a:spcBef>
                <a:spcPts val="1000"/>
              </a:spcBef>
              <a:spcAft>
                <a:spcPts val="0"/>
              </a:spcAft>
              <a:buSzPts val="2000"/>
              <a:buNone/>
              <a:defRPr b="1" sz="20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216" name="Google Shape;216;p24"/>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17" name="Google Shape;217;p24"/>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None/>
              <a:defRPr b="0" sz="2400"/>
            </a:lvl1pPr>
            <a:lvl2pPr indent="-228600" lvl="1" marL="914400" algn="l">
              <a:lnSpc>
                <a:spcPct val="100000"/>
              </a:lnSpc>
              <a:spcBef>
                <a:spcPts val="1000"/>
              </a:spcBef>
              <a:spcAft>
                <a:spcPts val="0"/>
              </a:spcAft>
              <a:buSzPts val="2000"/>
              <a:buNone/>
              <a:defRPr b="1" sz="20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218" name="Google Shape;218;p24"/>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19" name="Google Shape;219;p2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0" name="Google Shape;220;p2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1" name="Google Shape;221;p2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3" name="Shape 223"/>
        <p:cNvGrpSpPr/>
        <p:nvPr/>
      </p:nvGrpSpPr>
      <p:grpSpPr>
        <a:xfrm>
          <a:off x="0" y="0"/>
          <a:ext cx="0" cy="0"/>
          <a:chOff x="0" y="0"/>
          <a:chExt cx="0" cy="0"/>
        </a:xfrm>
      </p:grpSpPr>
      <p:sp>
        <p:nvSpPr>
          <p:cNvPr id="224" name="Google Shape;224;p2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5" name="Google Shape;225;p2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6" name="Google Shape;226;p2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2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9" name="Shape 229"/>
        <p:cNvGrpSpPr/>
        <p:nvPr/>
      </p:nvGrpSpPr>
      <p:grpSpPr>
        <a:xfrm>
          <a:off x="0" y="0"/>
          <a:ext cx="0" cy="0"/>
          <a:chOff x="0" y="0"/>
          <a:chExt cx="0" cy="0"/>
        </a:xfrm>
      </p:grpSpPr>
      <p:sp>
        <p:nvSpPr>
          <p:cNvPr id="230" name="Google Shape;230;p2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1" name="Google Shape;231;p2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2" name="Google Shape;232;p2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34" name="Shape 234"/>
        <p:cNvGrpSpPr/>
        <p:nvPr/>
      </p:nvGrpSpPr>
      <p:grpSpPr>
        <a:xfrm>
          <a:off x="0" y="0"/>
          <a:ext cx="0" cy="0"/>
          <a:chOff x="0" y="0"/>
          <a:chExt cx="0" cy="0"/>
        </a:xfrm>
      </p:grpSpPr>
      <p:sp>
        <p:nvSpPr>
          <p:cNvPr id="235" name="Google Shape;235;p27"/>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262626"/>
              </a:buClr>
              <a:buSzPts val="2000"/>
              <a:buFont typeface="Century Gothic"/>
              <a:buNone/>
              <a:defRPr b="0"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p27"/>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37" name="Google Shape;237;p27"/>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400"/>
              <a:buNone/>
              <a:defRPr sz="1400"/>
            </a:lvl1pPr>
            <a:lvl2pPr indent="-228600" lvl="1" marL="914400" algn="l">
              <a:lnSpc>
                <a:spcPct val="100000"/>
              </a:lnSpc>
              <a:spcBef>
                <a:spcPts val="1000"/>
              </a:spcBef>
              <a:spcAft>
                <a:spcPts val="0"/>
              </a:spcAft>
              <a:buSzPts val="1200"/>
              <a:buNone/>
              <a:defRPr sz="1200"/>
            </a:lvl2pPr>
            <a:lvl3pPr indent="-228600" lvl="2" marL="1371600" algn="l">
              <a:lnSpc>
                <a:spcPct val="100000"/>
              </a:lnSpc>
              <a:spcBef>
                <a:spcPts val="1000"/>
              </a:spcBef>
              <a:spcAft>
                <a:spcPts val="0"/>
              </a:spcAft>
              <a:buSzPts val="1000"/>
              <a:buNone/>
              <a:defRPr sz="1000"/>
            </a:lvl3pPr>
            <a:lvl4pPr indent="-228600" lvl="3" marL="1828800" algn="l">
              <a:lnSpc>
                <a:spcPct val="100000"/>
              </a:lnSpc>
              <a:spcBef>
                <a:spcPts val="1000"/>
              </a:spcBef>
              <a:spcAft>
                <a:spcPts val="0"/>
              </a:spcAft>
              <a:buSzPts val="900"/>
              <a:buNone/>
              <a:defRPr sz="900"/>
            </a:lvl4pPr>
            <a:lvl5pPr indent="-228600" lvl="4" marL="2286000" algn="l">
              <a:lnSpc>
                <a:spcPct val="100000"/>
              </a:lnSpc>
              <a:spcBef>
                <a:spcPts val="1000"/>
              </a:spcBef>
              <a:spcAft>
                <a:spcPts val="0"/>
              </a:spcAft>
              <a:buSzPts val="900"/>
              <a:buNone/>
              <a:defRPr sz="900"/>
            </a:lvl5pPr>
            <a:lvl6pPr indent="-228600" lvl="5" marL="2743200" algn="l">
              <a:lnSpc>
                <a:spcPct val="100000"/>
              </a:lnSpc>
              <a:spcBef>
                <a:spcPts val="1000"/>
              </a:spcBef>
              <a:spcAft>
                <a:spcPts val="0"/>
              </a:spcAft>
              <a:buSzPts val="900"/>
              <a:buNone/>
              <a:defRPr sz="900"/>
            </a:lvl6pPr>
            <a:lvl7pPr indent="-228600" lvl="6" marL="3200400" algn="l">
              <a:lnSpc>
                <a:spcPct val="100000"/>
              </a:lnSpc>
              <a:spcBef>
                <a:spcPts val="1000"/>
              </a:spcBef>
              <a:spcAft>
                <a:spcPts val="0"/>
              </a:spcAft>
              <a:buSzPts val="900"/>
              <a:buNone/>
              <a:defRPr sz="900"/>
            </a:lvl7pPr>
            <a:lvl8pPr indent="-228600" lvl="7" marL="3657600" algn="l">
              <a:lnSpc>
                <a:spcPct val="100000"/>
              </a:lnSpc>
              <a:spcBef>
                <a:spcPts val="1000"/>
              </a:spcBef>
              <a:spcAft>
                <a:spcPts val="0"/>
              </a:spcAft>
              <a:buSzPts val="900"/>
              <a:buNone/>
              <a:defRPr sz="900"/>
            </a:lvl8pPr>
            <a:lvl9pPr indent="-228600" lvl="8" marL="4114800" algn="l">
              <a:lnSpc>
                <a:spcPct val="100000"/>
              </a:lnSpc>
              <a:spcBef>
                <a:spcPts val="1000"/>
              </a:spcBef>
              <a:spcAft>
                <a:spcPts val="0"/>
              </a:spcAft>
              <a:buSzPts val="900"/>
              <a:buNone/>
              <a:defRPr sz="900"/>
            </a:lvl9pPr>
          </a:lstStyle>
          <a:p/>
        </p:txBody>
      </p:sp>
      <p:sp>
        <p:nvSpPr>
          <p:cNvPr id="238" name="Google Shape;238;p2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9" name="Google Shape;239;p2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0" name="Google Shape;240;p2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42" name="Shape 242"/>
        <p:cNvGrpSpPr/>
        <p:nvPr/>
      </p:nvGrpSpPr>
      <p:grpSpPr>
        <a:xfrm>
          <a:off x="0" y="0"/>
          <a:ext cx="0" cy="0"/>
          <a:chOff x="0" y="0"/>
          <a:chExt cx="0" cy="0"/>
        </a:xfrm>
      </p:grpSpPr>
      <p:sp>
        <p:nvSpPr>
          <p:cNvPr id="243" name="Google Shape;243;p28"/>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262626"/>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4" name="Google Shape;244;p28"/>
          <p:cNvSpPr/>
          <p:nvPr>
            <p:ph idx="2" type="pic"/>
          </p:nvPr>
        </p:nvSpPr>
        <p:spPr>
          <a:xfrm>
            <a:off x="2589212" y="634965"/>
            <a:ext cx="8915400" cy="385497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lnSpc>
                <a:spcPct val="100000"/>
              </a:lnSpc>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lnSpc>
                <a:spcPct val="100000"/>
              </a:lnSpc>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lnSpc>
                <a:spcPct val="100000"/>
              </a:lnSpc>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lnSpc>
                <a:spcPct val="100000"/>
              </a:lnSpc>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lnSpc>
                <a:spcPct val="100000"/>
              </a:lnSpc>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lnSpc>
                <a:spcPct val="100000"/>
              </a:lnSpc>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lnSpc>
                <a:spcPct val="100000"/>
              </a:lnSpc>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lnSpc>
                <a:spcPct val="100000"/>
              </a:lnSpc>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45" name="Google Shape;245;p28"/>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200"/>
              <a:buNone/>
              <a:defRPr sz="1200"/>
            </a:lvl1pPr>
            <a:lvl2pPr indent="-228600" lvl="1" marL="914400" algn="l">
              <a:lnSpc>
                <a:spcPct val="100000"/>
              </a:lnSpc>
              <a:spcBef>
                <a:spcPts val="1000"/>
              </a:spcBef>
              <a:spcAft>
                <a:spcPts val="0"/>
              </a:spcAft>
              <a:buSzPts val="1200"/>
              <a:buNone/>
              <a:defRPr sz="1200"/>
            </a:lvl2pPr>
            <a:lvl3pPr indent="-228600" lvl="2" marL="1371600" algn="l">
              <a:lnSpc>
                <a:spcPct val="100000"/>
              </a:lnSpc>
              <a:spcBef>
                <a:spcPts val="1000"/>
              </a:spcBef>
              <a:spcAft>
                <a:spcPts val="0"/>
              </a:spcAft>
              <a:buSzPts val="1000"/>
              <a:buNone/>
              <a:defRPr sz="1000"/>
            </a:lvl3pPr>
            <a:lvl4pPr indent="-228600" lvl="3" marL="1828800" algn="l">
              <a:lnSpc>
                <a:spcPct val="100000"/>
              </a:lnSpc>
              <a:spcBef>
                <a:spcPts val="1000"/>
              </a:spcBef>
              <a:spcAft>
                <a:spcPts val="0"/>
              </a:spcAft>
              <a:buSzPts val="900"/>
              <a:buNone/>
              <a:defRPr sz="900"/>
            </a:lvl4pPr>
            <a:lvl5pPr indent="-228600" lvl="4" marL="2286000" algn="l">
              <a:lnSpc>
                <a:spcPct val="100000"/>
              </a:lnSpc>
              <a:spcBef>
                <a:spcPts val="1000"/>
              </a:spcBef>
              <a:spcAft>
                <a:spcPts val="0"/>
              </a:spcAft>
              <a:buSzPts val="900"/>
              <a:buNone/>
              <a:defRPr sz="900"/>
            </a:lvl5pPr>
            <a:lvl6pPr indent="-228600" lvl="5" marL="2743200" algn="l">
              <a:lnSpc>
                <a:spcPct val="100000"/>
              </a:lnSpc>
              <a:spcBef>
                <a:spcPts val="1000"/>
              </a:spcBef>
              <a:spcAft>
                <a:spcPts val="0"/>
              </a:spcAft>
              <a:buSzPts val="900"/>
              <a:buNone/>
              <a:defRPr sz="900"/>
            </a:lvl6pPr>
            <a:lvl7pPr indent="-228600" lvl="6" marL="3200400" algn="l">
              <a:lnSpc>
                <a:spcPct val="100000"/>
              </a:lnSpc>
              <a:spcBef>
                <a:spcPts val="1000"/>
              </a:spcBef>
              <a:spcAft>
                <a:spcPts val="0"/>
              </a:spcAft>
              <a:buSzPts val="900"/>
              <a:buNone/>
              <a:defRPr sz="900"/>
            </a:lvl7pPr>
            <a:lvl8pPr indent="-228600" lvl="7" marL="3657600" algn="l">
              <a:lnSpc>
                <a:spcPct val="100000"/>
              </a:lnSpc>
              <a:spcBef>
                <a:spcPts val="1000"/>
              </a:spcBef>
              <a:spcAft>
                <a:spcPts val="0"/>
              </a:spcAft>
              <a:buSzPts val="900"/>
              <a:buNone/>
              <a:defRPr sz="900"/>
            </a:lvl8pPr>
            <a:lvl9pPr indent="-228600" lvl="8" marL="4114800" algn="l">
              <a:lnSpc>
                <a:spcPct val="100000"/>
              </a:lnSpc>
              <a:spcBef>
                <a:spcPts val="1000"/>
              </a:spcBef>
              <a:spcAft>
                <a:spcPts val="0"/>
              </a:spcAft>
              <a:buSzPts val="900"/>
              <a:buNone/>
              <a:defRPr sz="900"/>
            </a:lvl9pPr>
          </a:lstStyle>
          <a:p/>
        </p:txBody>
      </p:sp>
      <p:sp>
        <p:nvSpPr>
          <p:cNvPr id="246" name="Google Shape;246;p2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7" name="Google Shape;247;p2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8" name="Google Shape;248;p28"/>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8"/>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250" name="Shape 250"/>
        <p:cNvGrpSpPr/>
        <p:nvPr/>
      </p:nvGrpSpPr>
      <p:grpSpPr>
        <a:xfrm>
          <a:off x="0" y="0"/>
          <a:ext cx="0" cy="0"/>
          <a:chOff x="0" y="0"/>
          <a:chExt cx="0" cy="0"/>
        </a:xfrm>
      </p:grpSpPr>
      <p:sp>
        <p:nvSpPr>
          <p:cNvPr id="251" name="Google Shape;251;p29"/>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262626"/>
              </a:buClr>
              <a:buSzPts val="4800"/>
              <a:buFont typeface="Century Gothic"/>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p29"/>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800"/>
              <a:buNone/>
              <a:defRPr sz="1800">
                <a:solidFill>
                  <a:srgbClr val="595959"/>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0"/>
              </a:spcAft>
              <a:buSzPts val="1400"/>
              <a:buNone/>
              <a:defRPr sz="1400">
                <a:solidFill>
                  <a:srgbClr val="888888"/>
                </a:solidFill>
              </a:defRPr>
            </a:lvl9pPr>
          </a:lstStyle>
          <a:p/>
        </p:txBody>
      </p:sp>
      <p:sp>
        <p:nvSpPr>
          <p:cNvPr id="253" name="Google Shape;253;p2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4" name="Google Shape;254;p2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5" name="Google Shape;255;p29"/>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9"/>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257" name="Shape 257"/>
        <p:cNvGrpSpPr/>
        <p:nvPr/>
      </p:nvGrpSpPr>
      <p:grpSpPr>
        <a:xfrm>
          <a:off x="0" y="0"/>
          <a:ext cx="0" cy="0"/>
          <a:chOff x="0" y="0"/>
          <a:chExt cx="0" cy="0"/>
        </a:xfrm>
      </p:grpSpPr>
      <p:sp>
        <p:nvSpPr>
          <p:cNvPr id="258" name="Google Shape;258;p30"/>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262626"/>
              </a:buClr>
              <a:buSzPts val="4800"/>
              <a:buFont typeface="Century Gothic"/>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9" name="Google Shape;259;p30"/>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600"/>
              <a:buFont typeface="Century Gothic"/>
              <a:buNone/>
              <a:defRPr sz="1600">
                <a:solidFill>
                  <a:srgbClr val="7F7F7F"/>
                </a:solidFill>
              </a:defRPr>
            </a:lvl1pPr>
            <a:lvl2pPr indent="-228600" lvl="1" marL="914400" algn="l">
              <a:lnSpc>
                <a:spcPct val="100000"/>
              </a:lnSpc>
              <a:spcBef>
                <a:spcPts val="1000"/>
              </a:spcBef>
              <a:spcAft>
                <a:spcPts val="0"/>
              </a:spcAft>
              <a:buSzPts val="1600"/>
              <a:buFont typeface="Century Gothic"/>
              <a:buNone/>
              <a:defRPr/>
            </a:lvl2pPr>
            <a:lvl3pPr indent="-228600" lvl="2" marL="1371600" algn="l">
              <a:lnSpc>
                <a:spcPct val="100000"/>
              </a:lnSpc>
              <a:spcBef>
                <a:spcPts val="1000"/>
              </a:spcBef>
              <a:spcAft>
                <a:spcPts val="0"/>
              </a:spcAft>
              <a:buSzPts val="1400"/>
              <a:buFont typeface="Century Gothic"/>
              <a:buNone/>
              <a:defRPr/>
            </a:lvl3pPr>
            <a:lvl4pPr indent="-228600" lvl="3" marL="1828800" algn="l">
              <a:lnSpc>
                <a:spcPct val="100000"/>
              </a:lnSpc>
              <a:spcBef>
                <a:spcPts val="1000"/>
              </a:spcBef>
              <a:spcAft>
                <a:spcPts val="0"/>
              </a:spcAft>
              <a:buSzPts val="1200"/>
              <a:buFont typeface="Century Gothic"/>
              <a:buNone/>
              <a:defRPr/>
            </a:lvl4pPr>
            <a:lvl5pPr indent="-228600" lvl="4" marL="2286000" algn="l">
              <a:lnSpc>
                <a:spcPct val="100000"/>
              </a:lnSpc>
              <a:spcBef>
                <a:spcPts val="1000"/>
              </a:spcBef>
              <a:spcAft>
                <a:spcPts val="0"/>
              </a:spcAft>
              <a:buSzPts val="1200"/>
              <a:buFont typeface="Century Gothic"/>
              <a:buNone/>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60" name="Google Shape;260;p30"/>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800"/>
              <a:buNone/>
              <a:defRPr sz="1800">
                <a:solidFill>
                  <a:srgbClr val="595959"/>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0"/>
              </a:spcAft>
              <a:buSzPts val="1400"/>
              <a:buNone/>
              <a:defRPr sz="1400">
                <a:solidFill>
                  <a:srgbClr val="888888"/>
                </a:solidFill>
              </a:defRPr>
            </a:lvl9pPr>
          </a:lstStyle>
          <a:p/>
        </p:txBody>
      </p:sp>
      <p:sp>
        <p:nvSpPr>
          <p:cNvPr id="261" name="Google Shape;261;p3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2" name="Google Shape;262;p3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3" name="Google Shape;263;p30"/>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0"/>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265" name="Google Shape;265;p30"/>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66" name="Google Shape;266;p30"/>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267" name="Shape 267"/>
        <p:cNvGrpSpPr/>
        <p:nvPr/>
      </p:nvGrpSpPr>
      <p:grpSpPr>
        <a:xfrm>
          <a:off x="0" y="0"/>
          <a:ext cx="0" cy="0"/>
          <a:chOff x="0" y="0"/>
          <a:chExt cx="0" cy="0"/>
        </a:xfrm>
      </p:grpSpPr>
      <p:sp>
        <p:nvSpPr>
          <p:cNvPr id="268" name="Google Shape;268;p31"/>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262626"/>
              </a:buClr>
              <a:buSzPts val="4800"/>
              <a:buFont typeface="Century Gothic"/>
              <a:buNone/>
              <a:defRPr b="0"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9" name="Google Shape;269;p31"/>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800"/>
              <a:buNone/>
              <a:defRPr>
                <a:solidFill>
                  <a:srgbClr val="595959"/>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70" name="Google Shape;270;p3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1" name="Google Shape;271;p3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p31"/>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1"/>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pic>
        <p:nvPicPr>
          <p:cNvPr descr="Droplets-HD-Content-R1d.png" id="27" name="Google Shape;27;p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8" name="Google Shape;28;p4"/>
          <p:cNvSpPr txBox="1"/>
          <p:nvPr>
            <p:ph type="title"/>
          </p:nvPr>
        </p:nvSpPr>
        <p:spPr>
          <a:xfrm>
            <a:off x="913774" y="828563"/>
            <a:ext cx="10351752" cy="2736819"/>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000"/>
              <a:buFont typeface="Twentieth Century"/>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913774" y="3657457"/>
            <a:ext cx="10351752" cy="1368183"/>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2000"/>
              <a:buNone/>
              <a:defRPr sz="2000">
                <a:solidFill>
                  <a:srgbClr val="7F7F7F"/>
                </a:solidFill>
              </a:defRPr>
            </a:lvl1pPr>
            <a:lvl2pPr indent="-228600" lvl="1" marL="914400" algn="l">
              <a:lnSpc>
                <a:spcPct val="120000"/>
              </a:lnSpc>
              <a:spcBef>
                <a:spcPts val="500"/>
              </a:spcBef>
              <a:spcAft>
                <a:spcPts val="0"/>
              </a:spcAft>
              <a:buSzPts val="2000"/>
              <a:buNone/>
              <a:defRPr sz="20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0" name="Google Shape;30;p4"/>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274" name="Shape 274"/>
        <p:cNvGrpSpPr/>
        <p:nvPr/>
      </p:nvGrpSpPr>
      <p:grpSpPr>
        <a:xfrm>
          <a:off x="0" y="0"/>
          <a:ext cx="0" cy="0"/>
          <a:chOff x="0" y="0"/>
          <a:chExt cx="0" cy="0"/>
        </a:xfrm>
      </p:grpSpPr>
      <p:sp>
        <p:nvSpPr>
          <p:cNvPr id="275" name="Google Shape;275;p3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262626"/>
              </a:buClr>
              <a:buSzPts val="4800"/>
              <a:buFont typeface="Century Gothic"/>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6" name="Google Shape;276;p32"/>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Font typeface="Century Gothic"/>
              <a:buNone/>
              <a:defRPr sz="2400">
                <a:solidFill>
                  <a:schemeClr val="accent1"/>
                </a:solidFill>
              </a:defRPr>
            </a:lvl1pPr>
            <a:lvl2pPr indent="-228600" lvl="1" marL="914400" algn="l">
              <a:lnSpc>
                <a:spcPct val="100000"/>
              </a:lnSpc>
              <a:spcBef>
                <a:spcPts val="1000"/>
              </a:spcBef>
              <a:spcAft>
                <a:spcPts val="0"/>
              </a:spcAft>
              <a:buSzPts val="1600"/>
              <a:buFont typeface="Century Gothic"/>
              <a:buNone/>
              <a:defRPr/>
            </a:lvl2pPr>
            <a:lvl3pPr indent="-228600" lvl="2" marL="1371600" algn="l">
              <a:lnSpc>
                <a:spcPct val="100000"/>
              </a:lnSpc>
              <a:spcBef>
                <a:spcPts val="1000"/>
              </a:spcBef>
              <a:spcAft>
                <a:spcPts val="0"/>
              </a:spcAft>
              <a:buSzPts val="1400"/>
              <a:buFont typeface="Century Gothic"/>
              <a:buNone/>
              <a:defRPr/>
            </a:lvl3pPr>
            <a:lvl4pPr indent="-228600" lvl="3" marL="1828800" algn="l">
              <a:lnSpc>
                <a:spcPct val="100000"/>
              </a:lnSpc>
              <a:spcBef>
                <a:spcPts val="1000"/>
              </a:spcBef>
              <a:spcAft>
                <a:spcPts val="0"/>
              </a:spcAft>
              <a:buSzPts val="1200"/>
              <a:buFont typeface="Century Gothic"/>
              <a:buNone/>
              <a:defRPr/>
            </a:lvl4pPr>
            <a:lvl5pPr indent="-228600" lvl="4" marL="2286000" algn="l">
              <a:lnSpc>
                <a:spcPct val="100000"/>
              </a:lnSpc>
              <a:spcBef>
                <a:spcPts val="1000"/>
              </a:spcBef>
              <a:spcAft>
                <a:spcPts val="0"/>
              </a:spcAft>
              <a:buSzPts val="1200"/>
              <a:buFont typeface="Century Gothic"/>
              <a:buNone/>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77" name="Google Shape;277;p32"/>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800"/>
              <a:buNone/>
              <a:defRPr>
                <a:solidFill>
                  <a:srgbClr val="595959"/>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78" name="Google Shape;278;p3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9" name="Google Shape;279;p3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0" name="Google Shape;280;p32"/>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2"/>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282" name="Google Shape;282;p3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83" name="Google Shape;283;p3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284" name="Shape 284"/>
        <p:cNvGrpSpPr/>
        <p:nvPr/>
      </p:nvGrpSpPr>
      <p:grpSpPr>
        <a:xfrm>
          <a:off x="0" y="0"/>
          <a:ext cx="0" cy="0"/>
          <a:chOff x="0" y="0"/>
          <a:chExt cx="0" cy="0"/>
        </a:xfrm>
      </p:grpSpPr>
      <p:sp>
        <p:nvSpPr>
          <p:cNvPr id="285" name="Google Shape;285;p33"/>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262626"/>
              </a:buClr>
              <a:buSzPts val="4800"/>
              <a:buFont typeface="Century Gothic"/>
              <a:buNone/>
              <a:defRPr b="0"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6" name="Google Shape;286;p33"/>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Font typeface="Century Gothic"/>
              <a:buNone/>
              <a:defRPr sz="2400">
                <a:solidFill>
                  <a:schemeClr val="accent1"/>
                </a:solidFill>
              </a:defRPr>
            </a:lvl1pPr>
            <a:lvl2pPr indent="-228600" lvl="1" marL="914400" algn="l">
              <a:lnSpc>
                <a:spcPct val="100000"/>
              </a:lnSpc>
              <a:spcBef>
                <a:spcPts val="1000"/>
              </a:spcBef>
              <a:spcAft>
                <a:spcPts val="0"/>
              </a:spcAft>
              <a:buSzPts val="1600"/>
              <a:buFont typeface="Century Gothic"/>
              <a:buNone/>
              <a:defRPr/>
            </a:lvl2pPr>
            <a:lvl3pPr indent="-228600" lvl="2" marL="1371600" algn="l">
              <a:lnSpc>
                <a:spcPct val="100000"/>
              </a:lnSpc>
              <a:spcBef>
                <a:spcPts val="1000"/>
              </a:spcBef>
              <a:spcAft>
                <a:spcPts val="0"/>
              </a:spcAft>
              <a:buSzPts val="1400"/>
              <a:buFont typeface="Century Gothic"/>
              <a:buNone/>
              <a:defRPr/>
            </a:lvl3pPr>
            <a:lvl4pPr indent="-228600" lvl="3" marL="1828800" algn="l">
              <a:lnSpc>
                <a:spcPct val="100000"/>
              </a:lnSpc>
              <a:spcBef>
                <a:spcPts val="1000"/>
              </a:spcBef>
              <a:spcAft>
                <a:spcPts val="0"/>
              </a:spcAft>
              <a:buSzPts val="1200"/>
              <a:buFont typeface="Century Gothic"/>
              <a:buNone/>
              <a:defRPr/>
            </a:lvl4pPr>
            <a:lvl5pPr indent="-228600" lvl="4" marL="2286000" algn="l">
              <a:lnSpc>
                <a:spcPct val="100000"/>
              </a:lnSpc>
              <a:spcBef>
                <a:spcPts val="1000"/>
              </a:spcBef>
              <a:spcAft>
                <a:spcPts val="0"/>
              </a:spcAft>
              <a:buSzPts val="1200"/>
              <a:buFont typeface="Century Gothic"/>
              <a:buNone/>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87" name="Google Shape;287;p33"/>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800"/>
              <a:buNone/>
              <a:defRPr>
                <a:solidFill>
                  <a:srgbClr val="595959"/>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88" name="Google Shape;288;p3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9" name="Google Shape;289;p3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0" name="Google Shape;290;p3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92" name="Shape 292"/>
        <p:cNvGrpSpPr/>
        <p:nvPr/>
      </p:nvGrpSpPr>
      <p:grpSpPr>
        <a:xfrm>
          <a:off x="0" y="0"/>
          <a:ext cx="0" cy="0"/>
          <a:chOff x="0" y="0"/>
          <a:chExt cx="0" cy="0"/>
        </a:xfrm>
      </p:grpSpPr>
      <p:sp>
        <p:nvSpPr>
          <p:cNvPr id="293" name="Google Shape;293;p34"/>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4" name="Google Shape;294;p34"/>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95" name="Google Shape;295;p3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6" name="Google Shape;296;p3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7" name="Google Shape;297;p3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99" name="Shape 299"/>
        <p:cNvGrpSpPr/>
        <p:nvPr/>
      </p:nvGrpSpPr>
      <p:grpSpPr>
        <a:xfrm>
          <a:off x="0" y="0"/>
          <a:ext cx="0" cy="0"/>
          <a:chOff x="0" y="0"/>
          <a:chExt cx="0" cy="0"/>
        </a:xfrm>
      </p:grpSpPr>
      <p:sp>
        <p:nvSpPr>
          <p:cNvPr id="300" name="Google Shape;300;p35"/>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1" name="Google Shape;301;p35"/>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02" name="Google Shape;302;p3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3" name="Google Shape;303;p3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4" name="Google Shape;304;p3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pic>
        <p:nvPicPr>
          <p:cNvPr descr="Droplets-HD-Content-R1d.png" id="34" name="Google Shape;34;p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5" name="Google Shape;35;p5"/>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 type="body"/>
          </p:nvPr>
        </p:nvSpPr>
        <p:spPr>
          <a:xfrm>
            <a:off x="913774" y="2367092"/>
            <a:ext cx="5106026" cy="3424107"/>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7" name="Google Shape;37;p5"/>
          <p:cNvSpPr txBox="1"/>
          <p:nvPr>
            <p:ph idx="2" type="body"/>
          </p:nvPr>
        </p:nvSpPr>
        <p:spPr>
          <a:xfrm>
            <a:off x="6172200" y="2367092"/>
            <a:ext cx="5105400" cy="3424107"/>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8" name="Google Shape;38;p5"/>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pic>
        <p:nvPicPr>
          <p:cNvPr descr="Droplets-HD-Content-R1d.png" id="42" name="Google Shape;42;p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3" name="Google Shape;43;p6"/>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 type="body"/>
          </p:nvPr>
        </p:nvSpPr>
        <p:spPr>
          <a:xfrm>
            <a:off x="1146328" y="2371018"/>
            <a:ext cx="4873474" cy="679994"/>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1000"/>
              </a:spcBef>
              <a:spcAft>
                <a:spcPts val="0"/>
              </a:spcAft>
              <a:buSzPts val="2600"/>
              <a:buNone/>
              <a:defRPr b="0" sz="26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5" name="Google Shape;45;p6"/>
          <p:cNvSpPr txBox="1"/>
          <p:nvPr>
            <p:ph idx="2" type="body"/>
          </p:nvPr>
        </p:nvSpPr>
        <p:spPr>
          <a:xfrm>
            <a:off x="913774" y="3051012"/>
            <a:ext cx="5106027" cy="2740187"/>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6" name="Google Shape;46;p6"/>
          <p:cNvSpPr txBox="1"/>
          <p:nvPr>
            <p:ph idx="3" type="body"/>
          </p:nvPr>
        </p:nvSpPr>
        <p:spPr>
          <a:xfrm>
            <a:off x="6396423" y="2371018"/>
            <a:ext cx="4881804" cy="679994"/>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1000"/>
              </a:spcBef>
              <a:spcAft>
                <a:spcPts val="0"/>
              </a:spcAft>
              <a:buSzPts val="2600"/>
              <a:buNone/>
              <a:defRPr b="0" sz="26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7" name="Google Shape;47;p6"/>
          <p:cNvSpPr txBox="1"/>
          <p:nvPr>
            <p:ph idx="4" type="body"/>
          </p:nvPr>
        </p:nvSpPr>
        <p:spPr>
          <a:xfrm>
            <a:off x="6172200" y="3051012"/>
            <a:ext cx="5105401" cy="2740187"/>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8" name="Google Shape;48;p6"/>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6"/>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pic>
        <p:nvPicPr>
          <p:cNvPr descr="Droplets-HD-Content-R1d.png" id="52" name="Google Shape;52;p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3" name="Google Shape;53;p7"/>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pic>
        <p:nvPicPr>
          <p:cNvPr descr="Droplets-HD-Content-R1d.png" id="58" name="Google Shape;58;p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9" name="Google Shape;59;p8"/>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pic>
        <p:nvPicPr>
          <p:cNvPr descr="Droplets-HD-Content-R1d.png" id="63" name="Google Shape;63;p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64" name="Google Shape;64;p9"/>
          <p:cNvSpPr txBox="1"/>
          <p:nvPr>
            <p:ph type="title"/>
          </p:nvPr>
        </p:nvSpPr>
        <p:spPr>
          <a:xfrm>
            <a:off x="913775" y="609600"/>
            <a:ext cx="3935688" cy="2023252"/>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 type="body"/>
          </p:nvPr>
        </p:nvSpPr>
        <p:spPr>
          <a:xfrm>
            <a:off x="5078062" y="609600"/>
            <a:ext cx="6200163" cy="5181599"/>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9"/>
          <p:cNvSpPr txBox="1"/>
          <p:nvPr>
            <p:ph idx="2" type="body"/>
          </p:nvPr>
        </p:nvSpPr>
        <p:spPr>
          <a:xfrm>
            <a:off x="913774" y="2632852"/>
            <a:ext cx="3935689" cy="3158348"/>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9"/>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9"/>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pic>
        <p:nvPicPr>
          <p:cNvPr descr="Droplets-HD-Content-R1d.png" id="71" name="Google Shape;71;p1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2" name="Google Shape;72;p10"/>
          <p:cNvSpPr txBox="1"/>
          <p:nvPr>
            <p:ph type="title"/>
          </p:nvPr>
        </p:nvSpPr>
        <p:spPr>
          <a:xfrm>
            <a:off x="913774" y="609600"/>
            <a:ext cx="5934969" cy="2023254"/>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0"/>
          <p:cNvSpPr/>
          <p:nvPr>
            <p:ph idx="2" type="pic"/>
          </p:nvPr>
        </p:nvSpPr>
        <p:spPr>
          <a:xfrm>
            <a:off x="7424803" y="609601"/>
            <a:ext cx="3255358" cy="5181600"/>
          </a:xfrm>
          <a:prstGeom prst="roundRect">
            <a:avLst>
              <a:gd fmla="val 4943" name="adj"/>
            </a:avLst>
          </a:prstGeom>
          <a:noFill/>
          <a:ln cap="sq" cmpd="sng" w="82550">
            <a:solidFill>
              <a:srgbClr val="EAEAEA"/>
            </a:solidFill>
            <a:prstDash val="solid"/>
            <a:miter lim="800000"/>
            <a:headEnd len="sm" w="sm" type="none"/>
            <a:tailEnd len="sm" w="sm" type="none"/>
          </a:ln>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dk1"/>
              </a:buClr>
              <a:buSzPts val="3200"/>
              <a:buFont typeface="Arial"/>
              <a:buNone/>
              <a:defRPr b="0" i="0" sz="3200" u="none" cap="none" strike="noStrike">
                <a:solidFill>
                  <a:schemeClr val="dk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9pPr>
          </a:lstStyle>
          <a:p/>
        </p:txBody>
      </p:sp>
      <p:sp>
        <p:nvSpPr>
          <p:cNvPr id="74" name="Google Shape;74;p10"/>
          <p:cNvSpPr txBox="1"/>
          <p:nvPr>
            <p:ph idx="1" type="body"/>
          </p:nvPr>
        </p:nvSpPr>
        <p:spPr>
          <a:xfrm>
            <a:off x="913794" y="2632852"/>
            <a:ext cx="5934949" cy="3158347"/>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5" name="Google Shape;75;p10"/>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0"/>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0" Type="http://schemas.openxmlformats.org/officeDocument/2006/relationships/slideLayout" Target="../slideLayouts/slideLayout27.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7" Type="http://schemas.openxmlformats.org/officeDocument/2006/relationships/theme" Target="../theme/theme3.xml"/><Relationship Id="rId16" Type="http://schemas.openxmlformats.org/officeDocument/2006/relationships/slideLayout" Target="../slideLayouts/slideLayout33.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7B7B7"/>
            </a:gs>
          </a:gsLst>
          <a:lin ang="5400000" scaled="0"/>
        </a:gradFill>
      </p:bgPr>
    </p:bg>
    <p:spTree>
      <p:nvGrpSpPr>
        <p:cNvPr id="5" name="Shape 5"/>
        <p:cNvGrpSpPr/>
        <p:nvPr/>
      </p:nvGrpSpPr>
      <p:grpSpPr>
        <a:xfrm>
          <a:off x="0" y="0"/>
          <a:ext cx="0" cy="0"/>
          <a:chOff x="0" y="0"/>
          <a:chExt cx="0" cy="0"/>
        </a:xfrm>
      </p:grpSpPr>
      <p:pic>
        <p:nvPicPr>
          <p:cNvPr descr="\\DROBO-FS\QuickDrops\JB\PPTX NG\Droplets\LightingOverlay.png" id="6" name="Google Shape;6;p1"/>
          <p:cNvPicPr preferRelativeResize="0"/>
          <p:nvPr/>
        </p:nvPicPr>
        <p:blipFill rotWithShape="1">
          <a:blip r:embed="rId1">
            <a:alphaModFix/>
          </a:blip>
          <a:srcRect b="0" l="0" r="0" t="0"/>
          <a:stretch/>
        </p:blipFill>
        <p:spPr>
          <a:xfrm>
            <a:off x="0" y="-1"/>
            <a:ext cx="12192003" cy="6858001"/>
          </a:xfrm>
          <a:prstGeom prst="rect">
            <a:avLst/>
          </a:prstGeom>
          <a:noFill/>
          <a:ln>
            <a:noFill/>
          </a:ln>
        </p:spPr>
      </p:pic>
      <p:sp>
        <p:nvSpPr>
          <p:cNvPr id="7" name="Google Shape;7;p1"/>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3600"/>
              <a:buFont typeface="Twentieth Century"/>
              <a:buNone/>
              <a:defRPr b="0" i="0" sz="3600" u="none" cap="none" strike="noStrik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913775" y="2367093"/>
            <a:ext cx="10364452" cy="3424107"/>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9" name="Google Shape;9;p1"/>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1"/>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1" name="Google Shape;11;p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151" name="Shape 151"/>
        <p:cNvGrpSpPr/>
        <p:nvPr/>
      </p:nvGrpSpPr>
      <p:grpSpPr>
        <a:xfrm>
          <a:off x="0" y="0"/>
          <a:ext cx="0" cy="0"/>
          <a:chOff x="0" y="0"/>
          <a:chExt cx="0" cy="0"/>
        </a:xfrm>
      </p:grpSpPr>
      <p:grpSp>
        <p:nvGrpSpPr>
          <p:cNvPr id="152" name="Google Shape;152;p19"/>
          <p:cNvGrpSpPr/>
          <p:nvPr/>
        </p:nvGrpSpPr>
        <p:grpSpPr>
          <a:xfrm>
            <a:off x="1" y="228600"/>
            <a:ext cx="2851516" cy="6638628"/>
            <a:chOff x="2487613" y="285750"/>
            <a:chExt cx="2428875" cy="5654676"/>
          </a:xfrm>
        </p:grpSpPr>
        <p:sp>
          <p:nvSpPr>
            <p:cNvPr id="153" name="Google Shape;153;p19"/>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9"/>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9"/>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9"/>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9"/>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9"/>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9"/>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9"/>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9"/>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9"/>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9"/>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9"/>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 name="Google Shape;165;p19"/>
          <p:cNvGrpSpPr/>
          <p:nvPr/>
        </p:nvGrpSpPr>
        <p:grpSpPr>
          <a:xfrm>
            <a:off x="27222" y="-786"/>
            <a:ext cx="2356674" cy="6854039"/>
            <a:chOff x="6627813" y="194833"/>
            <a:chExt cx="1952625" cy="5678918"/>
          </a:xfrm>
        </p:grpSpPr>
        <p:sp>
          <p:nvSpPr>
            <p:cNvPr id="166" name="Google Shape;166;p19"/>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9"/>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9"/>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9"/>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9"/>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9"/>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9"/>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9"/>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9"/>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9"/>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9"/>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9"/>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8" name="Google Shape;178;p19"/>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9"/>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0" name="Google Shape;180;p19"/>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lnSpc>
                <a:spcPct val="100000"/>
              </a:lnSpc>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lnSpc>
                <a:spcPct val="100000"/>
              </a:lnSpc>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1" name="Google Shape;181;p1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82" name="Google Shape;182;p1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83" name="Google Shape;183;p1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309" name="Shape 309"/>
        <p:cNvGrpSpPr/>
        <p:nvPr/>
      </p:nvGrpSpPr>
      <p:grpSpPr>
        <a:xfrm>
          <a:off x="0" y="0"/>
          <a:ext cx="0" cy="0"/>
          <a:chOff x="0" y="0"/>
          <a:chExt cx="0" cy="0"/>
        </a:xfrm>
      </p:grpSpPr>
      <p:pic>
        <p:nvPicPr>
          <p:cNvPr id="310" name="Google Shape;310;p36"/>
          <p:cNvPicPr preferRelativeResize="0"/>
          <p:nvPr/>
        </p:nvPicPr>
        <p:blipFill rotWithShape="1">
          <a:blip r:embed="rId3">
            <a:alphaModFix/>
          </a:blip>
          <a:srcRect b="0" l="0" r="0" t="0"/>
          <a:stretch/>
        </p:blipFill>
        <p:spPr>
          <a:xfrm>
            <a:off x="1029372" y="400648"/>
            <a:ext cx="1150620" cy="1323340"/>
          </a:xfrm>
          <a:prstGeom prst="rect">
            <a:avLst/>
          </a:prstGeom>
          <a:noFill/>
          <a:ln>
            <a:noFill/>
          </a:ln>
        </p:spPr>
      </p:pic>
      <p:pic>
        <p:nvPicPr>
          <p:cNvPr id="311" name="Google Shape;311;p36"/>
          <p:cNvPicPr preferRelativeResize="0"/>
          <p:nvPr/>
        </p:nvPicPr>
        <p:blipFill rotWithShape="1">
          <a:blip r:embed="rId4">
            <a:alphaModFix/>
          </a:blip>
          <a:srcRect b="0" l="0" r="0" t="0"/>
          <a:stretch/>
        </p:blipFill>
        <p:spPr>
          <a:xfrm>
            <a:off x="9266469" y="715134"/>
            <a:ext cx="1896159" cy="694368"/>
          </a:xfrm>
          <a:prstGeom prst="rect">
            <a:avLst/>
          </a:prstGeom>
          <a:noFill/>
          <a:ln>
            <a:noFill/>
          </a:ln>
        </p:spPr>
      </p:pic>
      <p:sp>
        <p:nvSpPr>
          <p:cNvPr id="312" name="Google Shape;312;p36"/>
          <p:cNvSpPr txBox="1"/>
          <p:nvPr/>
        </p:nvSpPr>
        <p:spPr>
          <a:xfrm>
            <a:off x="1029372" y="1835688"/>
            <a:ext cx="10133400" cy="1785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50"/>
              <a:buFont typeface="Arial"/>
              <a:buNone/>
            </a:pPr>
            <a:r>
              <a:rPr b="1" i="0" lang="en-US" sz="1800" u="none" cap="none" strike="noStrike">
                <a:solidFill>
                  <a:schemeClr val="dk1"/>
                </a:solidFill>
                <a:latin typeface="Arial"/>
                <a:ea typeface="Arial"/>
                <a:cs typeface="Arial"/>
                <a:sym typeface="Arial"/>
              </a:rPr>
              <a:t>Institute of Advanced Computing and Software Development, Pune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Twentieth Century"/>
              <a:buNone/>
            </a:pPr>
            <a:r>
              <a:t/>
            </a:r>
            <a:endParaRPr b="1"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Twentieth Century"/>
              <a:buNone/>
            </a:pPr>
            <a:r>
              <a:rPr b="1" i="0" lang="en-US" sz="1400" u="none" cap="none" strike="noStrike">
                <a:solidFill>
                  <a:schemeClr val="dk1"/>
                </a:solidFill>
                <a:latin typeface="Twentieth Century"/>
                <a:ea typeface="Twentieth Century"/>
                <a:cs typeface="Twentieth Century"/>
                <a:sym typeface="Twentieth Century"/>
              </a:rPr>
              <a:t>Post Graduation Diploma in Big Data Analytics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Twentieth Century"/>
              <a:buNone/>
            </a:pPr>
            <a:r>
              <a:rPr b="1" i="0" lang="en-US" sz="1400" u="none" cap="none" strike="noStrike">
                <a:solidFill>
                  <a:schemeClr val="dk1"/>
                </a:solidFill>
                <a:latin typeface="Twentieth Century"/>
                <a:ea typeface="Twentieth Century"/>
                <a:cs typeface="Twentieth Century"/>
                <a:sym typeface="Twentieth Century"/>
              </a:rPr>
              <a:t>Feb-2020</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wentieth Century"/>
              <a:ea typeface="Twentieth Century"/>
              <a:cs typeface="Twentieth Century"/>
              <a:sym typeface="Twentieth Century"/>
            </a:endParaRPr>
          </a:p>
          <a:p>
            <a:pPr indent="0" lvl="0" marL="0" marR="0" rtl="0" algn="ctr">
              <a:lnSpc>
                <a:spcPct val="90000"/>
              </a:lnSpc>
              <a:spcBef>
                <a:spcPts val="0"/>
              </a:spcBef>
              <a:spcAft>
                <a:spcPts val="0"/>
              </a:spcAft>
              <a:buClr>
                <a:schemeClr val="dk1"/>
              </a:buClr>
              <a:buSzPts val="3100"/>
              <a:buFont typeface="Arial"/>
              <a:buNone/>
            </a:pPr>
            <a:r>
              <a:rPr b="1" i="0" lang="en-US" sz="3100" u="none" cap="none" strike="noStrike">
                <a:solidFill>
                  <a:srgbClr val="000000"/>
                </a:solidFill>
                <a:latin typeface="Times New Roman"/>
                <a:ea typeface="Times New Roman"/>
                <a:cs typeface="Times New Roman"/>
                <a:sym typeface="Times New Roman"/>
              </a:rPr>
              <a:t>Book Recommendation System</a:t>
            </a:r>
            <a:endParaRPr b="0" i="0" sz="1400" u="none" cap="none" strike="noStrike">
              <a:solidFill>
                <a:srgbClr val="000000"/>
              </a:solidFill>
              <a:latin typeface="Arial"/>
              <a:ea typeface="Arial"/>
              <a:cs typeface="Arial"/>
              <a:sym typeface="Arial"/>
            </a:endParaRPr>
          </a:p>
        </p:txBody>
      </p:sp>
      <p:sp>
        <p:nvSpPr>
          <p:cNvPr id="313" name="Google Shape;313;p36"/>
          <p:cNvSpPr txBox="1"/>
          <p:nvPr/>
        </p:nvSpPr>
        <p:spPr>
          <a:xfrm>
            <a:off x="1029372" y="5014252"/>
            <a:ext cx="3348037" cy="121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
              <a:buFont typeface="Arial"/>
              <a:buNone/>
            </a:pPr>
            <a:r>
              <a:rPr b="1" i="0" lang="en-US" sz="1800" u="none" cap="none" strike="noStrike">
                <a:solidFill>
                  <a:srgbClr val="000000"/>
                </a:solidFill>
                <a:latin typeface="Arial"/>
                <a:ea typeface="Arial"/>
                <a:cs typeface="Arial"/>
                <a:sym typeface="Arial"/>
              </a:rPr>
              <a:t>         Project Guide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50"/>
              <a:buFont typeface="Times New Roman"/>
              <a:buNone/>
            </a:pPr>
            <a:r>
              <a:rPr b="1" i="0" lang="en-US" sz="1800" u="none" cap="none" strike="noStrike">
                <a:solidFill>
                  <a:srgbClr val="000000"/>
                </a:solidFill>
                <a:latin typeface="Times New Roman"/>
                <a:ea typeface="Times New Roman"/>
                <a:cs typeface="Times New Roman"/>
                <a:sym typeface="Times New Roman"/>
              </a:rPr>
              <a:t>Mr. AKASHY TILEKAR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50"/>
              <a:buFont typeface="Arial"/>
              <a:buNone/>
            </a:pPr>
            <a:r>
              <a:t/>
            </a:r>
            <a:endParaRPr b="0" i="0" sz="1800" u="none" cap="none" strike="noStrike">
              <a:solidFill>
                <a:srgbClr val="000000"/>
              </a:solidFill>
              <a:latin typeface="Arial"/>
              <a:ea typeface="Arial"/>
              <a:cs typeface="Arial"/>
              <a:sym typeface="Arial"/>
            </a:endParaRPr>
          </a:p>
        </p:txBody>
      </p:sp>
      <p:sp>
        <p:nvSpPr>
          <p:cNvPr id="314" name="Google Shape;314;p36"/>
          <p:cNvSpPr txBox="1"/>
          <p:nvPr/>
        </p:nvSpPr>
        <p:spPr>
          <a:xfrm>
            <a:off x="7233752" y="4686568"/>
            <a:ext cx="3827730" cy="1546884"/>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450"/>
              <a:buFont typeface="Arial"/>
              <a:buNone/>
            </a:pPr>
            <a:r>
              <a:rPr b="1" i="0" lang="en-US" sz="1800" u="none" cap="none" strike="noStrike">
                <a:solidFill>
                  <a:srgbClr val="000000"/>
                </a:solidFill>
                <a:latin typeface="Arial"/>
                <a:ea typeface="Arial"/>
                <a:cs typeface="Arial"/>
                <a:sym typeface="Arial"/>
              </a:rPr>
              <a:t>By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     </a:t>
            </a:r>
            <a:r>
              <a:rPr b="1" i="0" lang="en-US" sz="1900" u="none" cap="none" strike="noStrike">
                <a:solidFill>
                  <a:schemeClr val="dk1"/>
                </a:solidFill>
                <a:latin typeface="Times New Roman"/>
                <a:ea typeface="Times New Roman"/>
                <a:cs typeface="Times New Roman"/>
                <a:sym typeface="Times New Roman"/>
              </a:rPr>
              <a:t>Gayatri Badgujar - 1308</a:t>
            </a:r>
            <a:endParaRPr b="1" i="0" sz="19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rPr b="1" i="0" lang="en-US" sz="1900" u="none" cap="none" strike="noStrike">
                <a:solidFill>
                  <a:schemeClr val="dk1"/>
                </a:solidFill>
                <a:latin typeface="Times New Roman"/>
                <a:ea typeface="Times New Roman"/>
                <a:cs typeface="Times New Roman"/>
                <a:sym typeface="Times New Roman"/>
              </a:rPr>
              <a:t>     Priyanka Kothawade - 1325</a:t>
            </a:r>
            <a:endParaRPr b="1" i="0" sz="19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t/>
            </a:r>
            <a:endParaRPr b="1"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367" name="Shape 367"/>
        <p:cNvGrpSpPr/>
        <p:nvPr/>
      </p:nvGrpSpPr>
      <p:grpSpPr>
        <a:xfrm>
          <a:off x="0" y="0"/>
          <a:ext cx="0" cy="0"/>
          <a:chOff x="0" y="0"/>
          <a:chExt cx="0" cy="0"/>
        </a:xfrm>
      </p:grpSpPr>
      <p:sp>
        <p:nvSpPr>
          <p:cNvPr id="368" name="Google Shape;368;p45"/>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1800"/>
              <a:buFont typeface="Arial"/>
              <a:buNone/>
            </a:pPr>
            <a:r>
              <a:rPr b="1" lang="en-US" sz="4800">
                <a:solidFill>
                  <a:schemeClr val="dk1"/>
                </a:solidFill>
                <a:latin typeface="Times New Roman"/>
                <a:ea typeface="Times New Roman"/>
                <a:cs typeface="Times New Roman"/>
                <a:sym typeface="Times New Roman"/>
              </a:rPr>
              <a:t>Content Based Process - TF-IDF</a:t>
            </a:r>
            <a:endParaRPr/>
          </a:p>
        </p:txBody>
      </p:sp>
      <p:sp>
        <p:nvSpPr>
          <p:cNvPr id="369" name="Google Shape;369;p45"/>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457200" lvl="0" marL="457200" rtl="0" algn="just">
              <a:spcBef>
                <a:spcPts val="0"/>
              </a:spcBef>
              <a:spcAft>
                <a:spcPts val="0"/>
              </a:spcAft>
              <a:buClr>
                <a:schemeClr val="dk1"/>
              </a:buClr>
              <a:buSzPts val="3200"/>
              <a:buFont typeface="Noto Sans Symbols"/>
              <a:buChar char="❑"/>
            </a:pPr>
            <a:r>
              <a:rPr lang="en-US" sz="3200">
                <a:solidFill>
                  <a:schemeClr val="dk1"/>
                </a:solidFill>
                <a:latin typeface="Times New Roman"/>
                <a:ea typeface="Times New Roman"/>
                <a:cs typeface="Times New Roman"/>
                <a:sym typeface="Times New Roman"/>
              </a:rPr>
              <a:t>Each document is transformed into a normed TF-IDF vector, size N(Term Frequency/</a:t>
            </a:r>
            <a:r>
              <a:rPr lang="en-US" sz="3200">
                <a:solidFill>
                  <a:schemeClr val="dk1"/>
                </a:solidFill>
                <a:latin typeface="Times New Roman"/>
                <a:ea typeface="Times New Roman"/>
                <a:cs typeface="Times New Roman"/>
                <a:sym typeface="Times New Roman"/>
              </a:rPr>
              <a:t>Inverse</a:t>
            </a:r>
            <a:r>
              <a:rPr lang="en-US" sz="3200">
                <a:solidFill>
                  <a:schemeClr val="dk1"/>
                </a:solidFill>
                <a:latin typeface="Times New Roman"/>
                <a:ea typeface="Times New Roman"/>
                <a:cs typeface="Times New Roman"/>
                <a:sym typeface="Times New Roman"/>
              </a:rPr>
              <a:t> Document Frequency).</a:t>
            </a:r>
            <a:endParaRPr sz="3200">
              <a:solidFill>
                <a:schemeClr val="dk1"/>
              </a:solidFill>
              <a:latin typeface="Times New Roman"/>
              <a:ea typeface="Times New Roman"/>
              <a:cs typeface="Times New Roman"/>
              <a:sym typeface="Times New Roman"/>
            </a:endParaRPr>
          </a:p>
          <a:p>
            <a:pPr indent="-431800" lvl="0" marL="457200" rtl="0" algn="just">
              <a:spcBef>
                <a:spcPts val="0"/>
              </a:spcBef>
              <a:spcAft>
                <a:spcPts val="0"/>
              </a:spcAft>
              <a:buClr>
                <a:schemeClr val="dk1"/>
              </a:buClr>
              <a:buSzPts val="3200"/>
              <a:buFont typeface="Noto Sans Symbols"/>
              <a:buChar char="❑"/>
            </a:pPr>
            <a:r>
              <a:rPr lang="en-US" sz="3200">
                <a:solidFill>
                  <a:schemeClr val="dk1"/>
                </a:solidFill>
                <a:latin typeface="Times New Roman"/>
                <a:ea typeface="Times New Roman"/>
                <a:cs typeface="Times New Roman"/>
                <a:sym typeface="Times New Roman"/>
              </a:rPr>
              <a:t>The distance between any pair of vector is computed.</a:t>
            </a:r>
            <a:endParaRPr sz="1400">
              <a:solidFill>
                <a:schemeClr val="dk1"/>
              </a:solidFill>
              <a:latin typeface="Arial"/>
              <a:ea typeface="Arial"/>
              <a:cs typeface="Arial"/>
              <a:sym typeface="Arial"/>
            </a:endParaRPr>
          </a:p>
          <a:p>
            <a:pPr indent="0" lvl="0" marL="0" rtl="0" algn="l">
              <a:spcBef>
                <a:spcPts val="0"/>
              </a:spcBef>
              <a:spcAft>
                <a:spcPts val="0"/>
              </a:spcAft>
              <a:buNone/>
            </a:pPr>
            <a:r>
              <a:t/>
            </a:r>
            <a:endParaRPr sz="3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3600">
                <a:solidFill>
                  <a:schemeClr val="dk1"/>
                </a:solidFill>
                <a:latin typeface="Times New Roman"/>
                <a:ea typeface="Times New Roman"/>
                <a:cs typeface="Times New Roman"/>
                <a:sym typeface="Times New Roman"/>
              </a:rPr>
              <a:t>         TF-IDF Weight = TF (t,d) * IDF(t,D)</a:t>
            </a:r>
            <a:endParaRPr sz="1400">
              <a:solidFill>
                <a:schemeClr val="dk1"/>
              </a:solidFill>
              <a:latin typeface="Arial"/>
              <a:ea typeface="Arial"/>
              <a:cs typeface="Arial"/>
              <a:sym typeface="Arial"/>
            </a:endParaRPr>
          </a:p>
          <a:p>
            <a:pPr indent="0" lvl="0" marL="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32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373" name="Shape 373"/>
        <p:cNvGrpSpPr/>
        <p:nvPr/>
      </p:nvGrpSpPr>
      <p:grpSpPr>
        <a:xfrm>
          <a:off x="0" y="0"/>
          <a:ext cx="0" cy="0"/>
          <a:chOff x="0" y="0"/>
          <a:chExt cx="0" cy="0"/>
        </a:xfrm>
      </p:grpSpPr>
      <p:sp>
        <p:nvSpPr>
          <p:cNvPr id="374" name="Google Shape;374;p46"/>
          <p:cNvSpPr txBox="1"/>
          <p:nvPr>
            <p:ph type="title"/>
          </p:nvPr>
        </p:nvSpPr>
        <p:spPr>
          <a:xfrm>
            <a:off x="2311575" y="366835"/>
            <a:ext cx="8911800" cy="12810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1800"/>
              <a:buFont typeface="Arial"/>
              <a:buNone/>
            </a:pPr>
            <a:r>
              <a:rPr b="1" lang="en-US" sz="4800">
                <a:solidFill>
                  <a:schemeClr val="dk1"/>
                </a:solidFill>
                <a:latin typeface="Times New Roman"/>
                <a:ea typeface="Times New Roman"/>
                <a:cs typeface="Times New Roman"/>
                <a:sym typeface="Times New Roman"/>
              </a:rPr>
              <a:t>Cosine Similarity</a:t>
            </a:r>
            <a:endParaRPr/>
          </a:p>
        </p:txBody>
      </p:sp>
      <p:sp>
        <p:nvSpPr>
          <p:cNvPr id="375" name="Google Shape;375;p46"/>
          <p:cNvSpPr txBox="1"/>
          <p:nvPr>
            <p:ph idx="1" type="body"/>
          </p:nvPr>
        </p:nvSpPr>
        <p:spPr>
          <a:xfrm>
            <a:off x="2489212" y="1647825"/>
            <a:ext cx="8915400" cy="3777600"/>
          </a:xfrm>
          <a:prstGeom prst="rect">
            <a:avLst/>
          </a:prstGeom>
        </p:spPr>
        <p:txBody>
          <a:bodyPr anchorCtr="0" anchor="t" bIns="45700" lIns="91425" spcFirstLastPara="1" rIns="91425" wrap="square" tIns="45700">
            <a:noAutofit/>
          </a:bodyPr>
          <a:lstStyle/>
          <a:p>
            <a:pPr indent="-457200" lvl="0" marL="457200" rtl="0" algn="just">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Cosine similarity is a measure of similarity between two non zero vectors.</a:t>
            </a:r>
            <a:endParaRPr sz="1400">
              <a:solidFill>
                <a:schemeClr val="dk1"/>
              </a:solidFill>
              <a:latin typeface="Arial"/>
              <a:ea typeface="Arial"/>
              <a:cs typeface="Arial"/>
              <a:sym typeface="Arial"/>
            </a:endParaRPr>
          </a:p>
          <a:p>
            <a:pPr indent="-457200" lvl="0" marL="457200" rtl="0" algn="just">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By Vector representation we can see how closely related two sentence are based on what angles their respective vectors make.</a:t>
            </a:r>
            <a:endParaRPr sz="1400">
              <a:solidFill>
                <a:schemeClr val="dk1"/>
              </a:solidFill>
              <a:latin typeface="Arial"/>
              <a:ea typeface="Arial"/>
              <a:cs typeface="Arial"/>
              <a:sym typeface="Arial"/>
            </a:endParaRPr>
          </a:p>
          <a:p>
            <a:pPr indent="-457200" lvl="0" marL="457200" rtl="0" algn="just">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Cosine value ranges from -1 to 1.</a:t>
            </a:r>
            <a:endParaRPr sz="1400">
              <a:solidFill>
                <a:schemeClr val="dk1"/>
              </a:solidFill>
              <a:latin typeface="Arial"/>
              <a:ea typeface="Arial"/>
              <a:cs typeface="Arial"/>
              <a:sym typeface="Arial"/>
            </a:endParaRPr>
          </a:p>
          <a:p>
            <a:pPr indent="-457200" lvl="0" marL="457200" rtl="0" algn="l">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If two vectors make an angle 0 then the sentences are closely related to each other.</a:t>
            </a:r>
            <a:endParaRPr sz="1400">
              <a:solidFill>
                <a:schemeClr val="dk1"/>
              </a:solidFill>
              <a:latin typeface="Arial"/>
              <a:ea typeface="Arial"/>
              <a:cs typeface="Arial"/>
              <a:sym typeface="Arial"/>
            </a:endParaRPr>
          </a:p>
          <a:p>
            <a:pPr indent="-457200" lvl="0" marL="457200" rtl="0" algn="l">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If two vectors make an angle 90 then the sentences are almost unrelated.</a:t>
            </a:r>
            <a:endParaRPr sz="14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379" name="Shape 379"/>
        <p:cNvGrpSpPr/>
        <p:nvPr/>
      </p:nvGrpSpPr>
      <p:grpSpPr>
        <a:xfrm>
          <a:off x="0" y="0"/>
          <a:ext cx="0" cy="0"/>
          <a:chOff x="0" y="0"/>
          <a:chExt cx="0" cy="0"/>
        </a:xfrm>
      </p:grpSpPr>
      <p:sp>
        <p:nvSpPr>
          <p:cNvPr id="380" name="Google Shape;380;p47"/>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222222"/>
              </a:buClr>
              <a:buSzPts val="4860"/>
              <a:buFont typeface="Times New Roman"/>
              <a:buNone/>
            </a:pPr>
            <a:r>
              <a:rPr b="1" lang="en-US" sz="4800">
                <a:solidFill>
                  <a:srgbClr val="222222"/>
                </a:solidFill>
                <a:latin typeface="Times New Roman"/>
                <a:ea typeface="Times New Roman"/>
                <a:cs typeface="Times New Roman"/>
                <a:sym typeface="Times New Roman"/>
              </a:rPr>
              <a:t>Collaborative Filtering</a:t>
            </a:r>
            <a:endParaRPr/>
          </a:p>
        </p:txBody>
      </p:sp>
      <p:sp>
        <p:nvSpPr>
          <p:cNvPr id="381" name="Google Shape;381;p47"/>
          <p:cNvSpPr txBox="1"/>
          <p:nvPr>
            <p:ph idx="1" type="body"/>
          </p:nvPr>
        </p:nvSpPr>
        <p:spPr>
          <a:xfrm>
            <a:off x="2260599" y="1690675"/>
            <a:ext cx="9555300" cy="3777600"/>
          </a:xfrm>
          <a:prstGeom prst="rect">
            <a:avLst/>
          </a:prstGeom>
        </p:spPr>
        <p:txBody>
          <a:bodyPr anchorCtr="0" anchor="t" bIns="45700" lIns="91425" spcFirstLastPara="1" rIns="91425" wrap="square" tIns="45700">
            <a:noAutofit/>
          </a:bodyPr>
          <a:lstStyle/>
          <a:p>
            <a:pPr indent="-457200" lvl="0" marL="457200" rtl="0" algn="just">
              <a:lnSpc>
                <a:spcPct val="90000"/>
              </a:lnSpc>
              <a:spcBef>
                <a:spcPts val="0"/>
              </a:spcBef>
              <a:spcAft>
                <a:spcPts val="0"/>
              </a:spcAft>
              <a:buClr>
                <a:srgbClr val="222222"/>
              </a:buClr>
              <a:buSzPts val="2800"/>
              <a:buFont typeface="Noto Sans Symbols"/>
              <a:buChar char="❑"/>
            </a:pPr>
            <a:r>
              <a:rPr b="1" lang="en-US" sz="2800">
                <a:solidFill>
                  <a:schemeClr val="dk1"/>
                </a:solidFill>
                <a:latin typeface="Times New Roman"/>
                <a:ea typeface="Times New Roman"/>
                <a:cs typeface="Times New Roman"/>
                <a:sym typeface="Times New Roman"/>
              </a:rPr>
              <a:t>Collaborative Filtering</a:t>
            </a:r>
            <a:r>
              <a:rPr lang="en-US" sz="2800">
                <a:solidFill>
                  <a:schemeClr val="dk1"/>
                </a:solidFill>
                <a:latin typeface="Times New Roman"/>
                <a:ea typeface="Times New Roman"/>
                <a:cs typeface="Times New Roman"/>
                <a:sym typeface="Times New Roman"/>
              </a:rPr>
              <a:t> Method finds a subset of users who have similar tastes and preferences to the target user and use this subset for offering recommendations.</a:t>
            </a:r>
            <a:endParaRPr sz="3200">
              <a:solidFill>
                <a:schemeClr val="dk1"/>
              </a:solidFill>
              <a:latin typeface="Calibri"/>
              <a:ea typeface="Calibri"/>
              <a:cs typeface="Calibri"/>
              <a:sym typeface="Calibri"/>
            </a:endParaRPr>
          </a:p>
          <a:p>
            <a:pPr indent="-279400" lvl="0" marL="457200" rtl="0" algn="just">
              <a:lnSpc>
                <a:spcPct val="90000"/>
              </a:lnSpc>
              <a:spcBef>
                <a:spcPts val="0"/>
              </a:spcBef>
              <a:spcAft>
                <a:spcPts val="0"/>
              </a:spcAft>
              <a:buClr>
                <a:srgbClr val="222222"/>
              </a:buClr>
              <a:buSzPts val="2800"/>
              <a:buFont typeface="Noto Sans Symbols"/>
              <a:buNone/>
            </a:pPr>
            <a:r>
              <a:t/>
            </a:r>
            <a:endParaRPr sz="2800">
              <a:solidFill>
                <a:schemeClr val="dk1"/>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Clr>
                <a:srgbClr val="222222"/>
              </a:buClr>
              <a:buSzPts val="2800"/>
              <a:buFont typeface="Noto Sans Symbols"/>
              <a:buChar char="❑"/>
            </a:pPr>
            <a:r>
              <a:rPr b="1" lang="en-US" sz="2800">
                <a:solidFill>
                  <a:schemeClr val="dk1"/>
                </a:solidFill>
                <a:latin typeface="Times New Roman"/>
                <a:ea typeface="Times New Roman"/>
                <a:cs typeface="Times New Roman"/>
                <a:sym typeface="Times New Roman"/>
              </a:rPr>
              <a:t>Basic Assumptions:</a:t>
            </a:r>
            <a:endParaRPr sz="3200">
              <a:solidFill>
                <a:schemeClr val="dk1"/>
              </a:solidFill>
              <a:latin typeface="Calibri"/>
              <a:ea typeface="Calibri"/>
              <a:cs typeface="Calibri"/>
              <a:sym typeface="Calibri"/>
            </a:endParaRPr>
          </a:p>
          <a:p>
            <a:pPr indent="0" lvl="0" marL="0" rtl="0" algn="just">
              <a:lnSpc>
                <a:spcPct val="90000"/>
              </a:lnSpc>
              <a:spcBef>
                <a:spcPts val="0"/>
              </a:spcBef>
              <a:spcAft>
                <a:spcPts val="0"/>
              </a:spcAft>
              <a:buClr>
                <a:srgbClr val="222222"/>
              </a:buClr>
              <a:buSzPts val="2800"/>
              <a:buFont typeface="Arial"/>
              <a:buNone/>
            </a:pPr>
            <a:r>
              <a:rPr lang="en-US" sz="2800">
                <a:solidFill>
                  <a:schemeClr val="dk1"/>
                </a:solidFill>
                <a:latin typeface="Times New Roman"/>
                <a:ea typeface="Times New Roman"/>
                <a:cs typeface="Times New Roman"/>
                <a:sym typeface="Times New Roman"/>
              </a:rPr>
              <a:t>    -Users with similar interests have common preferences.</a:t>
            </a:r>
            <a:endParaRPr sz="3200">
              <a:solidFill>
                <a:schemeClr val="dk1"/>
              </a:solidFill>
              <a:latin typeface="Calibri"/>
              <a:ea typeface="Calibri"/>
              <a:cs typeface="Calibri"/>
              <a:sym typeface="Calibri"/>
            </a:endParaRPr>
          </a:p>
          <a:p>
            <a:pPr indent="0" lvl="0" marL="0" rtl="0" algn="just">
              <a:lnSpc>
                <a:spcPct val="90000"/>
              </a:lnSpc>
              <a:spcBef>
                <a:spcPts val="0"/>
              </a:spcBef>
              <a:spcAft>
                <a:spcPts val="0"/>
              </a:spcAft>
              <a:buClr>
                <a:srgbClr val="222222"/>
              </a:buClr>
              <a:buSzPts val="2800"/>
              <a:buFont typeface="Arial"/>
              <a:buNone/>
            </a:pPr>
            <a:r>
              <a:rPr lang="en-US" sz="2800">
                <a:solidFill>
                  <a:schemeClr val="dk1"/>
                </a:solidFill>
                <a:latin typeface="Times New Roman"/>
                <a:ea typeface="Times New Roman"/>
                <a:cs typeface="Times New Roman"/>
                <a:sym typeface="Times New Roman"/>
              </a:rPr>
              <a:t>   -Sufficiently large number of user preferences are available.</a:t>
            </a:r>
            <a:endParaRPr sz="3200">
              <a:solidFill>
                <a:schemeClr val="dk1"/>
              </a:solidFill>
              <a:latin typeface="Calibri"/>
              <a:ea typeface="Calibri"/>
              <a:cs typeface="Calibri"/>
              <a:sym typeface="Calibri"/>
            </a:endParaRPr>
          </a:p>
          <a:p>
            <a:pPr indent="-279400" lvl="0" marL="457200" rtl="0" algn="just">
              <a:lnSpc>
                <a:spcPct val="90000"/>
              </a:lnSpc>
              <a:spcBef>
                <a:spcPts val="0"/>
              </a:spcBef>
              <a:spcAft>
                <a:spcPts val="0"/>
              </a:spcAft>
              <a:buClr>
                <a:srgbClr val="222222"/>
              </a:buClr>
              <a:buSzPts val="2800"/>
              <a:buFont typeface="Noto Sans Symbols"/>
              <a:buNone/>
            </a:pPr>
            <a:r>
              <a:t/>
            </a:r>
            <a:endParaRPr sz="2800">
              <a:solidFill>
                <a:schemeClr val="dk1"/>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Clr>
                <a:srgbClr val="222222"/>
              </a:buClr>
              <a:buSzPts val="2800"/>
              <a:buFont typeface="Noto Sans Symbols"/>
              <a:buChar char="❑"/>
            </a:pPr>
            <a:r>
              <a:rPr b="1" lang="en-US" sz="2800">
                <a:solidFill>
                  <a:schemeClr val="dk1"/>
                </a:solidFill>
                <a:latin typeface="Times New Roman"/>
                <a:ea typeface="Times New Roman"/>
                <a:cs typeface="Times New Roman"/>
                <a:sym typeface="Times New Roman"/>
              </a:rPr>
              <a:t>Main Approaches:</a:t>
            </a:r>
            <a:endParaRPr sz="3200">
              <a:solidFill>
                <a:schemeClr val="dk1"/>
              </a:solidFill>
              <a:latin typeface="Calibri"/>
              <a:ea typeface="Calibri"/>
              <a:cs typeface="Calibri"/>
              <a:sym typeface="Calibri"/>
            </a:endParaRPr>
          </a:p>
          <a:p>
            <a:pPr indent="0" lvl="0" marL="0" rtl="0" algn="just">
              <a:lnSpc>
                <a:spcPct val="90000"/>
              </a:lnSpc>
              <a:spcBef>
                <a:spcPts val="0"/>
              </a:spcBef>
              <a:spcAft>
                <a:spcPts val="0"/>
              </a:spcAft>
              <a:buClr>
                <a:srgbClr val="222222"/>
              </a:buClr>
              <a:buSzPts val="2800"/>
              <a:buFont typeface="Arial"/>
              <a:buNone/>
            </a:pPr>
            <a:r>
              <a:rPr lang="en-US" sz="2800">
                <a:solidFill>
                  <a:schemeClr val="dk1"/>
                </a:solidFill>
                <a:latin typeface="Times New Roman"/>
                <a:ea typeface="Times New Roman"/>
                <a:cs typeface="Times New Roman"/>
                <a:sym typeface="Times New Roman"/>
              </a:rPr>
              <a:t>     -User Based</a:t>
            </a:r>
            <a:endParaRPr sz="3200">
              <a:solidFill>
                <a:schemeClr val="dk1"/>
              </a:solidFill>
              <a:latin typeface="Calibri"/>
              <a:ea typeface="Calibri"/>
              <a:cs typeface="Calibri"/>
              <a:sym typeface="Calibri"/>
            </a:endParaRPr>
          </a:p>
          <a:p>
            <a:pPr indent="0" lvl="0" marL="0" rtl="0" algn="just">
              <a:lnSpc>
                <a:spcPct val="90000"/>
              </a:lnSpc>
              <a:spcBef>
                <a:spcPts val="0"/>
              </a:spcBef>
              <a:spcAft>
                <a:spcPts val="0"/>
              </a:spcAft>
              <a:buClr>
                <a:srgbClr val="222222"/>
              </a:buClr>
              <a:buSzPts val="2800"/>
              <a:buFont typeface="Arial"/>
              <a:buNone/>
            </a:pPr>
            <a:r>
              <a:rPr lang="en-US" sz="2800">
                <a:solidFill>
                  <a:schemeClr val="dk1"/>
                </a:solidFill>
                <a:latin typeface="Times New Roman"/>
                <a:ea typeface="Times New Roman"/>
                <a:cs typeface="Times New Roman"/>
                <a:sym typeface="Times New Roman"/>
              </a:rPr>
              <a:t>     -Item Based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385" name="Shape 385"/>
        <p:cNvGrpSpPr/>
        <p:nvPr/>
      </p:nvGrpSpPr>
      <p:grpSpPr>
        <a:xfrm>
          <a:off x="0" y="0"/>
          <a:ext cx="0" cy="0"/>
          <a:chOff x="0" y="0"/>
          <a:chExt cx="0" cy="0"/>
        </a:xfrm>
      </p:grpSpPr>
      <p:sp>
        <p:nvSpPr>
          <p:cNvPr id="386" name="Google Shape;386;p48"/>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48"/>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88" name="Google Shape;388;p48"/>
          <p:cNvPicPr preferRelativeResize="0"/>
          <p:nvPr/>
        </p:nvPicPr>
        <p:blipFill>
          <a:blip r:embed="rId3">
            <a:alphaModFix/>
          </a:blip>
          <a:stretch>
            <a:fillRect/>
          </a:stretch>
        </p:blipFill>
        <p:spPr>
          <a:xfrm>
            <a:off x="3116750" y="1846400"/>
            <a:ext cx="6819922" cy="38362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392" name="Shape 392"/>
        <p:cNvGrpSpPr/>
        <p:nvPr/>
      </p:nvGrpSpPr>
      <p:grpSpPr>
        <a:xfrm>
          <a:off x="0" y="0"/>
          <a:ext cx="0" cy="0"/>
          <a:chOff x="0" y="0"/>
          <a:chExt cx="0" cy="0"/>
        </a:xfrm>
      </p:grpSpPr>
      <p:sp>
        <p:nvSpPr>
          <p:cNvPr id="393" name="Google Shape;393;p4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1" lang="en-US">
                <a:latin typeface="Times New Roman"/>
                <a:ea typeface="Times New Roman"/>
                <a:cs typeface="Times New Roman"/>
                <a:sym typeface="Times New Roman"/>
              </a:rPr>
              <a:t>EDA</a:t>
            </a:r>
            <a:endParaRPr b="1">
              <a:latin typeface="Times New Roman"/>
              <a:ea typeface="Times New Roman"/>
              <a:cs typeface="Times New Roman"/>
              <a:sym typeface="Times New Roman"/>
            </a:endParaRPr>
          </a:p>
          <a:p>
            <a:pPr indent="0" lvl="0" marL="0" rtl="0" algn="l">
              <a:lnSpc>
                <a:spcPct val="100000"/>
              </a:lnSpc>
              <a:spcBef>
                <a:spcPts val="0"/>
              </a:spcBef>
              <a:spcAft>
                <a:spcPts val="0"/>
              </a:spcAft>
              <a:buClr>
                <a:srgbClr val="262626"/>
              </a:buClr>
              <a:buSzPts val="3600"/>
              <a:buFont typeface="Century Gothic"/>
              <a:buNone/>
            </a:pPr>
            <a:br>
              <a:rPr lang="en-US"/>
            </a:br>
            <a:endParaRPr sz="5000">
              <a:latin typeface="Times New Roman"/>
              <a:ea typeface="Times New Roman"/>
              <a:cs typeface="Times New Roman"/>
              <a:sym typeface="Times New Roman"/>
            </a:endParaRPr>
          </a:p>
        </p:txBody>
      </p:sp>
      <p:sp>
        <p:nvSpPr>
          <p:cNvPr id="394" name="Google Shape;394;p49"/>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1000"/>
              </a:spcBef>
              <a:spcAft>
                <a:spcPts val="0"/>
              </a:spcAft>
              <a:buNone/>
            </a:pPr>
            <a:r>
              <a:t/>
            </a:r>
            <a:endParaRPr b="1" sz="1950">
              <a:solidFill>
                <a:schemeClr val="dk1"/>
              </a:solidFill>
              <a:highlight>
                <a:srgbClr val="FFFFFF"/>
              </a:highlight>
              <a:latin typeface="Arial"/>
              <a:ea typeface="Arial"/>
              <a:cs typeface="Arial"/>
              <a:sym typeface="Arial"/>
            </a:endParaRPr>
          </a:p>
          <a:p>
            <a:pPr indent="0" lvl="0" marL="342900" rtl="0" algn="l">
              <a:lnSpc>
                <a:spcPct val="100000"/>
              </a:lnSpc>
              <a:spcBef>
                <a:spcPts val="0"/>
              </a:spcBef>
              <a:spcAft>
                <a:spcPts val="0"/>
              </a:spcAft>
              <a:buSzPts val="1800"/>
              <a:buNone/>
            </a:pPr>
            <a:r>
              <a:t/>
            </a:r>
            <a:endParaRPr/>
          </a:p>
          <a:p>
            <a:pPr indent="-228600" lvl="0" marL="342900" rtl="0" algn="l">
              <a:lnSpc>
                <a:spcPct val="100000"/>
              </a:lnSpc>
              <a:spcBef>
                <a:spcPts val="1000"/>
              </a:spcBef>
              <a:spcAft>
                <a:spcPts val="0"/>
              </a:spcAft>
              <a:buSzPts val="1800"/>
              <a:buNone/>
            </a:pPr>
            <a:r>
              <a:t/>
            </a:r>
            <a:endParaRPr/>
          </a:p>
        </p:txBody>
      </p:sp>
      <p:pic>
        <p:nvPicPr>
          <p:cNvPr id="395" name="Google Shape;395;p49"/>
          <p:cNvPicPr preferRelativeResize="0"/>
          <p:nvPr/>
        </p:nvPicPr>
        <p:blipFill rotWithShape="1">
          <a:blip r:embed="rId3">
            <a:alphaModFix/>
          </a:blip>
          <a:srcRect b="0" l="0" r="0" t="0"/>
          <a:stretch/>
        </p:blipFill>
        <p:spPr>
          <a:xfrm>
            <a:off x="2943225" y="2543173"/>
            <a:ext cx="7618974" cy="3857625"/>
          </a:xfrm>
          <a:prstGeom prst="rect">
            <a:avLst/>
          </a:prstGeom>
          <a:noFill/>
          <a:ln>
            <a:noFill/>
          </a:ln>
        </p:spPr>
      </p:pic>
      <p:sp>
        <p:nvSpPr>
          <p:cNvPr id="396" name="Google Shape;396;p49"/>
          <p:cNvSpPr txBox="1"/>
          <p:nvPr/>
        </p:nvSpPr>
        <p:spPr>
          <a:xfrm>
            <a:off x="3757625" y="1371600"/>
            <a:ext cx="6000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latin typeface="Times New Roman"/>
                <a:ea typeface="Times New Roman"/>
                <a:cs typeface="Times New Roman"/>
                <a:sym typeface="Times New Roman"/>
              </a:rPr>
              <a:t>Most Common Rating Values</a:t>
            </a:r>
            <a:endParaRPr b="1" sz="3600">
              <a:latin typeface="Times New Roman"/>
              <a:ea typeface="Times New Roman"/>
              <a:cs typeface="Times New Roman"/>
              <a:sym typeface="Times New Roman"/>
            </a:endParaRPr>
          </a:p>
          <a:p>
            <a:pPr indent="0" lvl="0" marL="0" rtl="0" algn="l">
              <a:spcBef>
                <a:spcPts val="0"/>
              </a:spcBef>
              <a:spcAft>
                <a:spcPts val="0"/>
              </a:spcAft>
              <a:buNone/>
            </a:pPr>
            <a:r>
              <a:t/>
            </a:r>
            <a:endParaRPr sz="36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400" name="Shape 400"/>
        <p:cNvGrpSpPr/>
        <p:nvPr/>
      </p:nvGrpSpPr>
      <p:grpSpPr>
        <a:xfrm>
          <a:off x="0" y="0"/>
          <a:ext cx="0" cy="0"/>
          <a:chOff x="0" y="0"/>
          <a:chExt cx="0" cy="0"/>
        </a:xfrm>
      </p:grpSpPr>
      <p:sp>
        <p:nvSpPr>
          <p:cNvPr id="401" name="Google Shape;401;p50"/>
          <p:cNvSpPr txBox="1"/>
          <p:nvPr>
            <p:ph type="title"/>
          </p:nvPr>
        </p:nvSpPr>
        <p:spPr>
          <a:xfrm>
            <a:off x="2550050" y="352635"/>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chemeClr val="dk1"/>
              </a:buClr>
              <a:buSzPts val="1100"/>
              <a:buFont typeface="Arial"/>
              <a:buNone/>
            </a:pPr>
            <a:r>
              <a:t/>
            </a:r>
            <a:endParaRPr b="1" sz="2950">
              <a:solidFill>
                <a:schemeClr val="dk1"/>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rgbClr val="262626"/>
              </a:buClr>
              <a:buSzPts val="3600"/>
              <a:buFont typeface="Century Gothic"/>
              <a:buNone/>
            </a:pPr>
            <a:r>
              <a:t/>
            </a:r>
            <a:endParaRPr/>
          </a:p>
        </p:txBody>
      </p:sp>
      <p:pic>
        <p:nvPicPr>
          <p:cNvPr id="402" name="Google Shape;402;p50"/>
          <p:cNvPicPr preferRelativeResize="0"/>
          <p:nvPr/>
        </p:nvPicPr>
        <p:blipFill rotWithShape="1">
          <a:blip r:embed="rId3">
            <a:alphaModFix/>
          </a:blip>
          <a:srcRect b="0" l="0" r="0" t="0"/>
          <a:stretch/>
        </p:blipFill>
        <p:spPr>
          <a:xfrm>
            <a:off x="2550050" y="1485900"/>
            <a:ext cx="8304785" cy="4648200"/>
          </a:xfrm>
          <a:prstGeom prst="rect">
            <a:avLst/>
          </a:prstGeom>
          <a:noFill/>
          <a:ln>
            <a:noFill/>
          </a:ln>
        </p:spPr>
      </p:pic>
      <p:sp>
        <p:nvSpPr>
          <p:cNvPr id="403" name="Google Shape;403;p50"/>
          <p:cNvSpPr txBox="1"/>
          <p:nvPr/>
        </p:nvSpPr>
        <p:spPr>
          <a:xfrm>
            <a:off x="2071675" y="352625"/>
            <a:ext cx="4900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latin typeface="Times New Roman"/>
                <a:ea typeface="Times New Roman"/>
                <a:cs typeface="Times New Roman"/>
                <a:sym typeface="Times New Roman"/>
              </a:rPr>
              <a:t>Highly rated authors</a:t>
            </a:r>
            <a:endParaRPr b="1" sz="36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407" name="Shape 407"/>
        <p:cNvGrpSpPr/>
        <p:nvPr/>
      </p:nvGrpSpPr>
      <p:grpSpPr>
        <a:xfrm>
          <a:off x="0" y="0"/>
          <a:ext cx="0" cy="0"/>
          <a:chOff x="0" y="0"/>
          <a:chExt cx="0" cy="0"/>
        </a:xfrm>
      </p:grpSpPr>
      <p:pic>
        <p:nvPicPr>
          <p:cNvPr id="408" name="Google Shape;408;p51"/>
          <p:cNvPicPr preferRelativeResize="0"/>
          <p:nvPr/>
        </p:nvPicPr>
        <p:blipFill rotWithShape="1">
          <a:blip r:embed="rId3">
            <a:alphaModFix/>
          </a:blip>
          <a:srcRect b="0" l="0" r="0" t="0"/>
          <a:stretch/>
        </p:blipFill>
        <p:spPr>
          <a:xfrm>
            <a:off x="3143275" y="1538575"/>
            <a:ext cx="7291375" cy="4652650"/>
          </a:xfrm>
          <a:prstGeom prst="rect">
            <a:avLst/>
          </a:prstGeom>
          <a:noFill/>
          <a:ln>
            <a:noFill/>
          </a:ln>
        </p:spPr>
      </p:pic>
      <p:sp>
        <p:nvSpPr>
          <p:cNvPr id="409" name="Google Shape;409;p51"/>
          <p:cNvSpPr txBox="1"/>
          <p:nvPr/>
        </p:nvSpPr>
        <p:spPr>
          <a:xfrm>
            <a:off x="3143275" y="300050"/>
            <a:ext cx="6672300" cy="66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000"/>
              </a:spcBef>
              <a:spcAft>
                <a:spcPts val="0"/>
              </a:spcAft>
              <a:buClr>
                <a:srgbClr val="000000"/>
              </a:buClr>
              <a:buSzPts val="3150"/>
              <a:buFont typeface="Arial"/>
              <a:buNone/>
            </a:pPr>
            <a:r>
              <a:t/>
            </a:r>
            <a:endParaRPr b="1" i="0" sz="3150" u="none" cap="none" strike="noStrike">
              <a:solidFill>
                <a:schemeClr val="dk1"/>
              </a:solidFill>
              <a:highlight>
                <a:srgbClr val="FFFFFF"/>
              </a:highlight>
              <a:latin typeface="Times New Roman"/>
              <a:ea typeface="Times New Roman"/>
              <a:cs typeface="Times New Roman"/>
              <a:sym typeface="Times New Roman"/>
            </a:endParaRPr>
          </a:p>
        </p:txBody>
      </p:sp>
      <p:sp>
        <p:nvSpPr>
          <p:cNvPr id="410" name="Google Shape;410;p51"/>
          <p:cNvSpPr txBox="1"/>
          <p:nvPr/>
        </p:nvSpPr>
        <p:spPr>
          <a:xfrm>
            <a:off x="1936050" y="300050"/>
            <a:ext cx="72081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latin typeface="Times New Roman"/>
                <a:ea typeface="Times New Roman"/>
                <a:cs typeface="Times New Roman"/>
                <a:sym typeface="Times New Roman"/>
              </a:rPr>
              <a:t>Top author frequency of the book</a:t>
            </a:r>
            <a:endParaRPr b="1" sz="36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414" name="Shape 414"/>
        <p:cNvGrpSpPr/>
        <p:nvPr/>
      </p:nvGrpSpPr>
      <p:grpSpPr>
        <a:xfrm>
          <a:off x="0" y="0"/>
          <a:ext cx="0" cy="0"/>
          <a:chOff x="0" y="0"/>
          <a:chExt cx="0" cy="0"/>
        </a:xfrm>
      </p:grpSpPr>
      <p:sp>
        <p:nvSpPr>
          <p:cNvPr id="415" name="Google Shape;415;p52"/>
          <p:cNvSpPr txBox="1"/>
          <p:nvPr>
            <p:ph type="title"/>
          </p:nvPr>
        </p:nvSpPr>
        <p:spPr>
          <a:xfrm>
            <a:off x="1976425" y="438350"/>
            <a:ext cx="7024800" cy="933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240"/>
              <a:buFont typeface="Century Gothic"/>
              <a:buNone/>
            </a:pPr>
            <a:r>
              <a:rPr b="1" lang="en-US" sz="3640">
                <a:latin typeface="Times New Roman"/>
                <a:ea typeface="Times New Roman"/>
                <a:cs typeface="Times New Roman"/>
                <a:sym typeface="Times New Roman"/>
              </a:rPr>
              <a:t>WordCloud of Author Names</a:t>
            </a:r>
            <a:endParaRPr b="1" sz="3640">
              <a:latin typeface="Times New Roman"/>
              <a:ea typeface="Times New Roman"/>
              <a:cs typeface="Times New Roman"/>
              <a:sym typeface="Times New Roman"/>
            </a:endParaRPr>
          </a:p>
        </p:txBody>
      </p:sp>
      <p:pic>
        <p:nvPicPr>
          <p:cNvPr id="416" name="Google Shape;416;p52"/>
          <p:cNvPicPr preferRelativeResize="0"/>
          <p:nvPr/>
        </p:nvPicPr>
        <p:blipFill rotWithShape="1">
          <a:blip r:embed="rId3">
            <a:alphaModFix/>
          </a:blip>
          <a:srcRect b="0" l="0" r="0" t="0"/>
          <a:stretch/>
        </p:blipFill>
        <p:spPr>
          <a:xfrm>
            <a:off x="2924175" y="1471625"/>
            <a:ext cx="7620000" cy="4276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420" name="Shape 420"/>
        <p:cNvGrpSpPr/>
        <p:nvPr/>
      </p:nvGrpSpPr>
      <p:grpSpPr>
        <a:xfrm>
          <a:off x="0" y="0"/>
          <a:ext cx="0" cy="0"/>
          <a:chOff x="0" y="0"/>
          <a:chExt cx="0" cy="0"/>
        </a:xfrm>
      </p:grpSpPr>
      <p:sp>
        <p:nvSpPr>
          <p:cNvPr id="421" name="Google Shape;421;p53"/>
          <p:cNvSpPr txBox="1"/>
          <p:nvPr>
            <p:ph type="title"/>
          </p:nvPr>
        </p:nvSpPr>
        <p:spPr>
          <a:xfrm>
            <a:off x="1464225" y="124060"/>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1" lang="en-US" sz="3450">
                <a:solidFill>
                  <a:schemeClr val="dk1"/>
                </a:solidFill>
                <a:highlight>
                  <a:srgbClr val="FFFFFF"/>
                </a:highlight>
                <a:latin typeface="Times New Roman"/>
                <a:ea typeface="Times New Roman"/>
                <a:cs typeface="Times New Roman"/>
                <a:sym typeface="Times New Roman"/>
              </a:rPr>
              <a:t> </a:t>
            </a:r>
            <a:endParaRPr/>
          </a:p>
        </p:txBody>
      </p:sp>
      <p:pic>
        <p:nvPicPr>
          <p:cNvPr id="422" name="Google Shape;422;p53"/>
          <p:cNvPicPr preferRelativeResize="0"/>
          <p:nvPr/>
        </p:nvPicPr>
        <p:blipFill rotWithShape="1">
          <a:blip r:embed="rId3">
            <a:alphaModFix/>
          </a:blip>
          <a:srcRect b="0" l="0" r="0" t="0"/>
          <a:stretch/>
        </p:blipFill>
        <p:spPr>
          <a:xfrm>
            <a:off x="3114675" y="1719275"/>
            <a:ext cx="7443775" cy="4276725"/>
          </a:xfrm>
          <a:prstGeom prst="rect">
            <a:avLst/>
          </a:prstGeom>
          <a:noFill/>
          <a:ln>
            <a:noFill/>
          </a:ln>
        </p:spPr>
      </p:pic>
      <p:sp>
        <p:nvSpPr>
          <p:cNvPr id="423" name="Google Shape;423;p53"/>
          <p:cNvSpPr txBox="1"/>
          <p:nvPr/>
        </p:nvSpPr>
        <p:spPr>
          <a:xfrm>
            <a:off x="1814500" y="526225"/>
            <a:ext cx="9158400" cy="74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40">
                <a:latin typeface="Times New Roman"/>
                <a:ea typeface="Times New Roman"/>
                <a:cs typeface="Times New Roman"/>
                <a:sym typeface="Times New Roman"/>
              </a:rPr>
              <a:t>WordCloud Of </a:t>
            </a:r>
            <a:r>
              <a:rPr b="1" lang="en-US" sz="3640">
                <a:latin typeface="Times New Roman"/>
                <a:ea typeface="Times New Roman"/>
                <a:cs typeface="Times New Roman"/>
                <a:sym typeface="Times New Roman"/>
              </a:rPr>
              <a:t>Title of The Books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427" name="Shape 427"/>
        <p:cNvGrpSpPr/>
        <p:nvPr/>
      </p:nvGrpSpPr>
      <p:grpSpPr>
        <a:xfrm>
          <a:off x="0" y="0"/>
          <a:ext cx="0" cy="0"/>
          <a:chOff x="0" y="0"/>
          <a:chExt cx="0" cy="0"/>
        </a:xfrm>
      </p:grpSpPr>
      <p:sp>
        <p:nvSpPr>
          <p:cNvPr id="428" name="Google Shape;428;p54"/>
          <p:cNvSpPr txBox="1"/>
          <p:nvPr>
            <p:ph type="title"/>
          </p:nvPr>
        </p:nvSpPr>
        <p:spPr>
          <a:xfrm>
            <a:off x="1830925" y="471710"/>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1" lang="en-US">
                <a:solidFill>
                  <a:srgbClr val="000000"/>
                </a:solidFill>
                <a:latin typeface="Times New Roman"/>
                <a:ea typeface="Times New Roman"/>
                <a:cs typeface="Times New Roman"/>
                <a:sym typeface="Times New Roman"/>
              </a:rPr>
              <a:t>Percentage of Ratings According to Authors</a:t>
            </a:r>
            <a:endParaRPr b="1">
              <a:solidFill>
                <a:srgbClr val="000000"/>
              </a:solidFill>
              <a:latin typeface="Times New Roman"/>
              <a:ea typeface="Times New Roman"/>
              <a:cs typeface="Times New Roman"/>
              <a:sym typeface="Times New Roman"/>
            </a:endParaRPr>
          </a:p>
        </p:txBody>
      </p:sp>
      <p:pic>
        <p:nvPicPr>
          <p:cNvPr id="429" name="Google Shape;429;p54"/>
          <p:cNvPicPr preferRelativeResize="0"/>
          <p:nvPr/>
        </p:nvPicPr>
        <p:blipFill rotWithShape="1">
          <a:blip r:embed="rId3">
            <a:alphaModFix/>
          </a:blip>
          <a:srcRect b="0" l="0" r="0" t="0"/>
          <a:stretch/>
        </p:blipFill>
        <p:spPr>
          <a:xfrm>
            <a:off x="3209925" y="1800200"/>
            <a:ext cx="5632193" cy="4648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318" name="Shape 318"/>
        <p:cNvGrpSpPr/>
        <p:nvPr/>
      </p:nvGrpSpPr>
      <p:grpSpPr>
        <a:xfrm>
          <a:off x="0" y="0"/>
          <a:ext cx="0" cy="0"/>
          <a:chOff x="0" y="0"/>
          <a:chExt cx="0" cy="0"/>
        </a:xfrm>
      </p:grpSpPr>
      <p:sp>
        <p:nvSpPr>
          <p:cNvPr id="319" name="Google Shape;319;p37"/>
          <p:cNvSpPr txBox="1"/>
          <p:nvPr>
            <p:ph type="title"/>
          </p:nvPr>
        </p:nvSpPr>
        <p:spPr>
          <a:xfrm>
            <a:off x="3820502" y="185734"/>
            <a:ext cx="98661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4000"/>
              <a:buFont typeface="Century Gothic"/>
              <a:buNone/>
            </a:pPr>
            <a:r>
              <a:rPr lang="en-US" sz="4000"/>
              <a:t>   </a:t>
            </a:r>
            <a:r>
              <a:rPr b="1" lang="en-US" sz="4000">
                <a:latin typeface="Times New Roman"/>
                <a:ea typeface="Times New Roman"/>
                <a:cs typeface="Times New Roman"/>
                <a:sym typeface="Times New Roman"/>
              </a:rPr>
              <a:t>Contents</a:t>
            </a:r>
            <a:endParaRPr b="1">
              <a:latin typeface="Times New Roman"/>
              <a:ea typeface="Times New Roman"/>
              <a:cs typeface="Times New Roman"/>
              <a:sym typeface="Times New Roman"/>
            </a:endParaRPr>
          </a:p>
        </p:txBody>
      </p:sp>
      <p:sp>
        <p:nvSpPr>
          <p:cNvPr id="320" name="Google Shape;320;p37"/>
          <p:cNvSpPr txBox="1"/>
          <p:nvPr>
            <p:ph idx="1" type="body"/>
          </p:nvPr>
        </p:nvSpPr>
        <p:spPr>
          <a:xfrm>
            <a:off x="1497952" y="1322014"/>
            <a:ext cx="8596500" cy="4394100"/>
          </a:xfrm>
          <a:prstGeom prst="rect">
            <a:avLst/>
          </a:prstGeom>
          <a:noFill/>
          <a:ln>
            <a:noFill/>
          </a:ln>
        </p:spPr>
        <p:txBody>
          <a:bodyPr anchorCtr="0" anchor="t" bIns="45700" lIns="91425" spcFirstLastPara="1" rIns="91425" wrap="square" tIns="45700">
            <a:noAutofit/>
          </a:bodyPr>
          <a:lstStyle/>
          <a:p>
            <a:pPr indent="-381000" lvl="0" marL="342900" rtl="0" algn="l">
              <a:lnSpc>
                <a:spcPct val="90000"/>
              </a:lnSpc>
              <a:spcBef>
                <a:spcPts val="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Objectives</a:t>
            </a:r>
            <a:endParaRPr sz="3000">
              <a:solidFill>
                <a:srgbClr val="000000"/>
              </a:solidFill>
              <a:latin typeface="Times New Roman"/>
              <a:ea typeface="Times New Roman"/>
              <a:cs typeface="Times New Roman"/>
              <a:sym typeface="Times New Roman"/>
            </a:endParaRPr>
          </a:p>
          <a:p>
            <a:pPr indent="-381000" lvl="0" marL="342900" rtl="0" algn="l">
              <a:lnSpc>
                <a:spcPct val="90000"/>
              </a:lnSpc>
              <a:spcBef>
                <a:spcPts val="100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Introduction</a:t>
            </a:r>
            <a:endParaRPr sz="3000">
              <a:solidFill>
                <a:srgbClr val="000000"/>
              </a:solidFill>
              <a:latin typeface="Times New Roman"/>
              <a:ea typeface="Times New Roman"/>
              <a:cs typeface="Times New Roman"/>
              <a:sym typeface="Times New Roman"/>
            </a:endParaRPr>
          </a:p>
          <a:p>
            <a:pPr indent="-381000" lvl="0" marL="342900" rtl="0" algn="l">
              <a:lnSpc>
                <a:spcPct val="90000"/>
              </a:lnSpc>
              <a:spcBef>
                <a:spcPts val="100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Flow of execution</a:t>
            </a:r>
            <a:endParaRPr sz="3000">
              <a:solidFill>
                <a:srgbClr val="000000"/>
              </a:solidFill>
              <a:latin typeface="Times New Roman"/>
              <a:ea typeface="Times New Roman"/>
              <a:cs typeface="Times New Roman"/>
              <a:sym typeface="Times New Roman"/>
            </a:endParaRPr>
          </a:p>
          <a:p>
            <a:pPr indent="-381000" lvl="0" marL="342900" rtl="0" algn="l">
              <a:lnSpc>
                <a:spcPct val="90000"/>
              </a:lnSpc>
              <a:spcBef>
                <a:spcPts val="100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Requirements</a:t>
            </a:r>
            <a:endParaRPr sz="3000">
              <a:solidFill>
                <a:srgbClr val="000000"/>
              </a:solidFill>
              <a:latin typeface="Times New Roman"/>
              <a:ea typeface="Times New Roman"/>
              <a:cs typeface="Times New Roman"/>
              <a:sym typeface="Times New Roman"/>
            </a:endParaRPr>
          </a:p>
          <a:p>
            <a:pPr indent="-381000" lvl="0" marL="342900" rtl="0" algn="l">
              <a:lnSpc>
                <a:spcPct val="90000"/>
              </a:lnSpc>
              <a:spcBef>
                <a:spcPts val="100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Dataset Description</a:t>
            </a:r>
            <a:endParaRPr sz="3000">
              <a:solidFill>
                <a:srgbClr val="000000"/>
              </a:solidFill>
              <a:latin typeface="Times New Roman"/>
              <a:ea typeface="Times New Roman"/>
              <a:cs typeface="Times New Roman"/>
              <a:sym typeface="Times New Roman"/>
            </a:endParaRPr>
          </a:p>
          <a:p>
            <a:pPr indent="-381000" lvl="0" marL="342900" rtl="0" algn="l">
              <a:lnSpc>
                <a:spcPct val="90000"/>
              </a:lnSpc>
              <a:spcBef>
                <a:spcPts val="100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Electronic design automation(EDA)</a:t>
            </a:r>
            <a:endParaRPr sz="3000">
              <a:solidFill>
                <a:srgbClr val="000000"/>
              </a:solidFill>
              <a:latin typeface="Times New Roman"/>
              <a:ea typeface="Times New Roman"/>
              <a:cs typeface="Times New Roman"/>
              <a:sym typeface="Times New Roman"/>
            </a:endParaRPr>
          </a:p>
          <a:p>
            <a:pPr indent="-381000" lvl="0" marL="342900" rtl="0" algn="l">
              <a:lnSpc>
                <a:spcPct val="90000"/>
              </a:lnSpc>
              <a:spcBef>
                <a:spcPts val="100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Methods and Algorithm</a:t>
            </a:r>
            <a:endParaRPr sz="3000">
              <a:solidFill>
                <a:srgbClr val="000000"/>
              </a:solidFill>
              <a:latin typeface="Times New Roman"/>
              <a:ea typeface="Times New Roman"/>
              <a:cs typeface="Times New Roman"/>
              <a:sym typeface="Times New Roman"/>
            </a:endParaRPr>
          </a:p>
          <a:p>
            <a:pPr indent="-381000" lvl="0" marL="342900" rtl="0" algn="l">
              <a:lnSpc>
                <a:spcPct val="90000"/>
              </a:lnSpc>
              <a:spcBef>
                <a:spcPts val="100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Result</a:t>
            </a:r>
            <a:endParaRPr sz="3000">
              <a:solidFill>
                <a:srgbClr val="000000"/>
              </a:solidFill>
              <a:latin typeface="Times New Roman"/>
              <a:ea typeface="Times New Roman"/>
              <a:cs typeface="Times New Roman"/>
              <a:sym typeface="Times New Roman"/>
            </a:endParaRPr>
          </a:p>
          <a:p>
            <a:pPr indent="-381000" lvl="0" marL="342900" rtl="0" algn="l">
              <a:lnSpc>
                <a:spcPct val="90000"/>
              </a:lnSpc>
              <a:spcBef>
                <a:spcPts val="100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Conclusion</a:t>
            </a:r>
            <a:endParaRPr sz="300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433" name="Shape 433"/>
        <p:cNvGrpSpPr/>
        <p:nvPr/>
      </p:nvGrpSpPr>
      <p:grpSpPr>
        <a:xfrm>
          <a:off x="0" y="0"/>
          <a:ext cx="0" cy="0"/>
          <a:chOff x="0" y="0"/>
          <a:chExt cx="0" cy="0"/>
        </a:xfrm>
      </p:grpSpPr>
      <p:sp>
        <p:nvSpPr>
          <p:cNvPr id="434" name="Google Shape;434;p55"/>
          <p:cNvSpPr txBox="1"/>
          <p:nvPr>
            <p:ph type="title"/>
          </p:nvPr>
        </p:nvSpPr>
        <p:spPr>
          <a:xfrm>
            <a:off x="1995050" y="635835"/>
            <a:ext cx="8911800" cy="12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262626"/>
              </a:buClr>
              <a:buSzPts val="3600"/>
              <a:buFont typeface="Century Gothic"/>
              <a:buNone/>
            </a:pPr>
            <a:r>
              <a:rPr b="1" lang="en-US">
                <a:solidFill>
                  <a:srgbClr val="000000"/>
                </a:solidFill>
                <a:latin typeface="Times New Roman"/>
                <a:ea typeface="Times New Roman"/>
                <a:cs typeface="Times New Roman"/>
                <a:sym typeface="Times New Roman"/>
              </a:rPr>
              <a:t>Methods and Algorithms</a:t>
            </a:r>
            <a:endParaRPr b="1">
              <a:solidFill>
                <a:srgbClr val="000000"/>
              </a:solidFill>
              <a:latin typeface="Times New Roman"/>
              <a:ea typeface="Times New Roman"/>
              <a:cs typeface="Times New Roman"/>
              <a:sym typeface="Times New Roman"/>
            </a:endParaRPr>
          </a:p>
        </p:txBody>
      </p:sp>
      <p:sp>
        <p:nvSpPr>
          <p:cNvPr id="435" name="Google Shape;435;p5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sz="3300">
                <a:solidFill>
                  <a:srgbClr val="000000"/>
                </a:solidFill>
                <a:latin typeface="Times New Roman"/>
                <a:ea typeface="Times New Roman"/>
                <a:cs typeface="Times New Roman"/>
                <a:sym typeface="Times New Roman"/>
              </a:rPr>
              <a:t>Methods: </a:t>
            </a:r>
            <a:endParaRPr sz="33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sz="33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rPr lang="en-US" sz="3300">
                <a:solidFill>
                  <a:srgbClr val="000000"/>
                </a:solidFill>
                <a:latin typeface="Times New Roman"/>
                <a:ea typeface="Times New Roman"/>
                <a:cs typeface="Times New Roman"/>
                <a:sym typeface="Times New Roman"/>
              </a:rPr>
              <a:t>1. Content Based</a:t>
            </a:r>
            <a:endParaRPr sz="33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rPr lang="en-US" sz="3300">
                <a:solidFill>
                  <a:srgbClr val="000000"/>
                </a:solidFill>
                <a:latin typeface="Times New Roman"/>
                <a:ea typeface="Times New Roman"/>
                <a:cs typeface="Times New Roman"/>
                <a:sym typeface="Times New Roman"/>
              </a:rPr>
              <a:t>2. Collaborative Filtering </a:t>
            </a:r>
            <a:endParaRPr sz="3300">
              <a:solidFill>
                <a:srgbClr val="000000"/>
              </a:solidFill>
              <a:latin typeface="Times New Roman"/>
              <a:ea typeface="Times New Roman"/>
              <a:cs typeface="Times New Roman"/>
              <a:sym typeface="Times New Roman"/>
            </a:endParaRPr>
          </a:p>
          <a:p>
            <a:pPr indent="0" lvl="0" marL="0" rtl="0" algn="l">
              <a:lnSpc>
                <a:spcPct val="100000"/>
              </a:lnSpc>
              <a:spcBef>
                <a:spcPts val="1000"/>
              </a:spcBef>
              <a:spcAft>
                <a:spcPts val="0"/>
              </a:spcAft>
              <a:buSzPts val="1800"/>
              <a:buNone/>
            </a:pPr>
            <a:r>
              <a:rPr lang="en-US" sz="3200"/>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439" name="Shape 439"/>
        <p:cNvGrpSpPr/>
        <p:nvPr/>
      </p:nvGrpSpPr>
      <p:grpSpPr>
        <a:xfrm>
          <a:off x="0" y="0"/>
          <a:ext cx="0" cy="0"/>
          <a:chOff x="0" y="0"/>
          <a:chExt cx="0" cy="0"/>
        </a:xfrm>
      </p:grpSpPr>
      <p:sp>
        <p:nvSpPr>
          <p:cNvPr id="440" name="Google Shape;440;p56"/>
          <p:cNvSpPr txBox="1"/>
          <p:nvPr>
            <p:ph type="title"/>
          </p:nvPr>
        </p:nvSpPr>
        <p:spPr>
          <a:xfrm>
            <a:off x="1895775" y="454135"/>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en-US" sz="4500">
                <a:solidFill>
                  <a:srgbClr val="000000"/>
                </a:solidFill>
                <a:latin typeface="Times New Roman"/>
                <a:ea typeface="Times New Roman"/>
                <a:cs typeface="Times New Roman"/>
                <a:sym typeface="Times New Roman"/>
              </a:rPr>
              <a:t>Content Based</a:t>
            </a:r>
            <a:endParaRPr b="1" sz="45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262626"/>
              </a:buClr>
              <a:buSzPts val="3600"/>
              <a:buFont typeface="Century Gothic"/>
              <a:buNone/>
            </a:pPr>
            <a:r>
              <a:t/>
            </a:r>
            <a:endParaRPr/>
          </a:p>
        </p:txBody>
      </p:sp>
      <p:sp>
        <p:nvSpPr>
          <p:cNvPr id="441" name="Google Shape;441;p5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0" lvl="0" marL="342900" rtl="0" algn="l">
              <a:lnSpc>
                <a:spcPct val="100000"/>
              </a:lnSpc>
              <a:spcBef>
                <a:spcPts val="0"/>
              </a:spcBef>
              <a:spcAft>
                <a:spcPts val="0"/>
              </a:spcAft>
              <a:buSzPts val="1800"/>
              <a:buNone/>
            </a:pPr>
            <a:r>
              <a:t/>
            </a:r>
            <a:endParaRPr/>
          </a:p>
          <a:p>
            <a:pPr indent="-228600" lvl="0" marL="342900" rtl="0" algn="l">
              <a:lnSpc>
                <a:spcPct val="100000"/>
              </a:lnSpc>
              <a:spcBef>
                <a:spcPts val="1000"/>
              </a:spcBef>
              <a:spcAft>
                <a:spcPts val="0"/>
              </a:spcAft>
              <a:buSzPts val="1800"/>
              <a:buNone/>
            </a:pPr>
            <a:r>
              <a:t/>
            </a:r>
            <a:endParaRPr/>
          </a:p>
        </p:txBody>
      </p:sp>
      <p:pic>
        <p:nvPicPr>
          <p:cNvPr id="442" name="Google Shape;442;p56"/>
          <p:cNvPicPr preferRelativeResize="0"/>
          <p:nvPr/>
        </p:nvPicPr>
        <p:blipFill rotWithShape="1">
          <a:blip r:embed="rId3">
            <a:alphaModFix/>
          </a:blip>
          <a:srcRect b="0" l="0" r="0" t="0"/>
          <a:stretch/>
        </p:blipFill>
        <p:spPr>
          <a:xfrm>
            <a:off x="2138900" y="1907625"/>
            <a:ext cx="8810474" cy="3956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446" name="Shape 446"/>
        <p:cNvGrpSpPr/>
        <p:nvPr/>
      </p:nvGrpSpPr>
      <p:grpSpPr>
        <a:xfrm>
          <a:off x="0" y="0"/>
          <a:ext cx="0" cy="0"/>
          <a:chOff x="0" y="0"/>
          <a:chExt cx="0" cy="0"/>
        </a:xfrm>
      </p:grpSpPr>
      <p:sp>
        <p:nvSpPr>
          <p:cNvPr id="447" name="Google Shape;447;p57"/>
          <p:cNvSpPr txBox="1"/>
          <p:nvPr/>
        </p:nvSpPr>
        <p:spPr>
          <a:xfrm>
            <a:off x="1774050" y="457200"/>
            <a:ext cx="8643900" cy="87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1" i="0" lang="en-US" sz="3600" u="none" cap="none" strike="noStrike">
                <a:latin typeface="Times New Roman"/>
                <a:ea typeface="Times New Roman"/>
                <a:cs typeface="Times New Roman"/>
                <a:sym typeface="Times New Roman"/>
              </a:rPr>
              <a:t>User Based Collaborative Filtering</a:t>
            </a:r>
            <a:endParaRPr b="1" i="0" sz="3600" u="none" cap="none" strike="noStrike">
              <a:latin typeface="Times New Roman"/>
              <a:ea typeface="Times New Roman"/>
              <a:cs typeface="Times New Roman"/>
              <a:sym typeface="Times New Roman"/>
            </a:endParaRPr>
          </a:p>
        </p:txBody>
      </p:sp>
      <p:pic>
        <p:nvPicPr>
          <p:cNvPr id="448" name="Google Shape;448;p57"/>
          <p:cNvPicPr preferRelativeResize="0"/>
          <p:nvPr/>
        </p:nvPicPr>
        <p:blipFill rotWithShape="1">
          <a:blip r:embed="rId3">
            <a:alphaModFix/>
          </a:blip>
          <a:srcRect b="0" l="0" r="0" t="0"/>
          <a:stretch/>
        </p:blipFill>
        <p:spPr>
          <a:xfrm>
            <a:off x="2357450" y="1586850"/>
            <a:ext cx="8362950" cy="4143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452" name="Shape 452"/>
        <p:cNvGrpSpPr/>
        <p:nvPr/>
      </p:nvGrpSpPr>
      <p:grpSpPr>
        <a:xfrm>
          <a:off x="0" y="0"/>
          <a:ext cx="0" cy="0"/>
          <a:chOff x="0" y="0"/>
          <a:chExt cx="0" cy="0"/>
        </a:xfrm>
      </p:grpSpPr>
      <p:sp>
        <p:nvSpPr>
          <p:cNvPr id="453" name="Google Shape;453;p58"/>
          <p:cNvSpPr txBox="1"/>
          <p:nvPr>
            <p:ph type="title"/>
          </p:nvPr>
        </p:nvSpPr>
        <p:spPr>
          <a:xfrm>
            <a:off x="1749950" y="424060"/>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en-US">
                <a:solidFill>
                  <a:srgbClr val="000000"/>
                </a:solidFill>
                <a:latin typeface="Times New Roman"/>
                <a:ea typeface="Times New Roman"/>
                <a:cs typeface="Times New Roman"/>
                <a:sym typeface="Times New Roman"/>
              </a:rPr>
              <a:t>Item Based Collaborative Filtering</a:t>
            </a:r>
            <a:endParaRPr b="1">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800"/>
              <a:buNone/>
            </a:pPr>
            <a:r>
              <a:t/>
            </a:r>
            <a:endParaRPr b="1">
              <a:latin typeface="Times New Roman"/>
              <a:ea typeface="Times New Roman"/>
              <a:cs typeface="Times New Roman"/>
              <a:sym typeface="Times New Roman"/>
            </a:endParaRPr>
          </a:p>
        </p:txBody>
      </p:sp>
      <p:sp>
        <p:nvSpPr>
          <p:cNvPr id="454" name="Google Shape;454;p58"/>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800"/>
              <a:buNone/>
            </a:pPr>
            <a:r>
              <a:t/>
            </a:r>
            <a:endParaRPr/>
          </a:p>
        </p:txBody>
      </p:sp>
      <p:pic>
        <p:nvPicPr>
          <p:cNvPr id="455" name="Google Shape;455;p58"/>
          <p:cNvPicPr preferRelativeResize="0"/>
          <p:nvPr/>
        </p:nvPicPr>
        <p:blipFill rotWithShape="1">
          <a:blip r:embed="rId3">
            <a:alphaModFix/>
          </a:blip>
          <a:srcRect b="0" l="0" r="0" t="0"/>
          <a:stretch/>
        </p:blipFill>
        <p:spPr>
          <a:xfrm>
            <a:off x="3130050" y="1806725"/>
            <a:ext cx="8194449" cy="4290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459" name="Shape 459"/>
        <p:cNvGrpSpPr/>
        <p:nvPr/>
      </p:nvGrpSpPr>
      <p:grpSpPr>
        <a:xfrm>
          <a:off x="0" y="0"/>
          <a:ext cx="0" cy="0"/>
          <a:chOff x="0" y="0"/>
          <a:chExt cx="0" cy="0"/>
        </a:xfrm>
      </p:grpSpPr>
      <p:sp>
        <p:nvSpPr>
          <p:cNvPr id="460" name="Google Shape;460;p59"/>
          <p:cNvSpPr txBox="1"/>
          <p:nvPr>
            <p:ph type="title"/>
          </p:nvPr>
        </p:nvSpPr>
        <p:spPr>
          <a:xfrm>
            <a:off x="1640100" y="381210"/>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1" lang="en-US" sz="4000">
                <a:latin typeface="Times New Roman"/>
                <a:ea typeface="Times New Roman"/>
                <a:cs typeface="Times New Roman"/>
                <a:sym typeface="Times New Roman"/>
              </a:rPr>
              <a:t>Accuracy : User Based</a:t>
            </a:r>
            <a:r>
              <a:rPr lang="en-US"/>
              <a:t> </a:t>
            </a:r>
            <a:endParaRPr/>
          </a:p>
        </p:txBody>
      </p:sp>
      <p:pic>
        <p:nvPicPr>
          <p:cNvPr id="461" name="Google Shape;461;p59"/>
          <p:cNvPicPr preferRelativeResize="0"/>
          <p:nvPr/>
        </p:nvPicPr>
        <p:blipFill rotWithShape="1">
          <a:blip r:embed="rId3">
            <a:alphaModFix/>
          </a:blip>
          <a:srcRect b="0" l="0" r="0" t="0"/>
          <a:stretch/>
        </p:blipFill>
        <p:spPr>
          <a:xfrm>
            <a:off x="1771650" y="1943125"/>
            <a:ext cx="9939700" cy="3743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465" name="Shape 465"/>
        <p:cNvGrpSpPr/>
        <p:nvPr/>
      </p:nvGrpSpPr>
      <p:grpSpPr>
        <a:xfrm>
          <a:off x="0" y="0"/>
          <a:ext cx="0" cy="0"/>
          <a:chOff x="0" y="0"/>
          <a:chExt cx="0" cy="0"/>
        </a:xfrm>
      </p:grpSpPr>
      <p:sp>
        <p:nvSpPr>
          <p:cNvPr id="466" name="Google Shape;466;p60"/>
          <p:cNvSpPr txBox="1"/>
          <p:nvPr>
            <p:ph type="title"/>
          </p:nvPr>
        </p:nvSpPr>
        <p:spPr>
          <a:xfrm>
            <a:off x="1749950" y="409785"/>
            <a:ext cx="89118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b="1" lang="en-US" sz="4000">
                <a:latin typeface="Times New Roman"/>
                <a:ea typeface="Times New Roman"/>
                <a:cs typeface="Times New Roman"/>
                <a:sym typeface="Times New Roman"/>
              </a:rPr>
              <a:t>Accuracy : Item Based</a:t>
            </a:r>
            <a:endParaRPr b="1" sz="4000">
              <a:latin typeface="Times New Roman"/>
              <a:ea typeface="Times New Roman"/>
              <a:cs typeface="Times New Roman"/>
              <a:sym typeface="Times New Roman"/>
            </a:endParaRPr>
          </a:p>
        </p:txBody>
      </p:sp>
      <p:sp>
        <p:nvSpPr>
          <p:cNvPr id="467" name="Google Shape;467;p60"/>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800"/>
              <a:buNone/>
            </a:pPr>
            <a:r>
              <a:t/>
            </a:r>
            <a:endParaRPr/>
          </a:p>
        </p:txBody>
      </p:sp>
      <p:pic>
        <p:nvPicPr>
          <p:cNvPr id="468" name="Google Shape;468;p60"/>
          <p:cNvPicPr preferRelativeResize="0"/>
          <p:nvPr/>
        </p:nvPicPr>
        <p:blipFill rotWithShape="1">
          <a:blip r:embed="rId3">
            <a:alphaModFix/>
          </a:blip>
          <a:srcRect b="0" l="0" r="0" t="0"/>
          <a:stretch/>
        </p:blipFill>
        <p:spPr>
          <a:xfrm>
            <a:off x="2180960" y="1876425"/>
            <a:ext cx="9554165" cy="3467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472" name="Shape 472"/>
        <p:cNvGrpSpPr/>
        <p:nvPr/>
      </p:nvGrpSpPr>
      <p:grpSpPr>
        <a:xfrm>
          <a:off x="0" y="0"/>
          <a:ext cx="0" cy="0"/>
          <a:chOff x="0" y="0"/>
          <a:chExt cx="0" cy="0"/>
        </a:xfrm>
      </p:grpSpPr>
      <p:sp>
        <p:nvSpPr>
          <p:cNvPr id="473" name="Google Shape;473;p61"/>
          <p:cNvSpPr txBox="1"/>
          <p:nvPr>
            <p:ph type="title"/>
          </p:nvPr>
        </p:nvSpPr>
        <p:spPr>
          <a:xfrm>
            <a:off x="2064300" y="481235"/>
            <a:ext cx="8911800" cy="12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262626"/>
              </a:buClr>
              <a:buSzPts val="4000"/>
              <a:buFont typeface="Century Gothic"/>
              <a:buNone/>
            </a:pPr>
            <a:r>
              <a:rPr b="1" lang="en-US" sz="4000">
                <a:latin typeface="Times New Roman"/>
                <a:ea typeface="Times New Roman"/>
                <a:cs typeface="Times New Roman"/>
                <a:sym typeface="Times New Roman"/>
              </a:rPr>
              <a:t>Conclusion</a:t>
            </a:r>
            <a:endParaRPr b="1" sz="4000">
              <a:latin typeface="Times New Roman"/>
              <a:ea typeface="Times New Roman"/>
              <a:cs typeface="Times New Roman"/>
              <a:sym typeface="Times New Roman"/>
            </a:endParaRPr>
          </a:p>
        </p:txBody>
      </p:sp>
      <p:sp>
        <p:nvSpPr>
          <p:cNvPr id="474" name="Google Shape;474;p61"/>
          <p:cNvSpPr txBox="1"/>
          <p:nvPr>
            <p:ph idx="1" type="body"/>
          </p:nvPr>
        </p:nvSpPr>
        <p:spPr>
          <a:xfrm>
            <a:off x="2517787" y="1762125"/>
            <a:ext cx="8915400" cy="3777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lang="en-US" sz="2200">
                <a:solidFill>
                  <a:srgbClr val="000000"/>
                </a:solidFill>
                <a:latin typeface="Times New Roman"/>
                <a:ea typeface="Times New Roman"/>
                <a:cs typeface="Times New Roman"/>
                <a:sym typeface="Times New Roman"/>
              </a:rPr>
              <a:t>In  our  project  we  have improvised and modiﬁed the recommendation systems. This Book  Recommendation  System  has  considered  many parameters  like  ratings,  book  name,  author name, image links etc. We  successfully  implemented  and  found  the similar  books  using  cosine similarity.  Also,  the  recommendation  system  was implemented using book  dataset and ratings dataset and KNN algorithm to display most similar books based on User based and Item based Collaborative Filtering.</a:t>
            </a:r>
            <a:endParaRPr sz="22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2100">
              <a:solidFill>
                <a:srgbClr val="444444"/>
              </a:solidFill>
              <a:latin typeface="Times New Roman"/>
              <a:ea typeface="Times New Roman"/>
              <a:cs typeface="Times New Roman"/>
              <a:sym typeface="Times New Roman"/>
            </a:endParaRPr>
          </a:p>
          <a:p>
            <a:pPr indent="0" lvl="0" marL="0" rtl="0" algn="just">
              <a:lnSpc>
                <a:spcPct val="150000"/>
              </a:lnSpc>
              <a:spcBef>
                <a:spcPts val="0"/>
              </a:spcBef>
              <a:spcAft>
                <a:spcPts val="0"/>
              </a:spcAft>
              <a:buSzPts val="1800"/>
              <a:buNone/>
            </a:pPr>
            <a:r>
              <a:t/>
            </a:r>
            <a:endParaRPr>
              <a:solidFill>
                <a:srgbClr val="444444"/>
              </a:solidFill>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478" name="Shape 478"/>
        <p:cNvGrpSpPr/>
        <p:nvPr/>
      </p:nvGrpSpPr>
      <p:grpSpPr>
        <a:xfrm>
          <a:off x="0" y="0"/>
          <a:ext cx="0" cy="0"/>
          <a:chOff x="0" y="0"/>
          <a:chExt cx="0" cy="0"/>
        </a:xfrm>
      </p:grpSpPr>
      <p:sp>
        <p:nvSpPr>
          <p:cNvPr id="479" name="Google Shape;479;p6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t/>
            </a:r>
            <a:endParaRPr/>
          </a:p>
        </p:txBody>
      </p:sp>
      <p:sp>
        <p:nvSpPr>
          <p:cNvPr id="480" name="Google Shape;480;p6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                               </a:t>
            </a:r>
            <a:r>
              <a:rPr b="1" lang="en-US" sz="5000">
                <a:solidFill>
                  <a:srgbClr val="000000"/>
                </a:solidFill>
                <a:latin typeface="Times New Roman"/>
                <a:ea typeface="Times New Roman"/>
                <a:cs typeface="Times New Roman"/>
                <a:sym typeface="Times New Roman"/>
              </a:rPr>
              <a:t>THANK YOU!</a:t>
            </a:r>
            <a:endParaRPr b="1" sz="50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324" name="Shape 324"/>
        <p:cNvGrpSpPr/>
        <p:nvPr/>
      </p:nvGrpSpPr>
      <p:grpSpPr>
        <a:xfrm>
          <a:off x="0" y="0"/>
          <a:ext cx="0" cy="0"/>
          <a:chOff x="0" y="0"/>
          <a:chExt cx="0" cy="0"/>
        </a:xfrm>
      </p:grpSpPr>
      <p:sp>
        <p:nvSpPr>
          <p:cNvPr id="325" name="Google Shape;325;p3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3600"/>
              <a:buFont typeface="Century Gothic"/>
              <a:buNone/>
            </a:pPr>
            <a:r>
              <a:rPr lang="en-US" sz="4300">
                <a:latin typeface="Times New Roman"/>
                <a:ea typeface="Times New Roman"/>
                <a:cs typeface="Times New Roman"/>
                <a:sym typeface="Times New Roman"/>
              </a:rPr>
              <a:t>                   </a:t>
            </a:r>
            <a:r>
              <a:rPr b="1" lang="en-US">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326" name="Google Shape;326;p38"/>
          <p:cNvSpPr txBox="1"/>
          <p:nvPr>
            <p:ph idx="1" type="body"/>
          </p:nvPr>
        </p:nvSpPr>
        <p:spPr>
          <a:xfrm>
            <a:off x="2022837" y="1774950"/>
            <a:ext cx="8915400" cy="3777600"/>
          </a:xfrm>
          <a:prstGeom prst="rect">
            <a:avLst/>
          </a:prstGeom>
          <a:noFill/>
          <a:ln>
            <a:noFill/>
          </a:ln>
        </p:spPr>
        <p:txBody>
          <a:bodyPr anchorCtr="0" anchor="t" bIns="45700" lIns="91425" spcFirstLastPara="1" rIns="91425" wrap="square" tIns="45700">
            <a:noAutofit/>
          </a:bodyPr>
          <a:lstStyle/>
          <a:p>
            <a:pPr indent="0" lvl="0" marL="457200" rtl="0" algn="just">
              <a:lnSpc>
                <a:spcPct val="90000"/>
              </a:lnSpc>
              <a:spcBef>
                <a:spcPts val="1000"/>
              </a:spcBef>
              <a:spcAft>
                <a:spcPts val="0"/>
              </a:spcAft>
              <a:buNone/>
            </a:pPr>
            <a:r>
              <a:rPr b="1" lang="en-US" sz="3000">
                <a:solidFill>
                  <a:schemeClr val="dk1"/>
                </a:solidFill>
                <a:latin typeface="Times New Roman"/>
                <a:ea typeface="Times New Roman"/>
                <a:cs typeface="Times New Roman"/>
                <a:sym typeface="Times New Roman"/>
              </a:rPr>
              <a:t>Book Recommendation system</a:t>
            </a:r>
            <a:r>
              <a:rPr lang="en-US" sz="3000">
                <a:solidFill>
                  <a:schemeClr val="dk1"/>
                </a:solidFill>
                <a:latin typeface="Times New Roman"/>
                <a:ea typeface="Times New Roman"/>
                <a:cs typeface="Times New Roman"/>
                <a:sym typeface="Times New Roman"/>
              </a:rPr>
              <a:t> is used to recommend books to the users based on their interest and previous records. There are different ways to approach a recommendation system. They are basically divided into Content-based and Collaborative Filtering systems.</a:t>
            </a:r>
            <a:endParaRPr sz="3000">
              <a:solidFill>
                <a:schemeClr val="dk1"/>
              </a:solidFill>
              <a:latin typeface="Times New Roman"/>
              <a:ea typeface="Times New Roman"/>
              <a:cs typeface="Times New Roman"/>
              <a:sym typeface="Times New Roman"/>
            </a:endParaRPr>
          </a:p>
          <a:p>
            <a:pPr indent="0" lvl="0" marL="342900" rtl="0" algn="just">
              <a:lnSpc>
                <a:spcPct val="90000"/>
              </a:lnSpc>
              <a:spcBef>
                <a:spcPts val="1000"/>
              </a:spcBef>
              <a:spcAft>
                <a:spcPts val="0"/>
              </a:spcAft>
              <a:buSzPts val="1800"/>
              <a:buNone/>
            </a:pPr>
            <a:r>
              <a:t/>
            </a:r>
            <a:endParaRPr b="1" sz="3000">
              <a:solidFill>
                <a:srgbClr val="202124"/>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330" name="Shape 330"/>
        <p:cNvGrpSpPr/>
        <p:nvPr/>
      </p:nvGrpSpPr>
      <p:grpSpPr>
        <a:xfrm>
          <a:off x="0" y="0"/>
          <a:ext cx="0" cy="0"/>
          <a:chOff x="0" y="0"/>
          <a:chExt cx="0" cy="0"/>
        </a:xfrm>
      </p:grpSpPr>
      <p:sp>
        <p:nvSpPr>
          <p:cNvPr id="331" name="Google Shape;331;p39"/>
          <p:cNvSpPr txBox="1"/>
          <p:nvPr>
            <p:ph type="title"/>
          </p:nvPr>
        </p:nvSpPr>
        <p:spPr>
          <a:xfrm>
            <a:off x="1978575" y="724135"/>
            <a:ext cx="8911800" cy="12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262626"/>
              </a:buClr>
              <a:buSzPts val="3600"/>
              <a:buFont typeface="Century Gothic"/>
              <a:buNone/>
            </a:pPr>
            <a:r>
              <a:rPr b="1" lang="en-US">
                <a:latin typeface="Times New Roman"/>
                <a:ea typeface="Times New Roman"/>
                <a:cs typeface="Times New Roman"/>
                <a:sym typeface="Times New Roman"/>
              </a:rPr>
              <a:t>Objective</a:t>
            </a:r>
            <a:endParaRPr b="1">
              <a:latin typeface="Times New Roman"/>
              <a:ea typeface="Times New Roman"/>
              <a:cs typeface="Times New Roman"/>
              <a:sym typeface="Times New Roman"/>
            </a:endParaRPr>
          </a:p>
        </p:txBody>
      </p:sp>
      <p:sp>
        <p:nvSpPr>
          <p:cNvPr id="332" name="Google Shape;332;p39"/>
          <p:cNvSpPr txBox="1"/>
          <p:nvPr>
            <p:ph idx="1" type="body"/>
          </p:nvPr>
        </p:nvSpPr>
        <p:spPr>
          <a:xfrm>
            <a:off x="2532062" y="1747850"/>
            <a:ext cx="8915400" cy="3777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Developing a machine learning recommendation system which recommends the books to the user based on their interests and previous records.</a:t>
            </a:r>
            <a:endParaRPr sz="3000">
              <a:solidFill>
                <a:srgbClr val="000000"/>
              </a:solidFill>
              <a:latin typeface="Times New Roman"/>
              <a:ea typeface="Times New Roman"/>
              <a:cs typeface="Times New Roman"/>
              <a:sym typeface="Times New Roman"/>
            </a:endParaRPr>
          </a:p>
          <a:p>
            <a:pPr indent="-342900" lvl="0" marL="342900" rtl="0" algn="l">
              <a:lnSpc>
                <a:spcPct val="100000"/>
              </a:lnSpc>
              <a:spcBef>
                <a:spcPts val="100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Another objective is to build  a recommendation system with good accuracy. </a:t>
            </a:r>
            <a:endParaRPr sz="30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336" name="Shape 336"/>
        <p:cNvGrpSpPr/>
        <p:nvPr/>
      </p:nvGrpSpPr>
      <p:grpSpPr>
        <a:xfrm>
          <a:off x="0" y="0"/>
          <a:ext cx="0" cy="0"/>
          <a:chOff x="0" y="0"/>
          <a:chExt cx="0" cy="0"/>
        </a:xfrm>
      </p:grpSpPr>
      <p:sp>
        <p:nvSpPr>
          <p:cNvPr id="337" name="Google Shape;337;p40"/>
          <p:cNvSpPr txBox="1"/>
          <p:nvPr>
            <p:ph type="title"/>
          </p:nvPr>
        </p:nvSpPr>
        <p:spPr>
          <a:xfrm>
            <a:off x="1713675" y="928910"/>
            <a:ext cx="8911800" cy="12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262626"/>
              </a:buClr>
              <a:buSzPts val="4000"/>
              <a:buFont typeface="Century Gothic"/>
              <a:buNone/>
            </a:pPr>
            <a:r>
              <a:rPr b="1" lang="en-US">
                <a:latin typeface="Times New Roman"/>
                <a:ea typeface="Times New Roman"/>
                <a:cs typeface="Times New Roman"/>
                <a:sym typeface="Times New Roman"/>
              </a:rPr>
              <a:t>Flow of Execution</a:t>
            </a:r>
            <a:endParaRPr b="1">
              <a:latin typeface="Times New Roman"/>
              <a:ea typeface="Times New Roman"/>
              <a:cs typeface="Times New Roman"/>
              <a:sym typeface="Times New Roman"/>
            </a:endParaRPr>
          </a:p>
        </p:txBody>
      </p:sp>
      <p:sp>
        <p:nvSpPr>
          <p:cNvPr id="338" name="Google Shape;338;p40"/>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Loading Books and Rating Datasets.</a:t>
            </a:r>
            <a:endParaRPr sz="3000">
              <a:solidFill>
                <a:srgbClr val="000000"/>
              </a:solidFill>
              <a:latin typeface="Times New Roman"/>
              <a:ea typeface="Times New Roman"/>
              <a:cs typeface="Times New Roman"/>
              <a:sym typeface="Times New Roman"/>
            </a:endParaRPr>
          </a:p>
          <a:p>
            <a:pPr indent="-342900" lvl="0" marL="342900" rtl="0" algn="l">
              <a:lnSpc>
                <a:spcPct val="100000"/>
              </a:lnSpc>
              <a:spcBef>
                <a:spcPts val="100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Merging both dataset.</a:t>
            </a:r>
            <a:endParaRPr sz="3000">
              <a:solidFill>
                <a:srgbClr val="000000"/>
              </a:solidFill>
              <a:latin typeface="Times New Roman"/>
              <a:ea typeface="Times New Roman"/>
              <a:cs typeface="Times New Roman"/>
              <a:sym typeface="Times New Roman"/>
            </a:endParaRPr>
          </a:p>
          <a:p>
            <a:pPr indent="-342900" lvl="0" marL="342900" rtl="0" algn="l">
              <a:lnSpc>
                <a:spcPct val="100000"/>
              </a:lnSpc>
              <a:spcBef>
                <a:spcPts val="100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Data Cleaning.</a:t>
            </a:r>
            <a:endParaRPr sz="3000">
              <a:solidFill>
                <a:srgbClr val="000000"/>
              </a:solidFill>
              <a:latin typeface="Times New Roman"/>
              <a:ea typeface="Times New Roman"/>
              <a:cs typeface="Times New Roman"/>
              <a:sym typeface="Times New Roman"/>
            </a:endParaRPr>
          </a:p>
          <a:p>
            <a:pPr indent="-342900" lvl="0" marL="342900" rtl="0" algn="l">
              <a:lnSpc>
                <a:spcPct val="100000"/>
              </a:lnSpc>
              <a:spcBef>
                <a:spcPts val="100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Data Visualization.</a:t>
            </a:r>
            <a:endParaRPr sz="3000">
              <a:solidFill>
                <a:srgbClr val="000000"/>
              </a:solidFill>
              <a:latin typeface="Times New Roman"/>
              <a:ea typeface="Times New Roman"/>
              <a:cs typeface="Times New Roman"/>
              <a:sym typeface="Times New Roman"/>
            </a:endParaRPr>
          </a:p>
          <a:p>
            <a:pPr indent="-342900" lvl="0" marL="342900" rtl="0" algn="l">
              <a:lnSpc>
                <a:spcPct val="100000"/>
              </a:lnSpc>
              <a:spcBef>
                <a:spcPts val="100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Recommendation Systems.</a:t>
            </a:r>
            <a:endParaRPr sz="30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342" name="Shape 342"/>
        <p:cNvGrpSpPr/>
        <p:nvPr/>
      </p:nvGrpSpPr>
      <p:grpSpPr>
        <a:xfrm>
          <a:off x="0" y="0"/>
          <a:ext cx="0" cy="0"/>
          <a:chOff x="0" y="0"/>
          <a:chExt cx="0" cy="0"/>
        </a:xfrm>
      </p:grpSpPr>
      <p:sp>
        <p:nvSpPr>
          <p:cNvPr id="343" name="Google Shape;343;p41"/>
          <p:cNvSpPr txBox="1"/>
          <p:nvPr>
            <p:ph type="title"/>
          </p:nvPr>
        </p:nvSpPr>
        <p:spPr>
          <a:xfrm>
            <a:off x="1764250" y="852710"/>
            <a:ext cx="8911800" cy="1281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262626"/>
              </a:buClr>
              <a:buSzPts val="4000"/>
              <a:buFont typeface="Century Gothic"/>
              <a:buNone/>
            </a:pPr>
            <a:r>
              <a:rPr b="1" lang="en-US">
                <a:latin typeface="Times New Roman"/>
                <a:ea typeface="Times New Roman"/>
                <a:cs typeface="Times New Roman"/>
                <a:sym typeface="Times New Roman"/>
              </a:rPr>
              <a:t>Requirements</a:t>
            </a:r>
            <a:endParaRPr b="1" sz="3200">
              <a:latin typeface="Times New Roman"/>
              <a:ea typeface="Times New Roman"/>
              <a:cs typeface="Times New Roman"/>
              <a:sym typeface="Times New Roman"/>
            </a:endParaRPr>
          </a:p>
        </p:txBody>
      </p:sp>
      <p:sp>
        <p:nvSpPr>
          <p:cNvPr id="344" name="Google Shape;344;p41"/>
          <p:cNvSpPr txBox="1"/>
          <p:nvPr>
            <p:ph idx="1" type="body"/>
          </p:nvPr>
        </p:nvSpPr>
        <p:spPr>
          <a:xfrm>
            <a:off x="2106592" y="2133600"/>
            <a:ext cx="9398020" cy="377762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Data set : Books and Ratings Dataset</a:t>
            </a:r>
            <a:endParaRPr sz="3000">
              <a:solidFill>
                <a:srgbClr val="000000"/>
              </a:solidFill>
              <a:latin typeface="Times New Roman"/>
              <a:ea typeface="Times New Roman"/>
              <a:cs typeface="Times New Roman"/>
              <a:sym typeface="Times New Roman"/>
            </a:endParaRPr>
          </a:p>
          <a:p>
            <a:pPr indent="-342900" lvl="0" marL="342900" rtl="0" algn="l">
              <a:lnSpc>
                <a:spcPct val="100000"/>
              </a:lnSpc>
              <a:spcBef>
                <a:spcPts val="100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Software : Jupyter Notebook, Google colab</a:t>
            </a:r>
            <a:endParaRPr sz="3000">
              <a:solidFill>
                <a:srgbClr val="000000"/>
              </a:solidFill>
              <a:latin typeface="Times New Roman"/>
              <a:ea typeface="Times New Roman"/>
              <a:cs typeface="Times New Roman"/>
              <a:sym typeface="Times New Roman"/>
            </a:endParaRPr>
          </a:p>
          <a:p>
            <a:pPr indent="-342900" lvl="0" marL="342900" rtl="0" algn="l">
              <a:lnSpc>
                <a:spcPct val="100000"/>
              </a:lnSpc>
              <a:spcBef>
                <a:spcPts val="100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Programming language: Python and Machine learning</a:t>
            </a:r>
            <a:endParaRPr sz="3000">
              <a:solidFill>
                <a:srgbClr val="000000"/>
              </a:solidFill>
              <a:latin typeface="Times New Roman"/>
              <a:ea typeface="Times New Roman"/>
              <a:cs typeface="Times New Roman"/>
              <a:sym typeface="Times New Roman"/>
            </a:endParaRPr>
          </a:p>
          <a:p>
            <a:pPr indent="-342900" lvl="0" marL="342900" rtl="0" algn="l">
              <a:lnSpc>
                <a:spcPct val="100000"/>
              </a:lnSpc>
              <a:spcBef>
                <a:spcPts val="100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Libraries: 1) Data visualization: Plotly, Matplotlib</a:t>
            </a:r>
            <a:endParaRPr sz="3000">
              <a:solidFill>
                <a:srgbClr val="000000"/>
              </a:solidFill>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2000"/>
              <a:buNone/>
            </a:pPr>
            <a:r>
              <a:rPr lang="en-US" sz="3000">
                <a:solidFill>
                  <a:srgbClr val="000000"/>
                </a:solidFill>
                <a:latin typeface="Times New Roman"/>
                <a:ea typeface="Times New Roman"/>
                <a:cs typeface="Times New Roman"/>
                <a:sym typeface="Times New Roman"/>
              </a:rPr>
              <a:t>                    2) Machine learning: Sklearn, pandas, Surprise,</a:t>
            </a:r>
            <a:endParaRPr sz="3000">
              <a:solidFill>
                <a:srgbClr val="000000"/>
              </a:solidFill>
              <a:latin typeface="Times New Roman"/>
              <a:ea typeface="Times New Roman"/>
              <a:cs typeface="Times New Roman"/>
              <a:sym typeface="Times New Roman"/>
            </a:endParaRPr>
          </a:p>
          <a:p>
            <a:pPr indent="-342900" lvl="0" marL="342900" rtl="0" algn="l">
              <a:lnSpc>
                <a:spcPct val="100000"/>
              </a:lnSpc>
              <a:spcBef>
                <a:spcPts val="1000"/>
              </a:spcBef>
              <a:spcAft>
                <a:spcPts val="0"/>
              </a:spcAft>
              <a:buSzPts val="2000"/>
              <a:buNone/>
            </a:pPr>
            <a:r>
              <a:rPr lang="en-US" sz="3000">
                <a:solidFill>
                  <a:srgbClr val="000000"/>
                </a:solidFill>
                <a:latin typeface="Times New Roman"/>
                <a:ea typeface="Times New Roman"/>
                <a:cs typeface="Times New Roman"/>
                <a:sym typeface="Times New Roman"/>
              </a:rPr>
              <a:t>						                               numpy.</a:t>
            </a:r>
            <a:endParaRPr sz="3000">
              <a:solidFill>
                <a:srgbClr val="000000"/>
              </a:solidFill>
              <a:latin typeface="Times New Roman"/>
              <a:ea typeface="Times New Roman"/>
              <a:cs typeface="Times New Roman"/>
              <a:sym typeface="Times New Roman"/>
            </a:endParaRPr>
          </a:p>
          <a:p>
            <a:pPr indent="-228600" lvl="0" marL="342900" rtl="0" algn="l">
              <a:lnSpc>
                <a:spcPct val="100000"/>
              </a:lnSpc>
              <a:spcBef>
                <a:spcPts val="1000"/>
              </a:spcBef>
              <a:spcAft>
                <a:spcPts val="0"/>
              </a:spcAft>
              <a:buSzPts val="1800"/>
              <a:buNone/>
            </a:pPr>
            <a:r>
              <a:t/>
            </a:r>
            <a:endParaRPr/>
          </a:p>
          <a:p>
            <a:pPr indent="-228600" lvl="0" marL="342900" rtl="0" algn="l">
              <a:lnSpc>
                <a:spcPct val="100000"/>
              </a:lnSpc>
              <a:spcBef>
                <a:spcPts val="1000"/>
              </a:spcBef>
              <a:spcAft>
                <a:spcPts val="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348" name="Shape 348"/>
        <p:cNvGrpSpPr/>
        <p:nvPr/>
      </p:nvGrpSpPr>
      <p:grpSpPr>
        <a:xfrm>
          <a:off x="0" y="0"/>
          <a:ext cx="0" cy="0"/>
          <a:chOff x="0" y="0"/>
          <a:chExt cx="0" cy="0"/>
        </a:xfrm>
      </p:grpSpPr>
      <p:sp>
        <p:nvSpPr>
          <p:cNvPr id="349" name="Google Shape;349;p4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262626"/>
              </a:buClr>
              <a:buSzPts val="3600"/>
              <a:buFont typeface="Century Gothic"/>
              <a:buNone/>
            </a:pPr>
            <a:r>
              <a:rPr b="1" lang="en-US">
                <a:solidFill>
                  <a:srgbClr val="000000"/>
                </a:solidFill>
                <a:latin typeface="Times New Roman"/>
                <a:ea typeface="Times New Roman"/>
                <a:cs typeface="Times New Roman"/>
                <a:sym typeface="Times New Roman"/>
              </a:rPr>
              <a:t>Dataset Description</a:t>
            </a:r>
            <a:endParaRPr b="1">
              <a:solidFill>
                <a:srgbClr val="000000"/>
              </a:solidFill>
              <a:latin typeface="Times New Roman"/>
              <a:ea typeface="Times New Roman"/>
              <a:cs typeface="Times New Roman"/>
              <a:sym typeface="Times New Roman"/>
            </a:endParaRPr>
          </a:p>
        </p:txBody>
      </p:sp>
      <p:sp>
        <p:nvSpPr>
          <p:cNvPr id="350" name="Google Shape;350;p42"/>
          <p:cNvSpPr txBox="1"/>
          <p:nvPr>
            <p:ph idx="1" type="body"/>
          </p:nvPr>
        </p:nvSpPr>
        <p:spPr>
          <a:xfrm>
            <a:off x="2460637" y="1540188"/>
            <a:ext cx="8915400" cy="37776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The BOOK Dataset consists of 10000 rows and 23 columns and The RATINGS dataset consists of 981756 rows and 3 columns. i.e. User-id Book-id and Ratings.</a:t>
            </a:r>
            <a:endParaRPr sz="3000">
              <a:solidFill>
                <a:srgbClr val="000000"/>
              </a:solidFill>
              <a:highlight>
                <a:srgbClr val="FFFFFF"/>
              </a:highlight>
              <a:latin typeface="Times New Roman"/>
              <a:ea typeface="Times New Roman"/>
              <a:cs typeface="Times New Roman"/>
              <a:sym typeface="Times New Roman"/>
            </a:endParaRPr>
          </a:p>
          <a:p>
            <a:pPr indent="-342900" lvl="0" marL="342900" rtl="0" algn="l">
              <a:lnSpc>
                <a:spcPct val="80000"/>
              </a:lnSpc>
              <a:spcBef>
                <a:spcPts val="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We merged the books and ratings dataset for Data visualization and recommendation system. We merged these two datasets based on Book-id.</a:t>
            </a:r>
            <a:endParaRPr sz="3000">
              <a:solidFill>
                <a:srgbClr val="000000"/>
              </a:solidFill>
              <a:latin typeface="Times New Roman"/>
              <a:ea typeface="Times New Roman"/>
              <a:cs typeface="Times New Roman"/>
              <a:sym typeface="Times New Roman"/>
            </a:endParaRPr>
          </a:p>
          <a:p>
            <a:pPr indent="-342900" lvl="0" marL="342900" rtl="0" algn="l">
              <a:lnSpc>
                <a:spcPct val="80000"/>
              </a:lnSpc>
              <a:spcBef>
                <a:spcPts val="0"/>
              </a:spcBef>
              <a:spcAft>
                <a:spcPts val="0"/>
              </a:spcAft>
              <a:buClr>
                <a:srgbClr val="000000"/>
              </a:buClr>
              <a:buSzPts val="3000"/>
              <a:buFont typeface="Times New Roman"/>
              <a:buChar char="🠶"/>
            </a:pPr>
            <a:r>
              <a:rPr lang="en-US" sz="3000">
                <a:solidFill>
                  <a:srgbClr val="000000"/>
                </a:solidFill>
                <a:latin typeface="Times New Roman"/>
                <a:ea typeface="Times New Roman"/>
                <a:cs typeface="Times New Roman"/>
                <a:sym typeface="Times New Roman"/>
              </a:rPr>
              <a:t>After merging of two dataset the merged dataset consists of 23 columns.</a:t>
            </a:r>
            <a:endParaRPr sz="3000">
              <a:solidFill>
                <a:srgbClr val="000000"/>
              </a:solidFill>
              <a:latin typeface="Times New Roman"/>
              <a:ea typeface="Times New Roman"/>
              <a:cs typeface="Times New Roman"/>
              <a:sym typeface="Times New Roman"/>
            </a:endParaRPr>
          </a:p>
          <a:p>
            <a:pPr indent="0" lvl="0" marL="0" rtl="0" algn="l">
              <a:lnSpc>
                <a:spcPct val="80000"/>
              </a:lnSpc>
              <a:spcBef>
                <a:spcPts val="1000"/>
              </a:spcBef>
              <a:spcAft>
                <a:spcPts val="0"/>
              </a:spcAft>
              <a:buSzPts val="1800"/>
              <a:buNone/>
            </a:pPr>
            <a:r>
              <a:t/>
            </a:r>
            <a:endParaRPr sz="1400">
              <a:latin typeface="Times New Roman"/>
              <a:ea typeface="Times New Roman"/>
              <a:cs typeface="Times New Roman"/>
              <a:sym typeface="Times New Roman"/>
            </a:endParaRPr>
          </a:p>
          <a:p>
            <a:pPr indent="-245745" lvl="0" marL="342900" rtl="0" algn="l">
              <a:lnSpc>
                <a:spcPct val="80000"/>
              </a:lnSpc>
              <a:spcBef>
                <a:spcPts val="1000"/>
              </a:spcBef>
              <a:spcAft>
                <a:spcPts val="0"/>
              </a:spcAft>
              <a:buSzPts val="1530"/>
              <a:buNone/>
            </a:pPr>
            <a:r>
              <a:t/>
            </a:r>
            <a:endParaRPr sz="153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354" name="Shape 354"/>
        <p:cNvGrpSpPr/>
        <p:nvPr/>
      </p:nvGrpSpPr>
      <p:grpSpPr>
        <a:xfrm>
          <a:off x="0" y="0"/>
          <a:ext cx="0" cy="0"/>
          <a:chOff x="0" y="0"/>
          <a:chExt cx="0" cy="0"/>
        </a:xfrm>
      </p:grpSpPr>
      <p:sp>
        <p:nvSpPr>
          <p:cNvPr id="355" name="Google Shape;355;p43"/>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860"/>
              <a:buFont typeface="Times New Roman"/>
              <a:buNone/>
            </a:pPr>
            <a:r>
              <a:rPr b="1" lang="en-US" sz="4800">
                <a:solidFill>
                  <a:schemeClr val="dk1"/>
                </a:solidFill>
                <a:latin typeface="Times New Roman"/>
                <a:ea typeface="Times New Roman"/>
                <a:cs typeface="Times New Roman"/>
                <a:sym typeface="Times New Roman"/>
              </a:rPr>
              <a:t>Content based recommendation</a:t>
            </a:r>
            <a:br>
              <a:rPr b="1" lang="en-US" sz="4800">
                <a:solidFill>
                  <a:schemeClr val="dk1"/>
                </a:solidFill>
                <a:latin typeface="Times New Roman"/>
                <a:ea typeface="Times New Roman"/>
                <a:cs typeface="Times New Roman"/>
                <a:sym typeface="Times New Roman"/>
              </a:rPr>
            </a:br>
            <a:endParaRPr/>
          </a:p>
        </p:txBody>
      </p:sp>
      <p:sp>
        <p:nvSpPr>
          <p:cNvPr id="356" name="Google Shape;356;p43"/>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342900" lvl="0" marL="342900" rtl="0" algn="just">
              <a:lnSpc>
                <a:spcPct val="90000"/>
              </a:lnSpc>
              <a:spcBef>
                <a:spcPts val="1000"/>
              </a:spcBef>
              <a:spcAft>
                <a:spcPts val="0"/>
              </a:spcAft>
              <a:buClr>
                <a:schemeClr val="dk1"/>
              </a:buClr>
              <a:buSzPts val="2400"/>
              <a:buFont typeface="Noto Sans Symbols"/>
              <a:buChar char="❑"/>
            </a:pPr>
            <a:r>
              <a:rPr lang="en-US" sz="2800">
                <a:solidFill>
                  <a:schemeClr val="dk1"/>
                </a:solidFill>
                <a:latin typeface="Times New Roman"/>
                <a:ea typeface="Times New Roman"/>
                <a:cs typeface="Times New Roman"/>
                <a:sym typeface="Times New Roman"/>
              </a:rPr>
              <a:t>Content Based Systems recommend items similar to those a user has liked (browsed/purchased) in the past.</a:t>
            </a:r>
            <a:endParaRPr sz="2400">
              <a:solidFill>
                <a:srgbClr val="411401"/>
              </a:solidFill>
              <a:latin typeface="Calibri"/>
              <a:ea typeface="Calibri"/>
              <a:cs typeface="Calibri"/>
              <a:sym typeface="Calibri"/>
            </a:endParaRPr>
          </a:p>
          <a:p>
            <a:pPr indent="-342900" lvl="0" marL="342900" rtl="0" algn="just">
              <a:lnSpc>
                <a:spcPct val="90000"/>
              </a:lnSpc>
              <a:spcBef>
                <a:spcPts val="1000"/>
              </a:spcBef>
              <a:spcAft>
                <a:spcPts val="0"/>
              </a:spcAft>
              <a:buClr>
                <a:schemeClr val="dk1"/>
              </a:buClr>
              <a:buSzPts val="2400"/>
              <a:buFont typeface="Noto Sans Symbols"/>
              <a:buChar char="❑"/>
            </a:pPr>
            <a:r>
              <a:rPr lang="en-US" sz="2800">
                <a:solidFill>
                  <a:schemeClr val="dk1"/>
                </a:solidFill>
                <a:latin typeface="Times New Roman"/>
                <a:ea typeface="Times New Roman"/>
                <a:cs typeface="Times New Roman"/>
                <a:sym typeface="Times New Roman"/>
              </a:rPr>
              <a:t>Recommendations are based on the content of items rather on other user's opinion.</a:t>
            </a:r>
            <a:endParaRPr sz="2400">
              <a:solidFill>
                <a:srgbClr val="411401"/>
              </a:solidFill>
              <a:latin typeface="Calibri"/>
              <a:ea typeface="Calibri"/>
              <a:cs typeface="Calibri"/>
              <a:sym typeface="Calibri"/>
            </a:endParaRPr>
          </a:p>
          <a:p>
            <a:pPr indent="0" lvl="0" marL="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360" name="Shape 360"/>
        <p:cNvGrpSpPr/>
        <p:nvPr/>
      </p:nvGrpSpPr>
      <p:grpSpPr>
        <a:xfrm>
          <a:off x="0" y="0"/>
          <a:ext cx="0" cy="0"/>
          <a:chOff x="0" y="0"/>
          <a:chExt cx="0" cy="0"/>
        </a:xfrm>
      </p:grpSpPr>
      <p:sp>
        <p:nvSpPr>
          <p:cNvPr id="361" name="Google Shape;361;p44"/>
          <p:cNvSpPr txBox="1"/>
          <p:nvPr>
            <p:ph type="title"/>
          </p:nvPr>
        </p:nvSpPr>
        <p:spPr>
          <a:xfrm>
            <a:off x="2592925" y="624110"/>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44"/>
          <p:cNvSpPr txBox="1"/>
          <p:nvPr>
            <p:ph idx="1" type="body"/>
          </p:nvPr>
        </p:nvSpPr>
        <p:spPr>
          <a:xfrm>
            <a:off x="2589212" y="2133600"/>
            <a:ext cx="89154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descr="Content Recommendations on Media Websites - RecoSense Blogs" id="363" name="Google Shape;363;p44"/>
          <p:cNvPicPr preferRelativeResize="0"/>
          <p:nvPr/>
        </p:nvPicPr>
        <p:blipFill rotWithShape="1">
          <a:blip r:embed="rId3">
            <a:alphaModFix/>
          </a:blip>
          <a:srcRect b="0" l="0" r="0" t="0"/>
          <a:stretch/>
        </p:blipFill>
        <p:spPr>
          <a:xfrm>
            <a:off x="3536749" y="1372015"/>
            <a:ext cx="6285470" cy="43292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