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5073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F96D-D7A9-D30D-0BA3-A0D83F0AB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4150" y="974360"/>
            <a:ext cx="9760702" cy="2454639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00507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Healthcare APPOINTMENT NO-SHOW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AC5AC-E96F-A46F-7FE5-4709D4BE1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4150" y="3531206"/>
            <a:ext cx="9760701" cy="1130734"/>
          </a:xfrm>
        </p:spPr>
        <p:txBody>
          <a:bodyPr>
            <a:normAutofit/>
          </a:bodyPr>
          <a:lstStyle/>
          <a:p>
            <a:pPr algn="ctr"/>
            <a:r>
              <a:rPr lang="en-IN" sz="2000" b="1" dirty="0">
                <a:solidFill>
                  <a:srgbClr val="33333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Predictive modelling &amp; optimization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0B15A-7CA7-F81B-1C1D-95E8752CEA78}"/>
              </a:ext>
            </a:extLst>
          </p:cNvPr>
          <p:cNvSpPr txBox="1"/>
          <p:nvPr/>
        </p:nvSpPr>
        <p:spPr>
          <a:xfrm>
            <a:off x="1294152" y="4661940"/>
            <a:ext cx="9603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50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 Priyanka Borude</a:t>
            </a:r>
          </a:p>
          <a:p>
            <a:pPr algn="ctr"/>
            <a:r>
              <a:rPr lang="en-IN" sz="2000" b="1" dirty="0">
                <a:solidFill>
                  <a:srgbClr val="00507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Date: May 2025</a:t>
            </a:r>
          </a:p>
        </p:txBody>
      </p:sp>
    </p:spTree>
    <p:extLst>
      <p:ext uri="{BB962C8B-B14F-4D97-AF65-F5344CB8AC3E}">
        <p14:creationId xmlns:p14="http://schemas.microsoft.com/office/powerpoint/2010/main" val="1780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DF652-B466-FD76-2714-A48A4125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00507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1DA2B-FAC4-1CA2-B4B8-99D04518E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r>
              <a:rPr lang="en-US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 To predict whether a patient will show up for their scheduled medical appointment and to optimize scheduling to reduce no-show rates.</a:t>
            </a:r>
          </a:p>
          <a:p>
            <a:r>
              <a:rPr lang="en-US" b="1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Used</a:t>
            </a:r>
            <a:r>
              <a:rPr lang="en-US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 - Python (Pandas, </a:t>
            </a:r>
            <a:r>
              <a:rPr lang="en-US" dirty="0" err="1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Sklearn</a:t>
            </a:r>
            <a:r>
              <a:rPr lang="en-US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 - Power BI  </a:t>
            </a:r>
          </a:p>
          <a:p>
            <a:r>
              <a:rPr lang="en-US" b="1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</a:t>
            </a:r>
            <a:r>
              <a:rPr lang="en-US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 Medical appointment data from a Brazilian healthcare system with 100k+ records.</a:t>
            </a:r>
            <a:endParaRPr lang="en-IN" dirty="0">
              <a:solidFill>
                <a:srgbClr val="4444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741D-2BC2-CE3E-4E85-050F971B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00507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preprocessing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2A1A7-8027-2693-8155-5EB64D00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Removed irrelevant columns (Patient ID, Appointment ID)</a:t>
            </a:r>
          </a:p>
          <a:p>
            <a:r>
              <a:rPr lang="en-US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Converted date columns to datetime format</a:t>
            </a:r>
          </a:p>
          <a:p>
            <a:r>
              <a:rPr lang="en-US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Engineered new features:  </a:t>
            </a:r>
            <a:r>
              <a:rPr lang="en-US" dirty="0" err="1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WaitingDays</a:t>
            </a:r>
            <a:r>
              <a:rPr lang="en-US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dirty="0" err="1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AppointmentDay</a:t>
            </a:r>
            <a:r>
              <a:rPr lang="en-US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dirty="0" err="1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ScheduledDay</a:t>
            </a:r>
            <a:r>
              <a:rPr lang="en-US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dirty="0" err="1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ScheduledWeekday</a:t>
            </a:r>
            <a:r>
              <a:rPr lang="en-US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dirty="0" err="1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AppointmentWeekday</a:t>
            </a:r>
            <a:endParaRPr lang="en-US" dirty="0">
              <a:solidFill>
                <a:srgbClr val="4444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Handled invalid values (e.g., Age &lt; 0 or &gt; 100)</a:t>
            </a:r>
          </a:p>
          <a:p>
            <a:r>
              <a:rPr lang="en-US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Mapped target variable ('No-show') to binary</a:t>
            </a:r>
            <a:endParaRPr lang="en-IN" dirty="0">
              <a:solidFill>
                <a:srgbClr val="4444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7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186C-B957-710F-D40A-18682063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00507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Key insights from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2CFF6-7242-3BBE-2314-83B36A80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SMS reminders help reduce no-shows.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Patients with long waiting times (over 10 days) have higher no-show rates.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Younger patients (below 25) miss more appointments than older ones.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Certain weekdays like Friday and Saturday see more no-shows.</a:t>
            </a:r>
          </a:p>
          <a:p>
            <a:pPr marL="457200" indent="-457200">
              <a:buAutoNum type="arabicPeriod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Patients with scholarships are slightly more likely to show up.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326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E892-9AB0-8FB0-AEFA-A4C95A4A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9596172" cy="814419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00507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Prediction model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C60C0-4742-F72F-F372-19380C425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843790"/>
            <a:ext cx="9596172" cy="4332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Used: </a:t>
            </a:r>
            <a:r>
              <a:rPr lang="en-IN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Tree Classifier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Used: 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Age, </a:t>
            </a:r>
            <a:r>
              <a:rPr lang="en-IN" dirty="0" err="1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SMS_received</a:t>
            </a:r>
            <a:r>
              <a:rPr lang="en-IN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 </a:t>
            </a:r>
            <a:r>
              <a:rPr lang="en-IN" dirty="0" err="1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WaitingDays</a:t>
            </a:r>
            <a:r>
              <a:rPr lang="en-IN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Hypertension, Diabetes, Alcoholism, Scholarship, </a:t>
            </a:r>
            <a:r>
              <a:rPr lang="en-IN" dirty="0" err="1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Handcap</a:t>
            </a:r>
            <a:r>
              <a:rPr lang="en-IN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dirty="0" err="1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AppointmentWeekday</a:t>
            </a:r>
            <a:r>
              <a:rPr lang="en-IN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Accuracy: </a:t>
            </a:r>
            <a:r>
              <a:rPr lang="en-IN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80%  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Confusion Matrix, Precision, Recall evaluated</a:t>
            </a:r>
          </a:p>
          <a:p>
            <a:pPr marL="0" indent="0">
              <a:buNone/>
            </a:pPr>
            <a:r>
              <a:rPr lang="en-IN" b="1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Insights: 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yet interpretable model</a:t>
            </a:r>
          </a:p>
          <a:p>
            <a:pPr marL="0" indent="0">
              <a:buNone/>
            </a:pPr>
            <a:r>
              <a:rPr lang="en-IN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baseline for real-time predictions</a:t>
            </a:r>
          </a:p>
        </p:txBody>
      </p:sp>
    </p:spTree>
    <p:extLst>
      <p:ext uri="{BB962C8B-B14F-4D97-AF65-F5344CB8AC3E}">
        <p14:creationId xmlns:p14="http://schemas.microsoft.com/office/powerpoint/2010/main" val="399809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712D-C7F2-6DA1-6F29-8B23F667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799429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00507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Optimization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D390-457E-5C6D-DF20-2925774C9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Send SMS reminders to all patients, especially those with longer waiting times.</a:t>
            </a:r>
          </a:p>
          <a:p>
            <a:pPr marL="457200" indent="-457200">
              <a:buAutoNum type="arabicPeriod"/>
            </a:pPr>
            <a:r>
              <a:rPr lang="en-US" dirty="0"/>
              <a:t>Minimize waiting periods to less than 3 days wherever possible.</a:t>
            </a:r>
          </a:p>
          <a:p>
            <a:pPr marL="457200" indent="-457200">
              <a:buAutoNum type="arabicPeriod"/>
            </a:pPr>
            <a:r>
              <a:rPr lang="en-US" dirty="0"/>
              <a:t>Prioritize scheduling for elderly patients (60+ years), who are more likely to show.</a:t>
            </a:r>
          </a:p>
          <a:p>
            <a:pPr marL="457200" indent="-457200">
              <a:buAutoNum type="arabicPeriod"/>
            </a:pPr>
            <a:r>
              <a:rPr lang="en-US" dirty="0"/>
              <a:t>Focus on high-risk weekdays (like Friday) with reminder follow-ups.</a:t>
            </a:r>
          </a:p>
          <a:p>
            <a:pPr marL="457200" indent="-457200">
              <a:buAutoNum type="arabicPeriod"/>
            </a:pPr>
            <a:r>
              <a:rPr lang="en-US" dirty="0"/>
              <a:t>Create follow-up appointments for patients who missed previous appointments.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535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3774-A08F-B9A1-2837-9EE2115B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00507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D6632-1292-AF3B-CE44-5A4171792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an accurate model to predict no-shows using Decision Tree Classifier.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Discovered key behavioral trends using Power BI.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actionable strategies to improve patient attendance.</a:t>
            </a:r>
          </a:p>
          <a:p>
            <a:pPr marL="0" indent="0">
              <a:buNone/>
            </a:pPr>
            <a:r>
              <a:rPr lang="en-US" dirty="0">
                <a:solidFill>
                  <a:srgbClr val="44444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demonstrates value of data analytics in healthcare scheduling.</a:t>
            </a:r>
            <a:endParaRPr lang="en-IN" dirty="0">
              <a:solidFill>
                <a:srgbClr val="44444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63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CEE1E-7D43-FE7F-B1FD-FAC81169EB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2016125"/>
            <a:ext cx="12192000" cy="315548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 Priyanka Borude</a:t>
            </a:r>
          </a:p>
          <a:p>
            <a:pPr marL="0" indent="0" algn="ctr">
              <a:buNone/>
            </a:pP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Email: borudepriyanka777@gmail.com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184CB-DFBE-DFC2-43DC-1A2EF85F8A2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804863"/>
            <a:ext cx="12192001" cy="121126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00507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787163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110</TotalTime>
  <Words>359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Segoe UI</vt:lpstr>
      <vt:lpstr>Gallery</vt:lpstr>
      <vt:lpstr>Healthcare APPOINTMENT NO-SHOW PREDICTION</vt:lpstr>
      <vt:lpstr>Project overview</vt:lpstr>
      <vt:lpstr>Data preprocessing summary</vt:lpstr>
      <vt:lpstr>Key insights from dashboard</vt:lpstr>
      <vt:lpstr>Prediction model summary</vt:lpstr>
      <vt:lpstr>Optimization 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Borude</dc:creator>
  <cp:lastModifiedBy>Akshay Borude</cp:lastModifiedBy>
  <cp:revision>2</cp:revision>
  <dcterms:created xsi:type="dcterms:W3CDTF">2025-05-05T14:12:15Z</dcterms:created>
  <dcterms:modified xsi:type="dcterms:W3CDTF">2025-05-05T16:03:04Z</dcterms:modified>
</cp:coreProperties>
</file>