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A0DD-E74B-145F-5047-766F4627C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</a:rPr>
              <a:t>Interactive Sales Dashboard – Superstore Data</a:t>
            </a:r>
            <a:endParaRPr lang="en-IN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C6B7-DD23-A0F5-0285-5968A7D1C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Created using 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AC72E-878C-B240-52D9-B26EDE02D205}"/>
              </a:ext>
            </a:extLst>
          </p:cNvPr>
          <p:cNvSpPr txBox="1"/>
          <p:nvPr/>
        </p:nvSpPr>
        <p:spPr>
          <a:xfrm>
            <a:off x="8694295" y="5441430"/>
            <a:ext cx="331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Priyanka Sanjay Borude</a:t>
            </a:r>
          </a:p>
          <a:p>
            <a:pPr algn="ctr"/>
            <a:r>
              <a:rPr lang="en-IN" sz="2000" b="1" dirty="0"/>
              <a:t>11 April 2025</a:t>
            </a:r>
          </a:p>
        </p:txBody>
      </p:sp>
    </p:spTree>
    <p:extLst>
      <p:ext uri="{BB962C8B-B14F-4D97-AF65-F5344CB8AC3E}">
        <p14:creationId xmlns:p14="http://schemas.microsoft.com/office/powerpoint/2010/main" val="334671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B36-0907-4DA9-E414-3926195D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+mn-lt"/>
              </a:rPr>
              <a:t>Dashboard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AAC1-EB83-D653-F986-129D5FFA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Design an interactive dashboard to analyze Superstore sales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Track key KPIs: Total Sales, Total Profit, Total Quantity, and Orders.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Enable users to filter data using slicers (Region, Segment, Category, Order Date).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Provide time-based and category-wise business insights for decision-making.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6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A026-F663-063D-EA1A-597B040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+mn-lt"/>
              </a:rPr>
              <a:t>KPI Metrics Tracked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501785F-9AFD-86FC-360A-80723B4BFA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54" r="-242"/>
          <a:stretch/>
        </p:blipFill>
        <p:spPr>
          <a:xfrm>
            <a:off x="541501" y="643890"/>
            <a:ext cx="11108998" cy="2476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57824A-7258-C290-CC80-929553383783}"/>
              </a:ext>
            </a:extLst>
          </p:cNvPr>
          <p:cNvSpPr txBox="1"/>
          <p:nvPr/>
        </p:nvSpPr>
        <p:spPr>
          <a:xfrm>
            <a:off x="541501" y="3120389"/>
            <a:ext cx="256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Total Sales: 2.30M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F185A-B321-BAD5-AB6D-22722C872C24}"/>
              </a:ext>
            </a:extLst>
          </p:cNvPr>
          <p:cNvSpPr txBox="1"/>
          <p:nvPr/>
        </p:nvSpPr>
        <p:spPr>
          <a:xfrm>
            <a:off x="2952750" y="3120389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Total Profit: 286.40K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A4EBA-E878-FA92-28C5-DAE7E04711D1}"/>
              </a:ext>
            </a:extLst>
          </p:cNvPr>
          <p:cNvSpPr txBox="1"/>
          <p:nvPr/>
        </p:nvSpPr>
        <p:spPr>
          <a:xfrm>
            <a:off x="6153912" y="3120389"/>
            <a:ext cx="299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Total Quantity: 38K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9F2DF-4460-2CAD-D19D-D43D10EA28EE}"/>
              </a:ext>
            </a:extLst>
          </p:cNvPr>
          <p:cNvSpPr txBox="1"/>
          <p:nvPr/>
        </p:nvSpPr>
        <p:spPr>
          <a:xfrm>
            <a:off x="8800718" y="3120389"/>
            <a:ext cx="273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Total Orders: 5009</a:t>
            </a:r>
          </a:p>
        </p:txBody>
      </p:sp>
    </p:spTree>
    <p:extLst>
      <p:ext uri="{BB962C8B-B14F-4D97-AF65-F5344CB8AC3E}">
        <p14:creationId xmlns:p14="http://schemas.microsoft.com/office/powerpoint/2010/main" val="219491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D32E-AB53-EC32-DF27-A6489FAB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08820" cy="90719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+mn-lt"/>
              </a:rPr>
              <a:t>Charts and Slicers Used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CAB00-D060-B716-4B69-D558B810B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795786"/>
            <a:ext cx="6711237" cy="37672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E5CB-A5F6-F816-01BB-A4431ECE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3400" y="1795786"/>
            <a:ext cx="5136437" cy="42367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900" b="1" dirty="0"/>
              <a:t>Charts Used: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Sales Over Time (Line Chart) </a:t>
            </a:r>
            <a:r>
              <a:rPr lang="en-US" sz="1900" dirty="0"/>
              <a:t>– shows monthly/yearly sales trend.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Sales by Category (Bar Chart) </a:t>
            </a:r>
            <a:r>
              <a:rPr lang="en-US" sz="1900" dirty="0"/>
              <a:t>– compares sales of Furniture, Office Supplies, and Technology.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Profit by Sub-Category (Bar Chart) </a:t>
            </a:r>
            <a:r>
              <a:rPr lang="en-US" sz="1900" dirty="0"/>
              <a:t>– displays profit distribution among items.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Sales by Region (Donut Chart) </a:t>
            </a:r>
            <a:r>
              <a:rPr lang="en-US" sz="1900" dirty="0"/>
              <a:t>– shows which region contributed most to sales.</a:t>
            </a:r>
          </a:p>
          <a:p>
            <a:pPr>
              <a:lnSpc>
                <a:spcPct val="110000"/>
              </a:lnSpc>
            </a:pPr>
            <a:r>
              <a:rPr lang="en-US" sz="1900" b="1" dirty="0"/>
              <a:t>Slicers Used: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Region</a:t>
            </a:r>
            <a:r>
              <a:rPr lang="en-US" sz="1900" dirty="0"/>
              <a:t> – filters data by geographical region.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Segment</a:t>
            </a:r>
            <a:r>
              <a:rPr lang="en-US" sz="1900" dirty="0"/>
              <a:t> – filters data by customer type.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Category</a:t>
            </a:r>
            <a:r>
              <a:rPr lang="en-US" sz="1900" dirty="0"/>
              <a:t> – filters data by product category.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b="1" dirty="0"/>
              <a:t>Order Date </a:t>
            </a:r>
            <a:r>
              <a:rPr lang="en-US" sz="1900" dirty="0"/>
              <a:t>– allows filtering data by date range.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64064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1AC6-AA8B-D251-1AEF-16AE4C9B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+mn-lt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41FE-7218-FAB3-D006-A0AF78BC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The Technology category generated the highest total sales and profit among all categories.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The West region contributed the most to overall sales performance across all regions.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The Consumer segment had the highest number of orders compared to Corporate and Home Office.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Sales and profits showed seasonal variation with noticeable peaks in Q4 months.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Office Supplies had lower profit margins despite decent sales volume.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Sub-category analysis shows that Copiers and Phones bring in significant profits.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Most sales occurred between 2017 and 2018, with steady year-over-year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8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2BB7-D42D-FDD3-D967-2ACCB129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+mn-lt"/>
              </a:rPr>
              <a:t>Tools Used &amp;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FA1-E20C-1268-AEC4-9FBA0E50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Tool Used: </a:t>
            </a:r>
            <a:r>
              <a:rPr lang="en-US" dirty="0"/>
              <a:t>Microsoft Power BI</a:t>
            </a:r>
          </a:p>
          <a:p>
            <a:pPr marL="0" indent="0">
              <a:buNone/>
            </a:pPr>
            <a:r>
              <a:rPr lang="en-US" b="1" dirty="0"/>
              <a:t>Dataset: </a:t>
            </a:r>
            <a:r>
              <a:rPr lang="en-US" dirty="0"/>
              <a:t>Superstore Sales Dataset (from Kaggle)</a:t>
            </a:r>
          </a:p>
          <a:p>
            <a:pPr marL="0" indent="0">
              <a:buNone/>
            </a:pPr>
            <a:r>
              <a:rPr lang="en-US" b="1" dirty="0"/>
              <a:t>Purpose of Task: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design an interactive sales dashboard to support business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Track key KPIs and visualize sales performance using dynamic charts and filters.</a:t>
            </a:r>
          </a:p>
          <a:p>
            <a:pPr marL="0" indent="0">
              <a:buNone/>
            </a:pPr>
            <a:r>
              <a:rPr lang="en-US" b="1" dirty="0"/>
              <a:t>Submitted By: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Priyanka Borude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April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261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361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Interactive Sales Dashboard – Superstore Data</vt:lpstr>
      <vt:lpstr>Dashboard Objective</vt:lpstr>
      <vt:lpstr>KPI Metrics Tracked</vt:lpstr>
      <vt:lpstr>Charts and Slicers Used</vt:lpstr>
      <vt:lpstr>Key Insights</vt:lpstr>
      <vt:lpstr>Tools Used &amp;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Borude</dc:creator>
  <cp:lastModifiedBy>Akshay Borude</cp:lastModifiedBy>
  <cp:revision>1</cp:revision>
  <dcterms:created xsi:type="dcterms:W3CDTF">2025-04-11T15:10:01Z</dcterms:created>
  <dcterms:modified xsi:type="dcterms:W3CDTF">2025-04-11T17:03:03Z</dcterms:modified>
</cp:coreProperties>
</file>