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08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2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5B9-3C0D-1980-1997-A248732C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373"/>
            <a:ext cx="9144000" cy="107465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4AD-261F-F098-8B95-2D8142BC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Communication and its Importance</a:t>
            </a:r>
            <a:endParaRPr lang="en-IN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797-B627-9ED3-BB21-4D9FA7D1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4:-Listen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196A-C78D-069D-EFF6-ABFA7852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411"/>
            <a:ext cx="8596668" cy="1459304"/>
          </a:xfrm>
        </p:spPr>
        <p:txBody>
          <a:bodyPr>
            <a:noAutofit/>
          </a:bodyPr>
          <a:lstStyle/>
          <a:p>
            <a:pPr marL="0" indent="0" algn="l" fontAlgn="ctr">
              <a:spcAft>
                <a:spcPts val="1500"/>
              </a:spcAft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Listening is the process of receiving, interpreting, evaluating, and responding to verbal and nonverbal messages. It's a key component of effective communication and is considered an essential soft skill.  </a:t>
            </a:r>
            <a:b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</a:b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7113B2-1C78-CE66-B5C1-8B17952C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115" y="3280528"/>
            <a:ext cx="4892316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1EE-A75E-74E5-EB3E-6D3917E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2149"/>
            <a:ext cx="8596668" cy="75728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Element of 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AA4D-A280-678E-045D-2301D01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619"/>
            <a:ext cx="8596668" cy="4448232"/>
          </a:xfrm>
        </p:spPr>
        <p:txBody>
          <a:bodyPr>
            <a:normAutofit/>
          </a:bodyPr>
          <a:lstStyle/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r>
              <a:rPr lang="en-IN" sz="2000" b="1" dirty="0"/>
              <a:t>1:-</a:t>
            </a:r>
            <a:r>
              <a:rPr lang="en-IN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Critical listening</a:t>
            </a:r>
            <a:r>
              <a:rPr lang="en-IN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 way of listening that involves analyzing or evaluating a message. The listener may accept, reject, or withhold judgment. </a:t>
            </a:r>
          </a:p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2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Giving Feedback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sign that you understand what the speaker is saying. You can give feedback by saying "yes" or "I see". You can also ask open-ended questions to encourage the speaker to elaborate.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3:-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Responding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 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way to add action to the listening process. The speaker may look for verbal or nonverbal responses from the listener to see if they are understanding the message. </a:t>
            </a:r>
            <a:br>
              <a:rPr lang="en-US" sz="2000" b="0" u="sng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</a:br>
            <a:endParaRPr lang="en-US" sz="2000" b="0" u="sng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sz="2000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1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D5AF-84DA-D51B-E0A9-E88380DD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6" y="2391265"/>
            <a:ext cx="8596668" cy="1869649"/>
          </a:xfrm>
        </p:spPr>
        <p:txBody>
          <a:bodyPr>
            <a:noAutofit/>
          </a:bodyPr>
          <a:lstStyle/>
          <a:p>
            <a:r>
              <a:rPr lang="en-IN" sz="96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65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97EE-8503-E068-8CFC-C718F6C8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949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FD2F-0203-3C13-2E57-DD9A85EA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127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Communication is the process of sharing information, ideas, or opinions between two or more people.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2E5D5-D509-A29F-8530-C6BEF40668C1}"/>
              </a:ext>
            </a:extLst>
          </p:cNvPr>
          <p:cNvSpPr txBox="1"/>
          <p:nvPr/>
        </p:nvSpPr>
        <p:spPr>
          <a:xfrm>
            <a:off x="848413" y="3429000"/>
            <a:ext cx="818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Effective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Communication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A2C3F-23AD-9E28-8CE7-1957187542FB}"/>
              </a:ext>
            </a:extLst>
          </p:cNvPr>
          <p:cNvSpPr txBox="1"/>
          <p:nvPr/>
        </p:nvSpPr>
        <p:spPr>
          <a:xfrm>
            <a:off x="848412" y="4741682"/>
            <a:ext cx="90214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Effective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Communication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is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process of exchanging information, ideas, and emotions in a way that is clearly understood by the intended audience.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DEA7-5F9B-491D-A447-727FE314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Types of Communication 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41725-61D2-7113-B428-833465D77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2064470"/>
            <a:ext cx="8340747" cy="4062953"/>
          </a:xfrm>
        </p:spPr>
      </p:pic>
    </p:spTree>
    <p:extLst>
      <p:ext uri="{BB962C8B-B14F-4D97-AF65-F5344CB8AC3E}">
        <p14:creationId xmlns:p14="http://schemas.microsoft.com/office/powerpoint/2010/main" val="2708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3F3-57E7-C30B-5852-E181A6F8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1:Verbal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F375-3E6F-6E74-D826-B09E4FC1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27301" cy="1431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Verbal communication is the act of speaking, in most cases the directed expression of ideas or information in words. It is one of the most important forms of exchange.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A639D-A7E9-29AB-AC00-51F862431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87" y="4059323"/>
            <a:ext cx="4184650" cy="2354628"/>
          </a:xfrm>
        </p:spPr>
      </p:pic>
    </p:spTree>
    <p:extLst>
      <p:ext uri="{BB962C8B-B14F-4D97-AF65-F5344CB8AC3E}">
        <p14:creationId xmlns:p14="http://schemas.microsoft.com/office/powerpoint/2010/main" val="25289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CA94-0BB3-7306-827F-F3346A84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2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8334-7DE4-2474-BA2E-BA358DC1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797"/>
            <a:ext cx="8596668" cy="4202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1:-</a:t>
            </a:r>
            <a:r>
              <a:rPr lang="en-US" sz="2000" b="1" u="sng" dirty="0"/>
              <a:t>Volume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Volume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 is the power of your voice. It refers to the degree of loudness or softness of your voice when communicating, which could affect perceptions of intended meaning.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2:-</a:t>
            </a:r>
            <a:r>
              <a:rPr lang="en-US" sz="2000" b="1" u="sng" dirty="0">
                <a:latin typeface="-apple-system"/>
              </a:rPr>
              <a:t>Pitch</a:t>
            </a:r>
            <a:r>
              <a:rPr lang="en-US" sz="2000" b="1" dirty="0">
                <a:latin typeface="-apple-system"/>
              </a:rPr>
              <a:t>:-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Pitch refers to the frequency of your voice, which you can raise or lower for effect.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3:-</a:t>
            </a:r>
            <a:r>
              <a:rPr lang="en-IN" sz="2000" b="1" u="sng" dirty="0"/>
              <a:t>Pronunciation</a:t>
            </a:r>
            <a:r>
              <a:rPr lang="en-IN" sz="2000" b="1" dirty="0"/>
              <a:t>:-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Pronunciation refers to speaking words correctly, including the proper sounds of the letters and the proper emphasis.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4:-</a:t>
            </a:r>
            <a:r>
              <a:rPr lang="en-US" sz="2000" b="1" u="sng" dirty="0">
                <a:latin typeface="-apple-system"/>
              </a:rPr>
              <a:t>Words</a:t>
            </a:r>
            <a:r>
              <a:rPr lang="en-US" sz="2000" b="1" dirty="0">
                <a:latin typeface="-apple-system"/>
              </a:rPr>
              <a:t>:- 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Lora" panose="020F0502020204030204" pitchFamily="2" charset="0"/>
              </a:rPr>
              <a:t>Verbal communication is not possible without the use of words. Many times, even a standalone word in itself is enough to communicate your thoughts to another person.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6CCE-7949-E83D-4586-F6C4022A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855"/>
            <a:ext cx="8596668" cy="66092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2:-Non-verbal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3FD-60D0-8610-04FB-10D4E9E8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69403"/>
            <a:ext cx="8212142" cy="178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Non-Verbal Communication 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transfer of information from one person to another without the use of words or spoken language.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 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It can also have a greater impact on social interactions than verbal communication. 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Google San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B09F0-FAF3-8F46-4668-5EF05EF67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3532696"/>
            <a:ext cx="5307012" cy="2660714"/>
          </a:xfrm>
        </p:spPr>
      </p:pic>
    </p:spTree>
    <p:extLst>
      <p:ext uri="{BB962C8B-B14F-4D97-AF65-F5344CB8AC3E}">
        <p14:creationId xmlns:p14="http://schemas.microsoft.com/office/powerpoint/2010/main" val="35777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F26-8DAA-E099-6109-FA09A1C6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FB9-7BA8-9ED9-EA2B-76627EBD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1:-</a:t>
            </a:r>
            <a:r>
              <a:rPr lang="en-US" sz="2000" b="1" u="sng" dirty="0"/>
              <a:t>Body Language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Body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Language a form of non-verbal communication that involves the physical behaviors and movements of the body to convey messages, emotions, or intentions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2:-</a:t>
            </a:r>
            <a:r>
              <a:rPr lang="en-US" sz="2000" b="1" u="sng" dirty="0"/>
              <a:t>Eye Contact</a:t>
            </a:r>
            <a:r>
              <a:rPr lang="en-US" sz="2000" b="1" dirty="0"/>
              <a:t>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Eye contact is considered one of the most important forms of nonverbal communication. It shows interest and attentiveness</a:t>
            </a:r>
          </a:p>
          <a:p>
            <a:pPr marL="0" indent="0">
              <a:buNone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sz="2000" b="1" u="sng" dirty="0"/>
              <a:t>Facial</a:t>
            </a:r>
            <a:r>
              <a:rPr lang="en-US" sz="2000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000" b="1" u="sng" dirty="0"/>
              <a:t>Expression:-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Muli"/>
              </a:rPr>
              <a:t>The human face is extremely expressive, able to express countless emotions without saying a word. </a:t>
            </a: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A0A0A"/>
                </a:solidFill>
                <a:latin typeface="Muli"/>
              </a:rPr>
              <a:t>4:-</a:t>
            </a:r>
            <a:r>
              <a:rPr lang="en-US" sz="2000" b="1" u="sng" dirty="0">
                <a:solidFill>
                  <a:srgbClr val="0A0A0A"/>
                </a:solidFill>
                <a:latin typeface="Muli"/>
              </a:rPr>
              <a:t>Grooming</a:t>
            </a:r>
            <a:r>
              <a:rPr lang="en-US" sz="2000" b="1" dirty="0">
                <a:solidFill>
                  <a:srgbClr val="0A0A0A"/>
                </a:solidFill>
                <a:latin typeface="Muli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A person's hygiene and cleanliness can influence how others view them. </a:t>
            </a:r>
            <a:endParaRPr lang="en-US" sz="2000" b="0" i="0" dirty="0">
              <a:solidFill>
                <a:schemeClr val="accent6">
                  <a:lumMod val="50000"/>
                </a:schemeClr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US" sz="2000" dirty="0">
              <a:solidFill>
                <a:srgbClr val="0A0A0A"/>
              </a:solidFill>
              <a:latin typeface="Muli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1491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553-2580-0DAD-F1C1-E946AD1A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3:-Written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3EFE-75BC-47F3-EA49-A78A079C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543" y="1554602"/>
            <a:ext cx="9370748" cy="2234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Written Communication is the process of conveying messages, ideas, or information through the use of written symbols, such as letters, words, and sentences. It is a form of communication that relies on written or printed text to share thoughts, record information, or facilitate understanding between individuals or groups.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D2FEB-F995-3A5D-ABB6-14FDD6E8A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4" y="3789575"/>
            <a:ext cx="5137608" cy="2604190"/>
          </a:xfrm>
        </p:spPr>
      </p:pic>
    </p:spTree>
    <p:extLst>
      <p:ext uri="{BB962C8B-B14F-4D97-AF65-F5344CB8AC3E}">
        <p14:creationId xmlns:p14="http://schemas.microsoft.com/office/powerpoint/2010/main" val="34092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EA93-5573-90A3-5E1C-5013336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 of 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4D7-E28D-8EB3-1AE7-C6344018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4607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1:-</a:t>
            </a:r>
            <a:r>
              <a:rPr lang="en-US" b="1" u="sng" dirty="0"/>
              <a:t>Clarity</a:t>
            </a:r>
            <a:r>
              <a:rPr lang="en-US" b="1" dirty="0"/>
              <a:t>:-</a:t>
            </a:r>
            <a:r>
              <a:rPr lang="en-US" dirty="0"/>
              <a:t>The message should be clear and unambiguous.</a:t>
            </a:r>
          </a:p>
          <a:p>
            <a:pPr marL="0" indent="0">
              <a:buNone/>
            </a:pPr>
            <a:r>
              <a:rPr lang="en-US" dirty="0"/>
              <a:t>Avoid jargon or overly complex language unless the audience is familiar with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2:-</a:t>
            </a:r>
            <a:r>
              <a:rPr lang="en-US" b="1" u="sng" dirty="0"/>
              <a:t>Grammer and Punctuation</a:t>
            </a:r>
            <a:r>
              <a:rPr lang="en-US" b="1" dirty="0"/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Good grammar and punctuation are essential for effective communication. They ensure credibility and help convey ideas clearly.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Tone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tone of your writing should be appropriate for the situation and audience.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4:-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Feedback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Feedback is the message the receiver sends back to the source. It can be verbal or nonverbal.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904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652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Google Sans</vt:lpstr>
      <vt:lpstr>Lora</vt:lpstr>
      <vt:lpstr>Muli</vt:lpstr>
      <vt:lpstr>Trebuchet MS</vt:lpstr>
      <vt:lpstr>Wingdings 3</vt:lpstr>
      <vt:lpstr>Facet</vt:lpstr>
      <vt:lpstr>WELCOME </vt:lpstr>
      <vt:lpstr>Communication</vt:lpstr>
      <vt:lpstr>Types of Communication </vt:lpstr>
      <vt:lpstr>1:Verbal Communication</vt:lpstr>
      <vt:lpstr>Elements of Verbal Communication</vt:lpstr>
      <vt:lpstr>2:-Non-verbal Communication</vt:lpstr>
      <vt:lpstr>Elements of Non-Verbal Communication</vt:lpstr>
      <vt:lpstr>3:-Written Communication</vt:lpstr>
      <vt:lpstr>Element of Written Communication</vt:lpstr>
      <vt:lpstr>4:-Listen Communication</vt:lpstr>
      <vt:lpstr>Element of Listen Communication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shri krishna</dc:creator>
  <cp:lastModifiedBy>jay shri krishna</cp:lastModifiedBy>
  <cp:revision>7</cp:revision>
  <dcterms:created xsi:type="dcterms:W3CDTF">2024-12-25T11:57:22Z</dcterms:created>
  <dcterms:modified xsi:type="dcterms:W3CDTF">2025-01-02T12:59:13Z</dcterms:modified>
</cp:coreProperties>
</file>