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5A95-74D3-4EE1-B18D-32C797A35B2B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2A5E-D03C-40BD-BF79-238672D5B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5A95-74D3-4EE1-B18D-32C797A35B2B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2A5E-D03C-40BD-BF79-238672D5B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1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5A95-74D3-4EE1-B18D-32C797A35B2B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2A5E-D03C-40BD-BF79-238672D5B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525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5A95-74D3-4EE1-B18D-32C797A35B2B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2A5E-D03C-40BD-BF79-238672D5B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672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5A95-74D3-4EE1-B18D-32C797A35B2B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2A5E-D03C-40BD-BF79-238672D5B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640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5A95-74D3-4EE1-B18D-32C797A35B2B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2A5E-D03C-40BD-BF79-238672D5B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389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5A95-74D3-4EE1-B18D-32C797A35B2B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2A5E-D03C-40BD-BF79-238672D5B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78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5A95-74D3-4EE1-B18D-32C797A35B2B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2A5E-D03C-40BD-BF79-238672D5B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986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5A95-74D3-4EE1-B18D-32C797A35B2B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2A5E-D03C-40BD-BF79-238672D5B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44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5A95-74D3-4EE1-B18D-32C797A35B2B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7792A5E-D03C-40BD-BF79-238672D5B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85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5A95-74D3-4EE1-B18D-32C797A35B2B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2A5E-D03C-40BD-BF79-238672D5B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95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5A95-74D3-4EE1-B18D-32C797A35B2B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2A5E-D03C-40BD-BF79-238672D5B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29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5A95-74D3-4EE1-B18D-32C797A35B2B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2A5E-D03C-40BD-BF79-238672D5B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7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5A95-74D3-4EE1-B18D-32C797A35B2B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2A5E-D03C-40BD-BF79-238672D5B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9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5A95-74D3-4EE1-B18D-32C797A35B2B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2A5E-D03C-40BD-BF79-238672D5B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29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5A95-74D3-4EE1-B18D-32C797A35B2B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2A5E-D03C-40BD-BF79-238672D5B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2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5A95-74D3-4EE1-B18D-32C797A35B2B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2A5E-D03C-40BD-BF79-238672D5B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95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6F5A95-74D3-4EE1-B18D-32C797A35B2B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792A5E-D03C-40BD-BF79-238672D5B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05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6144-1F50-A733-64BB-BD1C81E6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534" y="948267"/>
            <a:ext cx="8808874" cy="463973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accent4"/>
                </a:solidFill>
              </a:rPr>
              <a:t> FIFA WORLD CUP         ANALYASIS            </a:t>
            </a:r>
            <a:br>
              <a:rPr lang="en-US" sz="7200" b="1" dirty="0">
                <a:solidFill>
                  <a:schemeClr val="accent4"/>
                </a:solidFill>
              </a:rPr>
            </a:br>
            <a:r>
              <a:rPr lang="en-US" sz="7200" b="1" dirty="0">
                <a:solidFill>
                  <a:schemeClr val="accent4"/>
                </a:solidFill>
              </a:rPr>
              <a:t>(</a:t>
            </a:r>
            <a:r>
              <a:rPr lang="en-US" sz="7200" b="1" dirty="0">
                <a:solidFill>
                  <a:schemeClr val="accent4"/>
                </a:solidFill>
                <a:latin typeface="Aptos" panose="020B0004020202020204" pitchFamily="34" charset="0"/>
              </a:rPr>
              <a:t>1930-2014)</a:t>
            </a:r>
            <a:endParaRPr lang="en-IN" sz="7200" b="1" dirty="0">
              <a:solidFill>
                <a:schemeClr val="accent4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18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AC08-6428-FFBA-D8BE-4646EBCB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94266"/>
            <a:ext cx="10018713" cy="133773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4"/>
                </a:solidFill>
              </a:rPr>
              <a:t>INTRODUCTION</a:t>
            </a:r>
            <a:endParaRPr lang="en-IN" sz="5400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04011-A2C0-5D37-64BA-10B19727A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96533"/>
            <a:ext cx="10018713" cy="490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2400" i="0" u="sng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 FIFA World Cup analysis from 1930 to 2014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is like looking back at the history of soccer. It's about studying all the World Cup tournaments that happened during those years.</a:t>
            </a:r>
            <a:r>
              <a:rPr lang="en-US" sz="2400" dirty="0">
                <a:solidFill>
                  <a:schemeClr val="accent1"/>
                </a:solidFill>
              </a:rPr>
              <a:t> It's a super famous soccer competition where countries play against each other to be the best in the world. They play matches, score goals, and try to win.</a:t>
            </a:r>
            <a:r>
              <a:rPr lang="en-US" sz="2400" b="1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The World Cup started way back in </a:t>
            </a:r>
            <a:r>
              <a:rPr lang="en-US" sz="2400" dirty="0">
                <a:solidFill>
                  <a:schemeClr val="accent1"/>
                </a:solidFill>
                <a:latin typeface="Aptos" panose="020B0004020202020204" pitchFamily="34" charset="0"/>
              </a:rPr>
              <a:t>1930</a:t>
            </a:r>
            <a:r>
              <a:rPr lang="en-US" sz="2400" dirty="0">
                <a:solidFill>
                  <a:schemeClr val="accent1"/>
                </a:solidFill>
              </a:rPr>
              <a:t> and has been happening every four years since then (except for a break during World War II). This analysis is going to look at all the World Cups from </a:t>
            </a:r>
            <a:r>
              <a:rPr lang="en-US" sz="2400" dirty="0">
                <a:solidFill>
                  <a:schemeClr val="accent1"/>
                </a:solidFill>
                <a:latin typeface="Aptos" panose="020B0004020202020204" pitchFamily="34" charset="0"/>
              </a:rPr>
              <a:t>1930</a:t>
            </a:r>
            <a:r>
              <a:rPr lang="en-US" sz="2400" dirty="0">
                <a:solidFill>
                  <a:schemeClr val="accent1"/>
                </a:solidFill>
              </a:rPr>
              <a:t> to </a:t>
            </a:r>
            <a:r>
              <a:rPr lang="en-US" sz="2400" dirty="0">
                <a:solidFill>
                  <a:schemeClr val="accent1"/>
                </a:solidFill>
                <a:latin typeface="Aptos" panose="020B0004020202020204" pitchFamily="34" charset="0"/>
              </a:rPr>
              <a:t>2014</a:t>
            </a:r>
            <a:r>
              <a:rPr lang="en-US" sz="2400" dirty="0">
                <a:solidFill>
                  <a:schemeClr val="accent1"/>
                </a:solidFill>
              </a:rPr>
              <a:t>. We'll see which countries won the most, who scored the most goals, and other interesting things about the biggest soccer tournament.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04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AC08-6428-FFBA-D8BE-4646EBCB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94266"/>
            <a:ext cx="10018713" cy="1337733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4"/>
                </a:solidFill>
              </a:rPr>
              <a:t>HOW I STARTED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04011-A2C0-5D37-64BA-10B19727A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96533"/>
            <a:ext cx="10018713" cy="4902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</a:rPr>
              <a:t>1</a:t>
            </a:r>
            <a:r>
              <a:rPr lang="en-US" sz="3400" dirty="0">
                <a:solidFill>
                  <a:schemeClr val="accent1">
                    <a:lumMod val="75000"/>
                  </a:schemeClr>
                </a:solidFill>
              </a:rPr>
              <a:t>. Get Your Data: Firstly,  I collected my Amazon sales data. This can include information like sales revenue, product details, customer feedback, etc.</a:t>
            </a:r>
            <a:endParaRPr lang="en-IN" sz="3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400" dirty="0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</a:rPr>
              <a:t>2</a:t>
            </a:r>
            <a:r>
              <a:rPr lang="en-US" sz="3400" dirty="0">
                <a:solidFill>
                  <a:schemeClr val="accent1">
                    <a:lumMod val="75000"/>
                  </a:schemeClr>
                </a:solidFill>
              </a:rPr>
              <a:t>. Open Power BI Desktop: I downloaded Power BI Desktop on my laptop.</a:t>
            </a:r>
          </a:p>
          <a:p>
            <a:pPr marL="0" indent="0">
              <a:buNone/>
            </a:pPr>
            <a:r>
              <a:rPr lang="en-IN" sz="3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400" dirty="0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</a:rPr>
              <a:t>3</a:t>
            </a:r>
            <a:r>
              <a:rPr lang="en-US" sz="3400" dirty="0">
                <a:solidFill>
                  <a:schemeClr val="accent1">
                    <a:lumMod val="75000"/>
                  </a:schemeClr>
                </a:solidFill>
              </a:rPr>
              <a:t>. Connect to Data: I clicked on "Get Data" and selected my data source ( Excel file). Chose my Amazon sales data file and loaded it into Power BI.</a:t>
            </a:r>
          </a:p>
          <a:p>
            <a:pPr marL="0" indent="0">
              <a:buNone/>
            </a:pPr>
            <a:r>
              <a:rPr lang="en-US" sz="3400" dirty="0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</a:rPr>
              <a:t>4</a:t>
            </a:r>
            <a:r>
              <a:rPr lang="en-US" sz="3400" dirty="0">
                <a:solidFill>
                  <a:schemeClr val="accent1">
                    <a:lumMod val="75000"/>
                  </a:schemeClr>
                </a:solidFill>
              </a:rPr>
              <a:t>. Transform Data: Then I used Power BI's data transformation tools to clean and organize my data. This might involve renaming columns, removing duplicates, or formatting data types.</a:t>
            </a:r>
          </a:p>
          <a:p>
            <a:pPr marL="0" indent="0">
              <a:buNone/>
            </a:pPr>
            <a:r>
              <a:rPr lang="en-US" sz="3400" dirty="0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</a:rPr>
              <a:t>5</a:t>
            </a:r>
            <a:r>
              <a:rPr lang="en-US" sz="3400" dirty="0">
                <a:solidFill>
                  <a:schemeClr val="accent1">
                    <a:lumMod val="75000"/>
                  </a:schemeClr>
                </a:solidFill>
              </a:rPr>
              <a:t>. Create Visualizations: I designed my dashboard by adding visualizations such as charts, graphs, and tables.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60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F5CB-3B6A-82B9-F31B-DA7B3262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508" y="685801"/>
            <a:ext cx="10586301" cy="992170"/>
          </a:xfrm>
        </p:spPr>
        <p:txBody>
          <a:bodyPr>
            <a:noAutofit/>
          </a:bodyPr>
          <a:lstStyle/>
          <a:p>
            <a:r>
              <a:rPr lang="en-US" sz="4200" b="1" dirty="0">
                <a:solidFill>
                  <a:schemeClr val="accent4"/>
                </a:solidFill>
              </a:rPr>
              <a:t>COUNT OF WINNER BY QUALIFIED TEAMS</a:t>
            </a:r>
            <a:endParaRPr lang="en-IN" sz="4200" b="1" dirty="0">
              <a:solidFill>
                <a:schemeClr val="accent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03964-823D-A5FD-0289-291B68FD6F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50" t="24242" r="31954" b="18788"/>
          <a:stretch/>
        </p:blipFill>
        <p:spPr>
          <a:xfrm>
            <a:off x="1842940" y="1951349"/>
            <a:ext cx="8842342" cy="431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2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F5CB-3B6A-82B9-F31B-DA7B3262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31536"/>
          </a:xfrm>
        </p:spPr>
        <p:txBody>
          <a:bodyPr>
            <a:normAutofit/>
          </a:bodyPr>
          <a:lstStyle/>
          <a:p>
            <a:r>
              <a:rPr lang="en-US" sz="4200" b="1" dirty="0">
                <a:solidFill>
                  <a:schemeClr val="accent4"/>
                </a:solidFill>
              </a:rPr>
              <a:t>COUNT OF THIRD BY MATCHES PLAYED</a:t>
            </a:r>
            <a:endParaRPr lang="en-IN" sz="4200" b="1" dirty="0">
              <a:solidFill>
                <a:schemeClr val="accent4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49550-E96A-8BE2-06F5-5C2B2ADB84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86" t="19575" r="29564" b="16910"/>
          <a:stretch/>
        </p:blipFill>
        <p:spPr>
          <a:xfrm>
            <a:off x="1951349" y="1847654"/>
            <a:ext cx="8756340" cy="44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2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F5CB-3B6A-82B9-F31B-DA7B3262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763571"/>
            <a:ext cx="9516769" cy="1084084"/>
          </a:xfrm>
        </p:spPr>
        <p:txBody>
          <a:bodyPr>
            <a:normAutofit/>
          </a:bodyPr>
          <a:lstStyle/>
          <a:p>
            <a:r>
              <a:rPr lang="en-US" sz="4200" b="1" dirty="0">
                <a:solidFill>
                  <a:schemeClr val="accent4"/>
                </a:solidFill>
              </a:rPr>
              <a:t>WINNER BY QUALIFIED TEAMS</a:t>
            </a:r>
            <a:endParaRPr lang="en-IN" sz="4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AAEB2-01AB-920C-58B2-50CB3D98B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5" t="20756" r="29562" b="16564"/>
          <a:stretch/>
        </p:blipFill>
        <p:spPr>
          <a:xfrm>
            <a:off x="2045616" y="1847655"/>
            <a:ext cx="8173040" cy="460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0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D4955-A759-0265-2B22-044AA68D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05015"/>
            <a:ext cx="9603275" cy="733336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chemeClr val="accent4"/>
                </a:solidFill>
              </a:rPr>
              <a:t>MY DASHBOARD</a:t>
            </a:r>
            <a:endParaRPr lang="en-IN" sz="5400" b="1" dirty="0">
              <a:solidFill>
                <a:schemeClr val="accent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D1470-A246-198D-CD23-554BBBE3BC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8" t="19935" r="28962" b="15319"/>
          <a:stretch/>
        </p:blipFill>
        <p:spPr>
          <a:xfrm>
            <a:off x="1772091" y="1380614"/>
            <a:ext cx="9603275" cy="487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52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68</TotalTime>
  <Words>304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Corbel</vt:lpstr>
      <vt:lpstr>Parallax</vt:lpstr>
      <vt:lpstr> FIFA WORLD CUP         ANALYASIS             (1930-2014)</vt:lpstr>
      <vt:lpstr>INTRODUCTION</vt:lpstr>
      <vt:lpstr>HOW I STARTED THIS PROJECT</vt:lpstr>
      <vt:lpstr>COUNT OF WINNER BY QUALIFIED TEAMS</vt:lpstr>
      <vt:lpstr>COUNT OF THIRD BY MATCHES PLAYED</vt:lpstr>
      <vt:lpstr>WINNER BY QUALIFIED TEAMS</vt:lpstr>
      <vt:lpstr>MY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Rawat</dc:creator>
  <cp:lastModifiedBy>Ajay Rawat</cp:lastModifiedBy>
  <cp:revision>1</cp:revision>
  <dcterms:created xsi:type="dcterms:W3CDTF">2024-07-29T14:57:22Z</dcterms:created>
  <dcterms:modified xsi:type="dcterms:W3CDTF">2024-07-29T16:06:00Z</dcterms:modified>
</cp:coreProperties>
</file>