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71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51DD29-FBAA-43FF-A50D-87A03D54B5D0}">
          <p14:sldIdLst>
            <p14:sldId id="271"/>
            <p14:sldId id="257"/>
            <p14:sldId id="258"/>
            <p14:sldId id="260"/>
          </p14:sldIdLst>
        </p14:section>
        <p14:section name="Untitled Section" id="{AA6CEFF4-0839-4646-9061-530ADABD89AB}">
          <p14:sldIdLst>
            <p14:sldId id="261"/>
            <p14:sldId id="263"/>
            <p14:sldId id="264"/>
            <p14:sldId id="265"/>
            <p14:sldId id="266"/>
            <p14:sldId id="267"/>
            <p14:sldId id="268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1" autoAdjust="0"/>
    <p:restoredTop sz="94660"/>
  </p:normalViewPr>
  <p:slideViewPr>
    <p:cSldViewPr snapToGrid="0">
      <p:cViewPr varScale="1">
        <p:scale>
          <a:sx n="69" d="100"/>
          <a:sy n="69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F8A2-1953-4397-BB07-EC5D2097A18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235D-25F9-4673-A482-132B0E2FA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599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F8A2-1953-4397-BB07-EC5D2097A18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235D-25F9-4673-A482-132B0E2FA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941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F8A2-1953-4397-BB07-EC5D2097A18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235D-25F9-4673-A482-132B0E2FA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430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F8A2-1953-4397-BB07-EC5D2097A18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235D-25F9-4673-A482-132B0E2FA54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4086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F8A2-1953-4397-BB07-EC5D2097A18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235D-25F9-4673-A482-132B0E2FA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568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F8A2-1953-4397-BB07-EC5D2097A18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235D-25F9-4673-A482-132B0E2FA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6613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F8A2-1953-4397-BB07-EC5D2097A18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235D-25F9-4673-A482-132B0E2FA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323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F8A2-1953-4397-BB07-EC5D2097A18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235D-25F9-4673-A482-132B0E2FA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468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F8A2-1953-4397-BB07-EC5D2097A18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235D-25F9-4673-A482-132B0E2FA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832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F8A2-1953-4397-BB07-EC5D2097A18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235D-25F9-4673-A482-132B0E2FA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864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F8A2-1953-4397-BB07-EC5D2097A18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235D-25F9-4673-A482-132B0E2FA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4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F8A2-1953-4397-BB07-EC5D2097A18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235D-25F9-4673-A482-132B0E2FA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026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F8A2-1953-4397-BB07-EC5D2097A18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235D-25F9-4673-A482-132B0E2FA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14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F8A2-1953-4397-BB07-EC5D2097A18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235D-25F9-4673-A482-132B0E2FA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202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F8A2-1953-4397-BB07-EC5D2097A18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235D-25F9-4673-A482-132B0E2FA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811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F8A2-1953-4397-BB07-EC5D2097A18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235D-25F9-4673-A482-132B0E2FA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78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F8A2-1953-4397-BB07-EC5D2097A18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235D-25F9-4673-A482-132B0E2FA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554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D1F8A2-1953-4397-BB07-EC5D2097A18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0235D-25F9-4673-A482-132B0E2FA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402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3B3CEB8-1609-9C3A-2F5B-74C56DBE7C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11" y="2955535"/>
            <a:ext cx="5964979" cy="287271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E9866-7E90-D9EA-0D5F-BD66C5B9841D}"/>
              </a:ext>
            </a:extLst>
          </p:cNvPr>
          <p:cNvSpPr/>
          <p:nvPr/>
        </p:nvSpPr>
        <p:spPr>
          <a:xfrm>
            <a:off x="215566" y="1029753"/>
            <a:ext cx="995977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    CLOUD COMPUTING</a:t>
            </a:r>
            <a:endParaRPr lang="en-IN" sz="8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DFD5B57-CA93-1F03-F2DB-839B4B607A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51" y="2955535"/>
            <a:ext cx="4202685" cy="3001919"/>
          </a:xfrm>
        </p:spPr>
      </p:pic>
    </p:spTree>
    <p:extLst>
      <p:ext uri="{BB962C8B-B14F-4D97-AF65-F5344CB8AC3E}">
        <p14:creationId xmlns:p14="http://schemas.microsoft.com/office/powerpoint/2010/main" val="149395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95AD-7BD6-36A5-11E0-3E4BE5D0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666867"/>
            <a:ext cx="3401064" cy="1023388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COMMUNITY CLOUD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E811AF-6B6A-A4EB-88F3-C9E02D72C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442" y="1837198"/>
            <a:ext cx="5902333" cy="40371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24A85-3956-5310-A641-A15152014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565" y="2313709"/>
            <a:ext cx="4849090" cy="371117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Community cloud is a cloud infrastructure that allows system and services.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Org 1,org 2, org 3 are combinedly using community cloud</a:t>
            </a:r>
          </a:p>
        </p:txBody>
      </p:sp>
    </p:spTree>
    <p:extLst>
      <p:ext uri="{BB962C8B-B14F-4D97-AF65-F5344CB8AC3E}">
        <p14:creationId xmlns:p14="http://schemas.microsoft.com/office/powerpoint/2010/main" val="2891252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94515D-3556-2EB5-F076-5B06ADA65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578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42A6CF-C78C-CB89-D383-C123D9ECC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3" y="942110"/>
            <a:ext cx="6664036" cy="53617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8805A-7B50-296C-5FF3-00D59C0AB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Does not work with low-speed connection 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 Little security issues</a:t>
            </a:r>
            <a:endParaRPr lang="en-IN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97B57F-E9D5-F849-61D4-942F7675C596}"/>
              </a:ext>
            </a:extLst>
          </p:cNvPr>
          <p:cNvSpPr/>
          <p:nvPr/>
        </p:nvSpPr>
        <p:spPr>
          <a:xfrm>
            <a:off x="304800" y="1447800"/>
            <a:ext cx="39762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DISADVANTAGE</a:t>
            </a:r>
            <a:endParaRPr lang="en-IN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509735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308F7E-6991-4AED-458C-F3D132AF9701}"/>
              </a:ext>
            </a:extLst>
          </p:cNvPr>
          <p:cNvSpPr/>
          <p:nvPr/>
        </p:nvSpPr>
        <p:spPr>
          <a:xfrm rot="20426771">
            <a:off x="2359214" y="2884429"/>
            <a:ext cx="769266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Wide Latin" panose="020A0A07050505020404" pitchFamily="18" charset="0"/>
              </a:rPr>
              <a:t>Thank You …</a:t>
            </a:r>
          </a:p>
        </p:txBody>
      </p:sp>
    </p:spTree>
    <p:extLst>
      <p:ext uri="{BB962C8B-B14F-4D97-AF65-F5344CB8AC3E}">
        <p14:creationId xmlns:p14="http://schemas.microsoft.com/office/powerpoint/2010/main" val="17796535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21 0.01713 L 0.06706 -0.26365 L 0.31133 0.01713 L 0.06706 0.29792 L -0.17721 0.01713 Z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6289-FDEE-5DEE-DD6B-3338CDDFF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02299"/>
            <a:ext cx="8637072" cy="1864702"/>
          </a:xfrm>
        </p:spPr>
        <p:txBody>
          <a:bodyPr/>
          <a:lstStyle/>
          <a:p>
            <a:r>
              <a:rPr lang="en-IN" dirty="0">
                <a:latin typeface="Bahnschrift Light Condensed" panose="020B0502040204020203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1C678-68E4-5CFF-D2E2-DB1971D39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2895600"/>
            <a:ext cx="8637072" cy="16132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 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  Why cloud computing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  Service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  Deployment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  Advantages and Disadvantages </a:t>
            </a:r>
          </a:p>
        </p:txBody>
      </p:sp>
    </p:spTree>
    <p:extLst>
      <p:ext uri="{BB962C8B-B14F-4D97-AF65-F5344CB8AC3E}">
        <p14:creationId xmlns:p14="http://schemas.microsoft.com/office/powerpoint/2010/main" val="326073552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C24D-2B8D-99F9-DED7-F9CCFF05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326" y="221673"/>
            <a:ext cx="4944485" cy="921327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3"/>
                </a:solidFill>
                <a:latin typeface="Castellar" panose="020A0402060406010301" pitchFamily="18" charset="0"/>
              </a:rPr>
              <a:t>Introduction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630DB41-1A35-1C8B-A3EF-4B30893BC7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0" r="2766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DB1F6-6637-0961-2FAE-B9F82D766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2326" y="1316183"/>
            <a:ext cx="4937608" cy="2770908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9600" dirty="0"/>
              <a:t>Cloud computing is the use of the hardware and software to deliver a service over a network (typically the  Internet). With cloud computing, users can access files and use applications from any device that can access the internet.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9600" dirty="0"/>
              <a:t> The  “ cloud” is a set of different type of hardware and software that works collectively to deliver many aspects of computing to the end-user as an online services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04506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EA37A-03B4-D8A0-B7DD-F2786AECA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4727" y="1769459"/>
            <a:ext cx="8858395" cy="400788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With increase in computers and mobile user’s data storage has become a priority in all fields.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Large and small scale businesses thrive on their data &amp; they spent a huge amount of money to maintain this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It requires a strong IT support and a storage hub. Not all businesses can afford high cost of in-house IT infrastructure and back up support services.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9406C6-D9F3-B883-A3BC-E31D06AC1CDA}"/>
              </a:ext>
            </a:extLst>
          </p:cNvPr>
          <p:cNvSpPr/>
          <p:nvPr/>
        </p:nvSpPr>
        <p:spPr>
          <a:xfrm>
            <a:off x="2211387" y="846129"/>
            <a:ext cx="6413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  <a:latin typeface="Sitka Display Semibold" pitchFamily="2" charset="0"/>
              </a:rPr>
              <a:t>Why cloud computing</a:t>
            </a:r>
            <a:endParaRPr lang="en-IN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2786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03314D-AF1C-EDD5-6D78-1FA2B9B29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526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826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2AB160-CD02-105C-BCED-4C4E54A3E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0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974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8D95EA-325D-FF92-2AFB-B3B571F32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40" y="2180967"/>
            <a:ext cx="5303485" cy="33192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B2ED8-8714-F860-45D7-096469EF3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727" y="2895600"/>
            <a:ext cx="4650102" cy="331928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Public cloud provides a </a:t>
            </a:r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shared platform</a:t>
            </a:r>
            <a:r>
              <a:rPr lang="en-IN" sz="1800" dirty="0"/>
              <a:t> that  is </a:t>
            </a:r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Accessible to the general public </a:t>
            </a:r>
            <a:r>
              <a:rPr lang="en-IN" sz="1800" dirty="0"/>
              <a:t>through an internet connection.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All the data will be accessible to the entire public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The  biggest IT companies like IBM (International Business Machines), Amazon, Google they all are using public clouds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31AC63-F25D-B680-A52A-10B77561B7CB}"/>
              </a:ext>
            </a:extLst>
          </p:cNvPr>
          <p:cNvSpPr/>
          <p:nvPr/>
        </p:nvSpPr>
        <p:spPr>
          <a:xfrm>
            <a:off x="1037177" y="896080"/>
            <a:ext cx="5200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PUBLIC CLOUD </a:t>
            </a:r>
          </a:p>
        </p:txBody>
      </p:sp>
    </p:spTree>
    <p:extLst>
      <p:ext uri="{BB962C8B-B14F-4D97-AF65-F5344CB8AC3E}">
        <p14:creationId xmlns:p14="http://schemas.microsoft.com/office/powerpoint/2010/main" val="3542634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40535C5-A727-5228-2896-0A1A9AB33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25" y="1371601"/>
            <a:ext cx="5660844" cy="4648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F6BFD-D9B3-C315-3CB4-4C809272F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3782" y="2119745"/>
            <a:ext cx="4779819" cy="3900056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IN" sz="2800" dirty="0"/>
              <a:t>Private cloud has more security and it limited to particular organization.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2800" dirty="0"/>
              <a:t> Private cloud is also known as an internal cloud or corporate cloud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F38F72-C538-9158-1630-CAA126676570}"/>
              </a:ext>
            </a:extLst>
          </p:cNvPr>
          <p:cNvSpPr/>
          <p:nvPr/>
        </p:nvSpPr>
        <p:spPr>
          <a:xfrm>
            <a:off x="263237" y="415637"/>
            <a:ext cx="58327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>
                <a:ln/>
                <a:solidFill>
                  <a:schemeClr val="accent3"/>
                </a:solidFill>
                <a:effectLst/>
              </a:rPr>
              <a:t>PRIVATE  CLOUD</a:t>
            </a:r>
          </a:p>
        </p:txBody>
      </p:sp>
    </p:spTree>
    <p:extLst>
      <p:ext uri="{BB962C8B-B14F-4D97-AF65-F5344CB8AC3E}">
        <p14:creationId xmlns:p14="http://schemas.microsoft.com/office/powerpoint/2010/main" val="28256074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AAAAB6-A269-36B4-F6CE-A20BDDE13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13" y="1424483"/>
            <a:ext cx="5984875" cy="45011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52B36-BC20-EF24-4C3C-C1ACD3465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5018" y="2050472"/>
            <a:ext cx="4862945" cy="397440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Hybrid cloud is a combination of public cloud and private cloud.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Hybrid cloud=public cloud + private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Public cloud is accessible to entire public and it can be secure.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Private cloud is accessible to particular organisation and data in private cloud more secure than the public cloud.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77D0D9-1821-5C27-383A-DF9A1D69CBD2}"/>
              </a:ext>
            </a:extLst>
          </p:cNvPr>
          <p:cNvSpPr/>
          <p:nvPr/>
        </p:nvSpPr>
        <p:spPr>
          <a:xfrm>
            <a:off x="665018" y="332509"/>
            <a:ext cx="60083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HYBRID CLOUD</a:t>
            </a:r>
          </a:p>
        </p:txBody>
      </p:sp>
    </p:spTree>
    <p:extLst>
      <p:ext uri="{BB962C8B-B14F-4D97-AF65-F5344CB8AC3E}">
        <p14:creationId xmlns:p14="http://schemas.microsoft.com/office/powerpoint/2010/main" val="12523482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338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Algerian</vt:lpstr>
      <vt:lpstr>Arial</vt:lpstr>
      <vt:lpstr>Bahnschrift Light Condensed</vt:lpstr>
      <vt:lpstr>Calibri Light</vt:lpstr>
      <vt:lpstr>Castellar</vt:lpstr>
      <vt:lpstr>Century Gothic</vt:lpstr>
      <vt:lpstr>Sitka Display Semibold</vt:lpstr>
      <vt:lpstr>Wide Latin</vt:lpstr>
      <vt:lpstr>Wingdings</vt:lpstr>
      <vt:lpstr>Wingdings 3</vt:lpstr>
      <vt:lpstr>Ion</vt:lpstr>
      <vt:lpstr>PowerPoint Presentation</vt:lpstr>
      <vt:lpstr>TABLE OF CONTENTS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COMMUNITY CLOUD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Chanduri</dc:creator>
  <cp:lastModifiedBy>Priyanka Chanduri</cp:lastModifiedBy>
  <cp:revision>25</cp:revision>
  <dcterms:created xsi:type="dcterms:W3CDTF">2023-04-07T09:04:57Z</dcterms:created>
  <dcterms:modified xsi:type="dcterms:W3CDTF">2023-04-13T07:40:00Z</dcterms:modified>
</cp:coreProperties>
</file>