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7"/>
  </p:notes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8" r:id="rId11"/>
    <p:sldId id="270" r:id="rId12"/>
    <p:sldId id="271" r:id="rId13"/>
    <p:sldId id="272" r:id="rId14"/>
    <p:sldId id="273" r:id="rId15"/>
    <p:sldId id="276" r:id="rId16"/>
    <p:sldId id="280" r:id="rId17"/>
    <p:sldId id="281" r:id="rId18"/>
    <p:sldId id="284" r:id="rId19"/>
    <p:sldId id="286" r:id="rId20"/>
    <p:sldId id="274" r:id="rId21"/>
    <p:sldId id="275" r:id="rId22"/>
    <p:sldId id="277" r:id="rId23"/>
    <p:sldId id="278" r:id="rId24"/>
    <p:sldId id="279" r:id="rId25"/>
    <p:sldId id="285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836471-451D-435A-B73A-651518CBD021}" type="datetimeFigureOut">
              <a:rPr lang="en-US" smtClean="0"/>
              <a:pPr/>
              <a:t>5/22/2021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35C2B5-A83C-41A5-95AA-66094B51D921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441607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34761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017974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4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4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0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A2495-EC76-4FE0-9C91-C56DC41A12FD}" type="datetimeFigureOut">
              <a:rPr lang="en-US" smtClean="0"/>
              <a:pPr/>
              <a:t>5/22/2021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264D4-2256-4249-A448-D35A324F4CF5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9125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A2495-EC76-4FE0-9C91-C56DC41A12FD}" type="datetimeFigureOut">
              <a:rPr lang="en-US" smtClean="0"/>
              <a:pPr/>
              <a:t>5/22/2021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264D4-2256-4249-A448-D35A324F4C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367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4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4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414783"/>
            <a:ext cx="1971675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2" y="414778"/>
            <a:ext cx="5800725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A2495-EC76-4FE0-9C91-C56DC41A12FD}" type="datetimeFigureOut">
              <a:rPr lang="en-US" smtClean="0"/>
              <a:pPr/>
              <a:t>5/22/2021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264D4-2256-4249-A448-D35A324F4C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0546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700185" y="2655800"/>
            <a:ext cx="5807400" cy="15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 sz="7733" b="1"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 sz="7733" b="1"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 sz="7733" b="1"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 sz="7733" b="1"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 sz="7733" b="1"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 sz="7733" b="1"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 sz="7733" b="1"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 sz="7733" b="1"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 sz="7733" b="1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389943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>
            <a:spLocks noGrp="1"/>
          </p:cNvSpPr>
          <p:nvPr>
            <p:ph type="ctrTitle"/>
          </p:nvPr>
        </p:nvSpPr>
        <p:spPr>
          <a:xfrm>
            <a:off x="1546025" y="2339725"/>
            <a:ext cx="5832600" cy="15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None/>
              <a:defRPr sz="5867" b="1"/>
            </a:lvl1pPr>
            <a:lvl2pPr lvl="1" rtl="0">
              <a:spcBef>
                <a:spcPts val="0"/>
              </a:spcBef>
              <a:spcAft>
                <a:spcPts val="0"/>
              </a:spcAft>
              <a:buSzPts val="4400"/>
              <a:buNone/>
              <a:defRPr sz="5867" b="1"/>
            </a:lvl2pPr>
            <a:lvl3pPr lvl="2" rtl="0">
              <a:spcBef>
                <a:spcPts val="0"/>
              </a:spcBef>
              <a:spcAft>
                <a:spcPts val="0"/>
              </a:spcAft>
              <a:buSzPts val="4400"/>
              <a:buNone/>
              <a:defRPr sz="5867" b="1"/>
            </a:lvl3pPr>
            <a:lvl4pPr lvl="3" rtl="0">
              <a:spcBef>
                <a:spcPts val="0"/>
              </a:spcBef>
              <a:spcAft>
                <a:spcPts val="0"/>
              </a:spcAft>
              <a:buSzPts val="4400"/>
              <a:buNone/>
              <a:defRPr sz="5867" b="1"/>
            </a:lvl4pPr>
            <a:lvl5pPr lvl="4" rtl="0">
              <a:spcBef>
                <a:spcPts val="0"/>
              </a:spcBef>
              <a:spcAft>
                <a:spcPts val="0"/>
              </a:spcAft>
              <a:buSzPts val="4400"/>
              <a:buNone/>
              <a:defRPr sz="5867" b="1"/>
            </a:lvl5pPr>
            <a:lvl6pPr lvl="5" rtl="0">
              <a:spcBef>
                <a:spcPts val="0"/>
              </a:spcBef>
              <a:spcAft>
                <a:spcPts val="0"/>
              </a:spcAft>
              <a:buSzPts val="4400"/>
              <a:buNone/>
              <a:defRPr sz="5867" b="1"/>
            </a:lvl6pPr>
            <a:lvl7pPr lvl="6" rtl="0">
              <a:spcBef>
                <a:spcPts val="0"/>
              </a:spcBef>
              <a:spcAft>
                <a:spcPts val="0"/>
              </a:spcAft>
              <a:buSzPts val="4400"/>
              <a:buNone/>
              <a:defRPr sz="5867" b="1"/>
            </a:lvl7pPr>
            <a:lvl8pPr lvl="7" rtl="0">
              <a:spcBef>
                <a:spcPts val="0"/>
              </a:spcBef>
              <a:spcAft>
                <a:spcPts val="0"/>
              </a:spcAft>
              <a:buSzPts val="4400"/>
              <a:buNone/>
              <a:defRPr sz="5867" b="1"/>
            </a:lvl8pPr>
            <a:lvl9pPr lvl="8" rtl="0">
              <a:spcBef>
                <a:spcPts val="0"/>
              </a:spcBef>
              <a:spcAft>
                <a:spcPts val="0"/>
              </a:spcAft>
              <a:buSzPts val="4400"/>
              <a:buNone/>
              <a:defRPr sz="5867" b="1"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ubTitle" idx="1"/>
          </p:nvPr>
        </p:nvSpPr>
        <p:spPr>
          <a:xfrm>
            <a:off x="1546025" y="4015348"/>
            <a:ext cx="58326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40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40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40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40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40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40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40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40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20178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A2495-EC76-4FE0-9C91-C56DC41A12FD}" type="datetimeFigureOut">
              <a:rPr lang="en-US" smtClean="0"/>
              <a:pPr/>
              <a:t>5/22/2021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264D4-2256-4249-A448-D35A324F4C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067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4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4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A2495-EC76-4FE0-9C91-C56DC41A12FD}" type="datetimeFigureOut">
              <a:rPr lang="en-US" smtClean="0"/>
              <a:pPr/>
              <a:t>5/22/2021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264D4-2256-4249-A448-D35A324F4CF5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6782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7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59" y="1845734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A2495-EC76-4FE0-9C91-C56DC41A12FD}" type="datetimeFigureOut">
              <a:rPr lang="en-US" smtClean="0"/>
              <a:pPr/>
              <a:t>5/22/2021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264D4-2256-4249-A448-D35A324F4C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946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7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A2495-EC76-4FE0-9C91-C56DC41A12FD}" type="datetimeFigureOut">
              <a:rPr lang="en-US" smtClean="0"/>
              <a:pPr/>
              <a:t>5/22/2021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264D4-2256-4249-A448-D35A324F4C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6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A2495-EC76-4FE0-9C91-C56DC41A12FD}" type="datetimeFigureOut">
              <a:rPr lang="en-US" smtClean="0"/>
              <a:pPr/>
              <a:t>5/22/2021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264D4-2256-4249-A448-D35A324F4C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296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4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4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A2495-EC76-4FE0-9C91-C56DC41A12FD}" type="datetimeFigureOut">
              <a:rPr lang="en-US" smtClean="0"/>
              <a:pPr/>
              <a:t>5/22/2021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264D4-2256-4249-A448-D35A324F4C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244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5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6" y="6459790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077A2495-EC76-4FE0-9C91-C56DC41A12FD}" type="datetimeFigureOut">
              <a:rPr lang="en-US" smtClean="0"/>
              <a:pPr/>
              <a:t>5/22/2021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90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C0264D4-2256-4249-A448-D35A324F4C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947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4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4948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4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3"/>
            <a:ext cx="7584948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A2495-EC76-4FE0-9C91-C56DC41A12FD}" type="datetimeFigureOut">
              <a:rPr lang="en-US" smtClean="0"/>
              <a:pPr/>
              <a:t>5/22/2021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264D4-2256-4249-A448-D35A324F4C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525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9144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2" y="6334316"/>
            <a:ext cx="9144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7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5734"/>
            <a:ext cx="75438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3" y="6459790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77A2495-EC76-4FE0-9C91-C56DC41A12FD}" type="datetimeFigureOut">
              <a:rPr lang="en-US" smtClean="0"/>
              <a:pPr/>
              <a:t>5/22/2021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40" y="6459790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6" y="6459790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C0264D4-2256-4249-A448-D35A324F4CF5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0625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533400" y="2921000"/>
            <a:ext cx="9144000" cy="2743200"/>
          </a:xfrm>
        </p:spPr>
        <p:txBody>
          <a:bodyPr/>
          <a:lstStyle/>
          <a:p>
            <a:r>
              <a:rPr lang="en-IN" sz="3200" u="sng" dirty="0"/>
              <a:t>UNIVERSITY PROJECT – 2</a:t>
            </a:r>
            <a:br>
              <a:rPr lang="en-IN" sz="3200" u="sng" dirty="0"/>
            </a:br>
            <a:r>
              <a:rPr lang="en-IN" sz="3200" dirty="0"/>
              <a:t/>
            </a:r>
            <a:br>
              <a:rPr lang="en-IN" sz="3200" dirty="0"/>
            </a:br>
            <a:r>
              <a:rPr lang="en-IN" sz="4267" u="sng" dirty="0"/>
              <a:t>HYRE – Higher You Reach Every time</a:t>
            </a:r>
            <a:r>
              <a:rPr lang="en-US" sz="4267" u="sng" dirty="0"/>
              <a:t/>
            </a:r>
            <a:br>
              <a:rPr lang="en-US" sz="4267" u="sng" dirty="0"/>
            </a:br>
            <a:r>
              <a:rPr lang="en-US" sz="3200" dirty="0"/>
              <a:t/>
            </a:r>
            <a:br>
              <a:rPr lang="en-US" sz="3200" dirty="0"/>
            </a:br>
            <a:r>
              <a:rPr lang="en-US" sz="3200" u="sng" dirty="0"/>
              <a:t>Group - 08</a:t>
            </a:r>
          </a:p>
        </p:txBody>
      </p:sp>
      <p:pic>
        <p:nvPicPr>
          <p:cNvPr id="4" name="Picture 3" descr="WhatsApp Image 2021-03-18 at 19.27.10.jpe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14400" y="279400"/>
            <a:ext cx="7924800" cy="184912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406657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 rotWithShape="1">
          <a:blip r:embed="rId2"/>
          <a:srcRect l="38139" t="20682" r="15856" b="12662"/>
          <a:stretch/>
        </p:blipFill>
        <p:spPr bwMode="auto">
          <a:xfrm>
            <a:off x="500034" y="1857364"/>
            <a:ext cx="4143404" cy="428628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4"/>
          <p:cNvPicPr/>
          <p:nvPr/>
        </p:nvPicPr>
        <p:blipFill rotWithShape="1">
          <a:blip r:embed="rId3"/>
          <a:srcRect l="40925" t="28252" r="16674" b="16155"/>
          <a:stretch/>
        </p:blipFill>
        <p:spPr bwMode="auto">
          <a:xfrm>
            <a:off x="4643438" y="1857364"/>
            <a:ext cx="4100217" cy="428628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Rectangle 5"/>
          <p:cNvSpPr/>
          <p:nvPr/>
        </p:nvSpPr>
        <p:spPr>
          <a:xfrm>
            <a:off x="2500298" y="1142984"/>
            <a:ext cx="460215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 smtClean="0">
                <a:solidFill>
                  <a:schemeClr val="accent1">
                    <a:lumMod val="75000"/>
                  </a:schemeClr>
                </a:solidFill>
              </a:rPr>
              <a:t>Company Homepage</a:t>
            </a:r>
            <a:endParaRPr lang="en-IN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00232" y="1142984"/>
            <a:ext cx="509068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accent1">
                    <a:lumMod val="75000"/>
                  </a:schemeClr>
                </a:solidFill>
              </a:rPr>
              <a:t>Module 4- New Project</a:t>
            </a:r>
            <a:endParaRPr lang="en-US" sz="4000" dirty="0"/>
          </a:p>
        </p:txBody>
      </p:sp>
      <p:pic>
        <p:nvPicPr>
          <p:cNvPr id="5" name="Picture 4"/>
          <p:cNvPicPr/>
          <p:nvPr/>
        </p:nvPicPr>
        <p:blipFill rotWithShape="1">
          <a:blip r:embed="rId2"/>
          <a:srcRect l="36175" t="20385" r="12771" b="10332"/>
          <a:stretch/>
        </p:blipFill>
        <p:spPr bwMode="auto">
          <a:xfrm>
            <a:off x="2285984" y="1857364"/>
            <a:ext cx="4929222" cy="428628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642910" y="1928802"/>
            <a:ext cx="7858180" cy="435771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714612" y="1142984"/>
            <a:ext cx="488915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 smtClean="0">
                <a:solidFill>
                  <a:schemeClr val="accent1">
                    <a:lumMod val="75000"/>
                  </a:schemeClr>
                </a:solidFill>
              </a:rPr>
              <a:t>New Project Instances</a:t>
            </a:r>
            <a:endParaRPr lang="en-IN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43108" y="1142984"/>
            <a:ext cx="501637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accent1">
                    <a:lumMod val="75000"/>
                  </a:schemeClr>
                </a:solidFill>
              </a:rPr>
              <a:t>Module 5- Notification</a:t>
            </a:r>
            <a:endParaRPr lang="en-US" sz="4000" dirty="0"/>
          </a:p>
        </p:txBody>
      </p:sp>
      <p:pic>
        <p:nvPicPr>
          <p:cNvPr id="5" name="Picture 4"/>
          <p:cNvPicPr/>
          <p:nvPr/>
        </p:nvPicPr>
        <p:blipFill rotWithShape="1">
          <a:blip r:embed="rId2"/>
          <a:srcRect l="36989" t="21549" r="14068" b="12370"/>
          <a:stretch/>
        </p:blipFill>
        <p:spPr bwMode="auto">
          <a:xfrm>
            <a:off x="428596" y="1928802"/>
            <a:ext cx="4429156" cy="407196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Picture 5"/>
          <p:cNvPicPr/>
          <p:nvPr/>
        </p:nvPicPr>
        <p:blipFill rotWithShape="1">
          <a:blip r:embed="rId3"/>
          <a:srcRect l="39775" t="24463" r="16027" b="10915"/>
          <a:stretch/>
        </p:blipFill>
        <p:spPr bwMode="auto">
          <a:xfrm>
            <a:off x="4714876" y="1928802"/>
            <a:ext cx="3929090" cy="407196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 rotWithShape="1">
          <a:blip r:embed="rId2"/>
          <a:srcRect l="19317" t="17183" r="15365" b="8004"/>
          <a:stretch/>
        </p:blipFill>
        <p:spPr bwMode="auto">
          <a:xfrm>
            <a:off x="714348" y="1857364"/>
            <a:ext cx="7786742" cy="435771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Rectangle 4"/>
          <p:cNvSpPr/>
          <p:nvPr/>
        </p:nvSpPr>
        <p:spPr>
          <a:xfrm>
            <a:off x="2357422" y="1142984"/>
            <a:ext cx="481484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 smtClean="0">
                <a:solidFill>
                  <a:schemeClr val="accent1">
                    <a:lumMod val="75000"/>
                  </a:schemeClr>
                </a:solidFill>
              </a:rPr>
              <a:t>Notification Instances</a:t>
            </a:r>
            <a:endParaRPr lang="en-IN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5984" y="1142984"/>
            <a:ext cx="517891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accent1">
                    <a:lumMod val="75000"/>
                  </a:schemeClr>
                </a:solidFill>
              </a:rPr>
              <a:t>Freelancer Notification </a:t>
            </a:r>
            <a:endParaRPr lang="en-US" sz="4000" dirty="0"/>
          </a:p>
        </p:txBody>
      </p:sp>
      <p:pic>
        <p:nvPicPr>
          <p:cNvPr id="5" name="Picture 4"/>
          <p:cNvPicPr/>
          <p:nvPr/>
        </p:nvPicPr>
        <p:blipFill rotWithShape="1">
          <a:blip r:embed="rId2"/>
          <a:srcRect l="40429" t="23006" r="15865" b="12953"/>
          <a:stretch/>
        </p:blipFill>
        <p:spPr bwMode="auto">
          <a:xfrm>
            <a:off x="642910" y="1857364"/>
            <a:ext cx="4286280" cy="421484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Picture 5"/>
          <p:cNvPicPr/>
          <p:nvPr/>
        </p:nvPicPr>
        <p:blipFill rotWithShape="1">
          <a:blip r:embed="rId3"/>
          <a:srcRect l="36177" t="24756" r="13889" b="9751"/>
          <a:stretch/>
        </p:blipFill>
        <p:spPr bwMode="auto">
          <a:xfrm>
            <a:off x="4786314" y="1857364"/>
            <a:ext cx="3643338" cy="421484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642910" y="1928802"/>
            <a:ext cx="7858180" cy="414340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714480" y="1214422"/>
            <a:ext cx="628947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accent1">
                    <a:lumMod val="75000"/>
                  </a:schemeClr>
                </a:solidFill>
              </a:rPr>
              <a:t>Freelancer Notification Instance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00232" y="1214422"/>
            <a:ext cx="550843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</a:rPr>
              <a:t>Module 6- Hire and Connection</a:t>
            </a:r>
            <a:endParaRPr lang="en-US" sz="3200" dirty="0"/>
          </a:p>
        </p:txBody>
      </p:sp>
      <p:sp>
        <p:nvSpPr>
          <p:cNvPr id="2" name="TextBox 1"/>
          <p:cNvSpPr txBox="1"/>
          <p:nvPr/>
        </p:nvSpPr>
        <p:spPr>
          <a:xfrm>
            <a:off x="1734048" y="5789510"/>
            <a:ext cx="3168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Freelancer Details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5589998" y="5778693"/>
            <a:ext cx="2376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Company Details</a:t>
            </a:r>
            <a:endParaRPr lang="en-US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l="40038" t="21454" r="17901" b="12594"/>
          <a:stretch/>
        </p:blipFill>
        <p:spPr>
          <a:xfrm>
            <a:off x="4902400" y="2216905"/>
            <a:ext cx="3846064" cy="339060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l="40592" t="19485" r="17347" b="13578"/>
          <a:stretch/>
        </p:blipFill>
        <p:spPr>
          <a:xfrm>
            <a:off x="1053894" y="2216905"/>
            <a:ext cx="3848506" cy="3443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 rotWithShape="1">
          <a:blip r:embed="rId2"/>
          <a:srcRect b="16667"/>
          <a:stretch/>
        </p:blipFill>
        <p:spPr>
          <a:xfrm>
            <a:off x="611561" y="1988840"/>
            <a:ext cx="8208912" cy="388843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285984" y="1214422"/>
            <a:ext cx="448885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</a:rPr>
              <a:t>Company Hired Instances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708588" y="1214422"/>
            <a:ext cx="564366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</a:rPr>
              <a:t>Freelancer connection Instances</a:t>
            </a:r>
            <a:endParaRPr lang="en-US" sz="3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885"/>
          <a:stretch/>
        </p:blipFill>
        <p:spPr>
          <a:xfrm>
            <a:off x="827584" y="2132856"/>
            <a:ext cx="8016830" cy="3528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611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4"/>
          <p:cNvSpPr/>
          <p:nvPr/>
        </p:nvSpPr>
        <p:spPr>
          <a:xfrm>
            <a:off x="5880381" y="3416033"/>
            <a:ext cx="1381800" cy="18208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/>
          </a:p>
        </p:txBody>
      </p:sp>
      <p:sp>
        <p:nvSpPr>
          <p:cNvPr id="92" name="Google Shape;92;p1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fld id="{00000000-1234-1234-1234-123412341234}" type="slidenum">
              <a:rPr lang="en"/>
              <a:pPr/>
              <a:t>2</a:t>
            </a:fld>
            <a:endParaRPr dirty="0"/>
          </a:p>
        </p:txBody>
      </p:sp>
      <p:sp>
        <p:nvSpPr>
          <p:cNvPr id="87" name="Google Shape;87;p14"/>
          <p:cNvSpPr txBox="1">
            <a:spLocks noGrp="1"/>
          </p:cNvSpPr>
          <p:nvPr>
            <p:ph type="body" idx="4294967295"/>
          </p:nvPr>
        </p:nvSpPr>
        <p:spPr>
          <a:xfrm>
            <a:off x="1524000" y="177800"/>
            <a:ext cx="7620000" cy="6096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ctr"/>
            <a:r>
              <a:rPr lang="en-IN" sz="3733" b="1" dirty="0"/>
              <a:t>A PROJECT BY </a:t>
            </a:r>
          </a:p>
          <a:p>
            <a:pPr algn="ctr"/>
            <a:r>
              <a:rPr lang="en-IN" sz="3733" b="1" dirty="0"/>
              <a:t> </a:t>
            </a:r>
            <a:r>
              <a:rPr lang="en-IN" sz="3200" b="1" dirty="0"/>
              <a:t>Mr. Prajwal M S – 20171CSE0519</a:t>
            </a:r>
          </a:p>
          <a:p>
            <a:pPr algn="ctr">
              <a:buNone/>
            </a:pPr>
            <a:r>
              <a:rPr lang="en-IN" sz="3200" b="1" dirty="0"/>
              <a:t>    Mr. Prajwal P – 20171CSE0520</a:t>
            </a:r>
          </a:p>
          <a:p>
            <a:pPr algn="ctr"/>
            <a:r>
              <a:rPr lang="en-IN" sz="3200" b="1" dirty="0"/>
              <a:t>    Mr. Pramukh N S – 20171CSE0524</a:t>
            </a:r>
          </a:p>
          <a:p>
            <a:pPr algn="ctr"/>
            <a:r>
              <a:rPr lang="en-IN" sz="3200" b="1" dirty="0"/>
              <a:t>Ms. Priyanka A – 20171CSE0536</a:t>
            </a:r>
          </a:p>
          <a:p>
            <a:pPr algn="ctr"/>
            <a:r>
              <a:rPr lang="en-IN" sz="3200" b="1" dirty="0"/>
              <a:t>     Ms. Rachna Shah – 20171CSE0551</a:t>
            </a:r>
          </a:p>
          <a:p>
            <a:pPr algn="ctr"/>
            <a:endParaRPr lang="en-IN" sz="3200" b="1" dirty="0"/>
          </a:p>
          <a:p>
            <a:pPr algn="ctr"/>
            <a:r>
              <a:rPr lang="en-IN" sz="3200" b="1" dirty="0"/>
              <a:t>Under the guidance of </a:t>
            </a:r>
          </a:p>
          <a:p>
            <a:pPr algn="ctr"/>
            <a:r>
              <a:rPr lang="en-IN" sz="3200" b="1" dirty="0"/>
              <a:t>Mr. James Mathew P</a:t>
            </a:r>
          </a:p>
          <a:p>
            <a:endParaRPr lang="en-IN" sz="3200" dirty="0"/>
          </a:p>
          <a:p>
            <a:endParaRPr lang="en-US" sz="3200" dirty="0"/>
          </a:p>
          <a:p>
            <a:pPr marL="0" indent="0" algn="ctr">
              <a:spcBef>
                <a:spcPts val="800"/>
              </a:spcBef>
              <a:spcAft>
                <a:spcPts val="0"/>
              </a:spcAft>
              <a:buNone/>
            </a:pPr>
            <a:endParaRPr sz="3467" dirty="0"/>
          </a:p>
        </p:txBody>
      </p:sp>
      <p:cxnSp>
        <p:nvCxnSpPr>
          <p:cNvPr id="89" name="Google Shape;89;p14"/>
          <p:cNvCxnSpPr/>
          <p:nvPr/>
        </p:nvCxnSpPr>
        <p:spPr>
          <a:xfrm>
            <a:off x="6694986" y="5244833"/>
            <a:ext cx="214500" cy="11424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0" name="Google Shape;90;p14"/>
          <p:cNvCxnSpPr/>
          <p:nvPr/>
        </p:nvCxnSpPr>
        <p:spPr>
          <a:xfrm>
            <a:off x="7059842" y="4970099"/>
            <a:ext cx="394200" cy="7008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" name="Google Shape;91;p14"/>
          <p:cNvCxnSpPr/>
          <p:nvPr/>
        </p:nvCxnSpPr>
        <p:spPr>
          <a:xfrm>
            <a:off x="7224089" y="4669284"/>
            <a:ext cx="752400" cy="6188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849813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57422" y="1142984"/>
            <a:ext cx="385400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accent1">
                    <a:lumMod val="75000"/>
                  </a:schemeClr>
                </a:solidFill>
              </a:rPr>
              <a:t>Module </a:t>
            </a:r>
            <a:r>
              <a:rPr lang="en-US" sz="4000" b="1" dirty="0">
                <a:solidFill>
                  <a:schemeClr val="accent1">
                    <a:lumMod val="75000"/>
                  </a:schemeClr>
                </a:solidFill>
              </a:rPr>
              <a:t>7</a:t>
            </a:r>
            <a:r>
              <a:rPr lang="en-US" sz="4000" b="1" dirty="0" smtClean="0">
                <a:solidFill>
                  <a:schemeClr val="accent1">
                    <a:lumMod val="75000"/>
                  </a:schemeClr>
                </a:solidFill>
              </a:rPr>
              <a:t>- Rating</a:t>
            </a:r>
            <a:endParaRPr lang="en-US" sz="4000" dirty="0"/>
          </a:p>
        </p:txBody>
      </p:sp>
      <p:pic>
        <p:nvPicPr>
          <p:cNvPr id="5" name="Picture 4"/>
          <p:cNvPicPr/>
          <p:nvPr/>
        </p:nvPicPr>
        <p:blipFill rotWithShape="1">
          <a:blip r:embed="rId2"/>
          <a:srcRect l="38467" t="19804" r="14715" b="10000"/>
          <a:stretch/>
        </p:blipFill>
        <p:spPr bwMode="auto">
          <a:xfrm>
            <a:off x="1857356" y="1857364"/>
            <a:ext cx="4929222" cy="428628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785786" y="1857364"/>
            <a:ext cx="7786742" cy="428628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500298" y="1142984"/>
            <a:ext cx="365247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 smtClean="0">
                <a:solidFill>
                  <a:schemeClr val="accent1">
                    <a:lumMod val="75000"/>
                  </a:schemeClr>
                </a:solidFill>
              </a:rPr>
              <a:t>Rating Instances</a:t>
            </a:r>
            <a:endParaRPr lang="en-IN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blob:https://web.whatsapp.com/9655fdf1-6f51-46f2-abdd-8b590a4d0112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2214546" y="1142984"/>
            <a:ext cx="448379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accent1">
                    <a:lumMod val="75000"/>
                  </a:schemeClr>
                </a:solidFill>
              </a:rPr>
              <a:t>Module 8- Database</a:t>
            </a:r>
            <a:endParaRPr lang="en-US" sz="4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5" y="1988840"/>
            <a:ext cx="7256159" cy="368899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097939" y="5677839"/>
            <a:ext cx="360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Firebase Authentication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1916832"/>
            <a:ext cx="7158196" cy="367240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707904" y="5733256"/>
            <a:ext cx="2520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Cloud Firestore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419872" y="5733256"/>
            <a:ext cx="3240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Realtime Database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886026"/>
            <a:ext cx="7558887" cy="381550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381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617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594726" y="6333068"/>
            <a:ext cx="549275" cy="524933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fld id="{00000000-1234-1234-1234-123412341234}" type="slidenum">
              <a:rPr lang="en"/>
              <a:pPr/>
              <a:t>3</a:t>
            </a:fld>
            <a:endParaRPr dirty="0"/>
          </a:p>
        </p:txBody>
      </p:sp>
      <p:sp>
        <p:nvSpPr>
          <p:cNvPr id="8" name="TextBox 7"/>
          <p:cNvSpPr txBox="1"/>
          <p:nvPr/>
        </p:nvSpPr>
        <p:spPr>
          <a:xfrm>
            <a:off x="928662" y="1142984"/>
            <a:ext cx="74295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accent1">
                    <a:lumMod val="75000"/>
                  </a:schemeClr>
                </a:solidFill>
              </a:rPr>
              <a:t>Module 1- Login </a:t>
            </a:r>
            <a:r>
              <a:rPr lang="en-US" sz="4000" b="1" dirty="0">
                <a:solidFill>
                  <a:schemeClr val="accent1">
                    <a:lumMod val="75000"/>
                  </a:schemeClr>
                </a:solidFill>
              </a:rPr>
              <a:t>A</a:t>
            </a:r>
            <a:r>
              <a:rPr lang="en-US" sz="4000" b="1" dirty="0" smtClean="0">
                <a:solidFill>
                  <a:schemeClr val="accent1">
                    <a:lumMod val="75000"/>
                  </a:schemeClr>
                </a:solidFill>
              </a:rPr>
              <a:t>nd Signup</a:t>
            </a:r>
            <a:endParaRPr lang="en-US" sz="4000" dirty="0"/>
          </a:p>
        </p:txBody>
      </p:sp>
      <p:pic>
        <p:nvPicPr>
          <p:cNvPr id="5" name="Picture 4"/>
          <p:cNvPicPr/>
          <p:nvPr/>
        </p:nvPicPr>
        <p:blipFill rotWithShape="1">
          <a:blip r:embed="rId3"/>
          <a:srcRect l="35898" t="21094" r="21153" b="12485"/>
          <a:stretch/>
        </p:blipFill>
        <p:spPr bwMode="auto">
          <a:xfrm>
            <a:off x="928662" y="1857364"/>
            <a:ext cx="3829793" cy="375980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Picture 6"/>
          <p:cNvPicPr/>
          <p:nvPr/>
        </p:nvPicPr>
        <p:blipFill rotWithShape="1">
          <a:blip r:embed="rId4"/>
          <a:srcRect l="36859" t="21095" r="22276" b="16192"/>
          <a:stretch/>
        </p:blipFill>
        <p:spPr bwMode="auto">
          <a:xfrm>
            <a:off x="4795962" y="1857227"/>
            <a:ext cx="3668771" cy="375980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284098" y="5617027"/>
            <a:ext cx="29587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Sign up Page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5150979" y="5574655"/>
            <a:ext cx="29587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Login Page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73545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714612" y="1071546"/>
            <a:ext cx="492922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4000" b="1" dirty="0" smtClean="0">
                <a:solidFill>
                  <a:schemeClr val="accent1">
                    <a:lumMod val="75000"/>
                  </a:schemeClr>
                </a:solidFill>
              </a:rPr>
              <a:t>Signup Instances</a:t>
            </a:r>
            <a:endParaRPr lang="en-IN" sz="4000" dirty="0">
              <a:solidFill>
                <a:srgbClr val="000000"/>
              </a:solidFill>
            </a:endParaRPr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571472" y="1928802"/>
            <a:ext cx="7929618" cy="42862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857488" y="1071546"/>
            <a:ext cx="342959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 smtClean="0">
                <a:solidFill>
                  <a:schemeClr val="accent1">
                    <a:lumMod val="75000"/>
                  </a:schemeClr>
                </a:solidFill>
              </a:rPr>
              <a:t>Login Instances</a:t>
            </a:r>
            <a:endParaRPr lang="en-IN" sz="4000" dirty="0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642910" y="1857364"/>
            <a:ext cx="8001056" cy="435771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643174" y="1071546"/>
            <a:ext cx="389093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accent1">
                    <a:lumMod val="75000"/>
                  </a:schemeClr>
                </a:solidFill>
              </a:rPr>
              <a:t>Module 2- Profile</a:t>
            </a:r>
            <a:endParaRPr lang="en-US" sz="4000" dirty="0"/>
          </a:p>
        </p:txBody>
      </p:sp>
      <p:pic>
        <p:nvPicPr>
          <p:cNvPr id="6" name="Picture 5"/>
          <p:cNvPicPr/>
          <p:nvPr/>
        </p:nvPicPr>
        <p:blipFill rotWithShape="1">
          <a:blip r:embed="rId2"/>
          <a:srcRect l="39767" t="23994" r="14064" b="14519"/>
          <a:stretch/>
        </p:blipFill>
        <p:spPr bwMode="auto">
          <a:xfrm>
            <a:off x="357159" y="1857364"/>
            <a:ext cx="4857784" cy="414340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Rectangle 6"/>
          <p:cNvSpPr/>
          <p:nvPr/>
        </p:nvSpPr>
        <p:spPr>
          <a:xfrm>
            <a:off x="1214414" y="5786454"/>
            <a:ext cx="275017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 smtClean="0"/>
              <a:t>Freelancer Profile</a:t>
            </a:r>
            <a:endParaRPr lang="en-US" sz="2800" dirty="0"/>
          </a:p>
        </p:txBody>
      </p:sp>
      <p:pic>
        <p:nvPicPr>
          <p:cNvPr id="8" name="Picture 7"/>
          <p:cNvPicPr/>
          <p:nvPr/>
        </p:nvPicPr>
        <p:blipFill rotWithShape="1">
          <a:blip r:embed="rId3"/>
          <a:srcRect l="38900" t="24299" r="15802" b="11752"/>
          <a:stretch/>
        </p:blipFill>
        <p:spPr bwMode="auto">
          <a:xfrm>
            <a:off x="4786314" y="1857364"/>
            <a:ext cx="3857652" cy="400052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9" name="Rectangle 8"/>
          <p:cNvSpPr/>
          <p:nvPr/>
        </p:nvSpPr>
        <p:spPr>
          <a:xfrm>
            <a:off x="5286380" y="5786454"/>
            <a:ext cx="266489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 smtClean="0"/>
              <a:t>Company Profile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500034" y="1857364"/>
            <a:ext cx="8001056" cy="435771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214546" y="1142984"/>
            <a:ext cx="453149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 smtClean="0">
                <a:solidFill>
                  <a:schemeClr val="accent1">
                    <a:lumMod val="75000"/>
                  </a:schemeClr>
                </a:solidFill>
              </a:rPr>
              <a:t>Freelancer Instances</a:t>
            </a:r>
            <a:endParaRPr lang="en-IN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5984" y="1071546"/>
            <a:ext cx="429393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 smtClean="0">
                <a:solidFill>
                  <a:schemeClr val="accent1">
                    <a:lumMod val="75000"/>
                  </a:schemeClr>
                </a:solidFill>
              </a:rPr>
              <a:t>Company Instances</a:t>
            </a:r>
            <a:endParaRPr lang="en-IN" sz="4000" dirty="0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714348" y="1785926"/>
            <a:ext cx="7786742" cy="442915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14546" y="1142984"/>
            <a:ext cx="479259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accent1">
                    <a:lumMod val="75000"/>
                  </a:schemeClr>
                </a:solidFill>
              </a:rPr>
              <a:t>Module 3- Homepage</a:t>
            </a:r>
            <a:endParaRPr lang="en-US" sz="4000" dirty="0"/>
          </a:p>
        </p:txBody>
      </p:sp>
      <p:pic>
        <p:nvPicPr>
          <p:cNvPr id="5" name="Picture 4"/>
          <p:cNvPicPr/>
          <p:nvPr/>
        </p:nvPicPr>
        <p:blipFill rotWithShape="1">
          <a:blip r:embed="rId2"/>
          <a:srcRect l="36481" t="19995" r="10957" b="11138"/>
          <a:stretch/>
        </p:blipFill>
        <p:spPr bwMode="auto">
          <a:xfrm>
            <a:off x="857224" y="1857364"/>
            <a:ext cx="4051246" cy="392909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Picture 5"/>
          <p:cNvPicPr/>
          <p:nvPr/>
        </p:nvPicPr>
        <p:blipFill rotWithShape="1">
          <a:blip r:embed="rId3"/>
          <a:srcRect l="37171" t="19994" r="13204" b="9858"/>
          <a:stretch/>
        </p:blipFill>
        <p:spPr bwMode="auto">
          <a:xfrm>
            <a:off x="4714876" y="1857364"/>
            <a:ext cx="4208560" cy="400052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131</Words>
  <Application>Microsoft Office PowerPoint</Application>
  <PresentationFormat>On-screen Show (4:3)</PresentationFormat>
  <Paragraphs>42</Paragraphs>
  <Slides>25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8" baseType="lpstr">
      <vt:lpstr>Calibri</vt:lpstr>
      <vt:lpstr>Calibri Light</vt:lpstr>
      <vt:lpstr>Retrospect</vt:lpstr>
      <vt:lpstr>UNIVERSITY PROJECT – 2  HYRE – Higher You Reach Every time  Group - 08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UNIVERSITY PROJECT – 2  HYRE – Higher You Reach Every time  Group - 08</dc:title>
  <dc:creator>MY PC</dc:creator>
  <cp:lastModifiedBy>user</cp:lastModifiedBy>
  <cp:revision>13</cp:revision>
  <dcterms:created xsi:type="dcterms:W3CDTF">2021-05-19T06:55:23Z</dcterms:created>
  <dcterms:modified xsi:type="dcterms:W3CDTF">2021-05-22T18:21:00Z</dcterms:modified>
</cp:coreProperties>
</file>