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BD5E-7DEE-430A-9D38-1B30F7F02FE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56038-2F84-4FB6-87C6-D4A71860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16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08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79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06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46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1" name="Google Shape;11041;g7510d9eb46_5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2" name="Google Shape;11042;g7510d9eb46_5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9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72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1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17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1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5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20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0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99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1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7A2495-EC76-4FE0-9C91-C56DC41A12F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0264D4-2256-4249-A448-D35A324F4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1200" y="2921000"/>
            <a:ext cx="12192000" cy="2743200"/>
          </a:xfrm>
        </p:spPr>
        <p:txBody>
          <a:bodyPr/>
          <a:lstStyle/>
          <a:p>
            <a:r>
              <a:rPr lang="en-IN" sz="3200" u="sng" dirty="0"/>
              <a:t>UNIVERSITY PROJECT – 2</a:t>
            </a:r>
            <a:br>
              <a:rPr lang="en-IN" sz="3200" u="sng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4267" u="sng" dirty="0"/>
              <a:t>HYRE – Higher You Reach Every time</a:t>
            </a:r>
            <a:r>
              <a:rPr lang="en-US" sz="4267" u="sng" dirty="0"/>
              <a:t/>
            </a:r>
            <a:br>
              <a:rPr lang="en-US" sz="4267" u="sng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u="sng" dirty="0"/>
              <a:t>Group - 08</a:t>
            </a:r>
          </a:p>
        </p:txBody>
      </p:sp>
      <p:pic>
        <p:nvPicPr>
          <p:cNvPr id="4" name="Picture 3" descr="WhatsApp Image 2021-03-18 at 19.27.1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79400"/>
            <a:ext cx="10566400" cy="1849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6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Table Schema – Project Table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906" t="17232" r="1575" b="31696"/>
          <a:stretch/>
        </p:blipFill>
        <p:spPr>
          <a:xfrm>
            <a:off x="1280159" y="2194562"/>
            <a:ext cx="9875521" cy="35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User Interface Design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35898" t="21094" r="21153" b="12485"/>
          <a:stretch/>
        </p:blipFill>
        <p:spPr bwMode="auto">
          <a:xfrm>
            <a:off x="627017" y="1857226"/>
            <a:ext cx="5610799" cy="375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6859" t="21095" r="22276" b="16192"/>
          <a:stretch/>
        </p:blipFill>
        <p:spPr bwMode="auto">
          <a:xfrm>
            <a:off x="6394615" y="1857226"/>
            <a:ext cx="5205202" cy="375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6815" y="5617025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Sign up Page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90040" y="5574655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Login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User Interface Design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813177" y="5692281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Project Page</a:t>
            </a:r>
            <a:endParaRPr lang="en-US" sz="28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38301" t="23945" r="22917" b="14481"/>
          <a:stretch/>
        </p:blipFill>
        <p:spPr bwMode="auto">
          <a:xfrm>
            <a:off x="1333521" y="1952544"/>
            <a:ext cx="5263223" cy="3739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4"/>
          <a:srcRect l="45834" t="14539" r="30289" b="11915"/>
          <a:stretch/>
        </p:blipFill>
        <p:spPr bwMode="auto">
          <a:xfrm>
            <a:off x="8112034" y="1952544"/>
            <a:ext cx="2429691" cy="3739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13387" y="5692281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Menu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1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User Interface Design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6143" y="5537806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Freelancer Profile Page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05919" y="5557823"/>
            <a:ext cx="394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Company Profile Page</a:t>
            </a:r>
            <a:endParaRPr lang="en-US" sz="2800" dirty="0"/>
          </a:p>
        </p:txBody>
      </p:sp>
      <p:pic>
        <p:nvPicPr>
          <p:cNvPr id="11" name="Google Shape;11309;p58"/>
          <p:cNvPicPr preferRelativeResize="0"/>
          <p:nvPr/>
        </p:nvPicPr>
        <p:blipFill rotWithShape="1">
          <a:blip r:embed="rId3"/>
          <a:srcRect l="6615" r="4549"/>
          <a:stretch/>
        </p:blipFill>
        <p:spPr>
          <a:xfrm>
            <a:off x="1084217" y="1815737"/>
            <a:ext cx="5368834" cy="373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" name="Google Shape;11309;p58"/>
          <p:cNvPicPr preferRelativeResize="0"/>
          <p:nvPr/>
        </p:nvPicPr>
        <p:blipFill rotWithShape="1">
          <a:blip r:embed="rId4"/>
          <a:srcRect l="4281" r="4411"/>
          <a:stretch/>
        </p:blipFill>
        <p:spPr>
          <a:xfrm>
            <a:off x="6897188" y="1815738"/>
            <a:ext cx="4562445" cy="3732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74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5" name="Google Shape;11045;p50"/>
          <p:cNvGrpSpPr/>
          <p:nvPr/>
        </p:nvGrpSpPr>
        <p:grpSpPr>
          <a:xfrm>
            <a:off x="1776629" y="2534265"/>
            <a:ext cx="570000" cy="2660800"/>
            <a:chOff x="2344100" y="2101225"/>
            <a:chExt cx="427500" cy="1995600"/>
          </a:xfrm>
        </p:grpSpPr>
        <p:sp>
          <p:nvSpPr>
            <p:cNvPr id="11046" name="Google Shape;11046;p50"/>
            <p:cNvSpPr/>
            <p:nvPr/>
          </p:nvSpPr>
          <p:spPr>
            <a:xfrm>
              <a:off x="2344100" y="2101225"/>
              <a:ext cx="427500" cy="1995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7" name="Google Shape;11047;p50"/>
            <p:cNvSpPr/>
            <p:nvPr/>
          </p:nvSpPr>
          <p:spPr>
            <a:xfrm>
              <a:off x="2344100" y="2104953"/>
              <a:ext cx="427500" cy="1991771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1048" name="Google Shape;11048;p50"/>
          <p:cNvGrpSpPr/>
          <p:nvPr/>
        </p:nvGrpSpPr>
        <p:grpSpPr>
          <a:xfrm>
            <a:off x="3763476" y="2515933"/>
            <a:ext cx="570000" cy="2660967"/>
            <a:chOff x="3475650" y="2101225"/>
            <a:chExt cx="427500" cy="1995725"/>
          </a:xfrm>
        </p:grpSpPr>
        <p:sp>
          <p:nvSpPr>
            <p:cNvPr id="11049" name="Google Shape;11049;p50"/>
            <p:cNvSpPr/>
            <p:nvPr/>
          </p:nvSpPr>
          <p:spPr>
            <a:xfrm>
              <a:off x="3475650" y="2101225"/>
              <a:ext cx="427500" cy="1995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0" name="Google Shape;11050;p50"/>
            <p:cNvSpPr/>
            <p:nvPr/>
          </p:nvSpPr>
          <p:spPr>
            <a:xfrm>
              <a:off x="3475650" y="2104953"/>
              <a:ext cx="427500" cy="1991997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051" name="Google Shape;11051;p50"/>
          <p:cNvGrpSpPr/>
          <p:nvPr/>
        </p:nvGrpSpPr>
        <p:grpSpPr>
          <a:xfrm>
            <a:off x="5936276" y="2533964"/>
            <a:ext cx="570011" cy="2660967"/>
            <a:chOff x="4607200" y="2101225"/>
            <a:chExt cx="427508" cy="1995725"/>
          </a:xfrm>
        </p:grpSpPr>
        <p:sp>
          <p:nvSpPr>
            <p:cNvPr id="11052" name="Google Shape;11052;p50"/>
            <p:cNvSpPr/>
            <p:nvPr/>
          </p:nvSpPr>
          <p:spPr>
            <a:xfrm>
              <a:off x="4607200" y="2101225"/>
              <a:ext cx="427500" cy="1995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3" name="Google Shape;11053;p50"/>
            <p:cNvSpPr/>
            <p:nvPr/>
          </p:nvSpPr>
          <p:spPr>
            <a:xfrm>
              <a:off x="4607208" y="2916225"/>
              <a:ext cx="427500" cy="1180725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054" name="Google Shape;11054;p50"/>
          <p:cNvGrpSpPr/>
          <p:nvPr/>
        </p:nvGrpSpPr>
        <p:grpSpPr>
          <a:xfrm>
            <a:off x="10241932" y="2554128"/>
            <a:ext cx="570000" cy="2721657"/>
            <a:chOff x="5738750" y="2101225"/>
            <a:chExt cx="427500" cy="2041243"/>
          </a:xfrm>
        </p:grpSpPr>
        <p:sp>
          <p:nvSpPr>
            <p:cNvPr id="11055" name="Google Shape;11055;p50"/>
            <p:cNvSpPr/>
            <p:nvPr/>
          </p:nvSpPr>
          <p:spPr>
            <a:xfrm>
              <a:off x="5738750" y="2101225"/>
              <a:ext cx="427500" cy="1995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6" name="Google Shape;11056;p50"/>
            <p:cNvSpPr/>
            <p:nvPr/>
          </p:nvSpPr>
          <p:spPr>
            <a:xfrm flipV="1">
              <a:off x="5738750" y="4096749"/>
              <a:ext cx="427500" cy="4571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057" name="Google Shape;11057;p50"/>
          <p:cNvSpPr txBox="1"/>
          <p:nvPr/>
        </p:nvSpPr>
        <p:spPr>
          <a:xfrm>
            <a:off x="7538817" y="5424658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IN" sz="2400" dirty="0">
                <a:solidFill>
                  <a:schemeClr val="accent1"/>
                </a:solidFill>
                <a:latin typeface="Quicksand" charset="0"/>
                <a:ea typeface="Reenie Beanie"/>
                <a:cs typeface="Reenie Beanie"/>
                <a:sym typeface="Reenie Beanie"/>
              </a:rPr>
              <a:t>WORKING</a:t>
            </a:r>
            <a:endParaRPr sz="2400" dirty="0">
              <a:solidFill>
                <a:schemeClr val="accent1"/>
              </a:solidFill>
              <a:latin typeface="Quicksand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58" name="Google Shape;11058;p50"/>
          <p:cNvSpPr txBox="1"/>
          <p:nvPr/>
        </p:nvSpPr>
        <p:spPr>
          <a:xfrm>
            <a:off x="182881" y="5404800"/>
            <a:ext cx="299804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2400" dirty="0">
                <a:solidFill>
                  <a:schemeClr val="accent1"/>
                </a:solidFill>
                <a:latin typeface="Quicksand" charset="0"/>
                <a:ea typeface="Reenie Beanie"/>
                <a:cs typeface="Reenie Beanie"/>
                <a:sym typeface="Reenie Beanie"/>
              </a:rPr>
              <a:t>BRAINSTORMING</a:t>
            </a:r>
            <a:endParaRPr sz="2400" dirty="0">
              <a:solidFill>
                <a:schemeClr val="accent1"/>
              </a:solidFill>
              <a:latin typeface="Quicksand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59" name="Google Shape;11059;p50"/>
          <p:cNvSpPr txBox="1"/>
          <p:nvPr/>
        </p:nvSpPr>
        <p:spPr>
          <a:xfrm>
            <a:off x="5149834" y="5377297"/>
            <a:ext cx="2616375" cy="57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2400" dirty="0">
                <a:solidFill>
                  <a:schemeClr val="accent1"/>
                </a:solidFill>
                <a:latin typeface="Quicksand" charset="0"/>
                <a:ea typeface="Reenie Beanie"/>
                <a:cs typeface="Reenie Beanie"/>
                <a:sym typeface="Reenie Beanie"/>
              </a:rPr>
              <a:t>DEVELOPMENT</a:t>
            </a:r>
            <a:endParaRPr sz="2400" dirty="0">
              <a:solidFill>
                <a:schemeClr val="accent1"/>
              </a:solidFill>
              <a:latin typeface="Quicksand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60" name="Google Shape;11060;p50"/>
          <p:cNvSpPr txBox="1"/>
          <p:nvPr/>
        </p:nvSpPr>
        <p:spPr>
          <a:xfrm>
            <a:off x="3043811" y="5404799"/>
            <a:ext cx="2282168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2400" dirty="0">
                <a:solidFill>
                  <a:schemeClr val="accent1"/>
                </a:solidFill>
                <a:latin typeface="Quicksand" charset="0"/>
                <a:ea typeface="Reenie Beanie"/>
                <a:cs typeface="Reenie Beanie"/>
                <a:sym typeface="Reenie Beanie"/>
              </a:rPr>
              <a:t>WIREFRAME</a:t>
            </a:r>
            <a:endParaRPr sz="2400" dirty="0">
              <a:solidFill>
                <a:schemeClr val="accent1"/>
              </a:solidFill>
              <a:latin typeface="Quicksand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61" name="Google Shape;11061;p50"/>
          <p:cNvSpPr txBox="1"/>
          <p:nvPr/>
        </p:nvSpPr>
        <p:spPr>
          <a:xfrm>
            <a:off x="7614398" y="2054926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4000" b="1" dirty="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60%</a:t>
            </a:r>
            <a:endParaRPr sz="4000" b="1" dirty="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62" name="Google Shape;11062;p50"/>
          <p:cNvSpPr txBox="1"/>
          <p:nvPr/>
        </p:nvSpPr>
        <p:spPr>
          <a:xfrm>
            <a:off x="1194464" y="1862265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4000" b="1" dirty="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100%</a:t>
            </a:r>
            <a:endParaRPr sz="4000" b="1" dirty="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63" name="Google Shape;11063;p50"/>
          <p:cNvSpPr txBox="1"/>
          <p:nvPr/>
        </p:nvSpPr>
        <p:spPr>
          <a:xfrm>
            <a:off x="5406710" y="2065445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4000" b="1" dirty="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60%</a:t>
            </a:r>
            <a:endParaRPr sz="4000" b="1" dirty="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1064" name="Google Shape;11064;p50"/>
          <p:cNvSpPr txBox="1"/>
          <p:nvPr/>
        </p:nvSpPr>
        <p:spPr>
          <a:xfrm>
            <a:off x="3254636" y="1843932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4000" b="1" dirty="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100%</a:t>
            </a:r>
            <a:endParaRPr sz="4000" b="1" dirty="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grpSp>
        <p:nvGrpSpPr>
          <p:cNvPr id="27" name="Google Shape;11054;p50"/>
          <p:cNvGrpSpPr/>
          <p:nvPr/>
        </p:nvGrpSpPr>
        <p:grpSpPr>
          <a:xfrm>
            <a:off x="8145073" y="2614985"/>
            <a:ext cx="570000" cy="2660800"/>
            <a:chOff x="5738750" y="2101225"/>
            <a:chExt cx="427500" cy="1995600"/>
          </a:xfrm>
        </p:grpSpPr>
        <p:sp>
          <p:nvSpPr>
            <p:cNvPr id="28" name="Google Shape;11055;p50"/>
            <p:cNvSpPr/>
            <p:nvPr/>
          </p:nvSpPr>
          <p:spPr>
            <a:xfrm>
              <a:off x="5738750" y="2101225"/>
              <a:ext cx="427500" cy="1995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1056;p50"/>
            <p:cNvSpPr/>
            <p:nvPr/>
          </p:nvSpPr>
          <p:spPr>
            <a:xfrm>
              <a:off x="5738750" y="2901328"/>
              <a:ext cx="427500" cy="119542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" name="Google Shape;11057;p50"/>
          <p:cNvSpPr txBox="1"/>
          <p:nvPr/>
        </p:nvSpPr>
        <p:spPr>
          <a:xfrm>
            <a:off x="9247425" y="5401727"/>
            <a:ext cx="2559013" cy="53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IN" sz="2400" dirty="0">
                <a:solidFill>
                  <a:schemeClr val="accent1"/>
                </a:solidFill>
                <a:latin typeface="Quicksand" charset="0"/>
                <a:ea typeface="Reenie Beanie"/>
                <a:cs typeface="Reenie Beanie"/>
                <a:sym typeface="Reenie Beanie"/>
              </a:rPr>
              <a:t>DEPLOYMENT</a:t>
            </a:r>
            <a:endParaRPr sz="2400" dirty="0">
              <a:solidFill>
                <a:schemeClr val="accent1"/>
              </a:solidFill>
              <a:latin typeface="Quicksand" charset="0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31" name="Google Shape;11061;p50"/>
          <p:cNvSpPr txBox="1"/>
          <p:nvPr/>
        </p:nvSpPr>
        <p:spPr>
          <a:xfrm>
            <a:off x="9558931" y="2065445"/>
            <a:ext cx="1936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" sz="4000" b="1" dirty="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0%</a:t>
            </a:r>
            <a:endParaRPr sz="4000" b="1" dirty="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Progress So far…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3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840508" y="3416033"/>
            <a:ext cx="1842400" cy="1820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32000" y="177800"/>
            <a:ext cx="10160000" cy="6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IN" sz="3733" b="1" dirty="0"/>
              <a:t>A PROJECT BY </a:t>
            </a:r>
          </a:p>
          <a:p>
            <a:pPr algn="ctr"/>
            <a:r>
              <a:rPr lang="en-IN" sz="3733" b="1" dirty="0"/>
              <a:t> </a:t>
            </a:r>
            <a:r>
              <a:rPr lang="en-IN" sz="3200" b="1" dirty="0"/>
              <a:t>Mr. Prajwal M S – 20171CSE0519</a:t>
            </a:r>
          </a:p>
          <a:p>
            <a:pPr algn="ctr">
              <a:buNone/>
            </a:pPr>
            <a:r>
              <a:rPr lang="en-IN" sz="3200" b="1" dirty="0"/>
              <a:t>    Mr. Prajwal P – 20171CSE0520</a:t>
            </a:r>
          </a:p>
          <a:p>
            <a:pPr algn="ctr"/>
            <a:r>
              <a:rPr lang="en-IN" sz="3200" b="1" dirty="0"/>
              <a:t>    Mr. Pramukh N S – 20171CSE0524</a:t>
            </a:r>
          </a:p>
          <a:p>
            <a:pPr algn="ctr"/>
            <a:r>
              <a:rPr lang="en-IN" sz="3200" b="1" dirty="0"/>
              <a:t>Ms. Priyanka A – 20171CSE0536</a:t>
            </a:r>
          </a:p>
          <a:p>
            <a:pPr algn="ctr"/>
            <a:r>
              <a:rPr lang="en-IN" sz="3200" b="1" dirty="0"/>
              <a:t>     Ms. Rachna Shah – 20171CSE0551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Under the guidance of </a:t>
            </a:r>
          </a:p>
          <a:p>
            <a:pPr algn="ctr"/>
            <a:r>
              <a:rPr lang="en-IN" sz="3200" b="1" dirty="0"/>
              <a:t>Mr. James Mathew P</a:t>
            </a:r>
          </a:p>
          <a:p>
            <a:endParaRPr lang="en-IN" sz="3200" dirty="0"/>
          </a:p>
          <a:p>
            <a:endParaRPr lang="en-US" sz="3200" dirty="0"/>
          </a:p>
          <a:p>
            <a:pPr marL="0" indent="0" algn="ctr">
              <a:spcBef>
                <a:spcPts val="800"/>
              </a:spcBef>
              <a:spcAft>
                <a:spcPts val="0"/>
              </a:spcAft>
              <a:buNone/>
            </a:pPr>
            <a:endParaRPr sz="3467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926648" y="5244833"/>
            <a:ext cx="286000" cy="114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9413123" y="4970099"/>
            <a:ext cx="525600" cy="700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632119" y="4669284"/>
            <a:ext cx="1003200" cy="618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98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336800" y="1778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accent1">
                    <a:lumMod val="75000"/>
                  </a:schemeClr>
                </a:solidFill>
              </a:rPr>
              <a:t>HYRE System Architecture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3"/>
          <a:stretch/>
        </p:blipFill>
        <p:spPr>
          <a:xfrm>
            <a:off x="2978331" y="819898"/>
            <a:ext cx="7223760" cy="6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61177" y="96324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US" sz="2400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1016000" y="1862667"/>
            <a:ext cx="11176000" cy="44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Login – It is a set of credentials used to authenticate a user.</a:t>
            </a:r>
            <a:b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Sign up – It is a phrase where we define our credentials to set up an online account.</a:t>
            </a:r>
            <a:b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Homepage -  It is the first page of the interface whenever user login with their credentials.</a:t>
            </a:r>
            <a:b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Database – It is a collection of user’s data.</a:t>
            </a:r>
          </a:p>
        </p:txBody>
      </p:sp>
    </p:spTree>
    <p:extLst>
      <p:ext uri="{BB962C8B-B14F-4D97-AF65-F5344CB8AC3E}">
        <p14:creationId xmlns:p14="http://schemas.microsoft.com/office/powerpoint/2010/main" val="21347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US" sz="2400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1016000" y="1862667"/>
            <a:ext cx="11176000" cy="44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Profile service – A section where it represents the digital representation of one’s identity.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 Project - </a:t>
            </a:r>
            <a:r>
              <a:rPr lang="en-US" sz="2800" dirty="0">
                <a:solidFill>
                  <a:schemeClr val="tx1"/>
                </a:solidFill>
              </a:rPr>
              <a:t>This allows the company to add new projects.</a:t>
            </a:r>
          </a:p>
          <a:p>
            <a:pPr marL="0" indent="0"/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Push Notification service – User’s get notified through notification when a user apply or recruit.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Feedback and Rating service – This service is provided by Project Owner and it is a representation of freelancer work.</a:t>
            </a:r>
          </a:p>
        </p:txBody>
      </p:sp>
    </p:spTree>
    <p:extLst>
      <p:ext uri="{BB962C8B-B14F-4D97-AF65-F5344CB8AC3E}">
        <p14:creationId xmlns:p14="http://schemas.microsoft.com/office/powerpoint/2010/main" val="40709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endParaRPr lang="en-US" sz="2400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1016000" y="1862667"/>
            <a:ext cx="11176000" cy="44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Firebase is a real-time cloud hosted database.</a:t>
            </a: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Data is stored as Json and is synchronized in real-time to every connected client.</a:t>
            </a: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Secure access to the database directly from client-side code.</a:t>
            </a:r>
          </a:p>
          <a:p>
            <a:pPr marL="0" lvl="0" indent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Can be accessed directly from mobile or web browser.</a:t>
            </a:r>
          </a:p>
          <a:p>
            <a:pPr marL="0" lvl="0" indent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Remains responsive even in offline. Once connectivity is re-established, client device receives any changes it missed.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336800" y="1778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accent1">
                    <a:lumMod val="75000"/>
                  </a:schemeClr>
                </a:solidFill>
              </a:rPr>
              <a:t>HYRE </a:t>
            </a:r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Database ER Diagram</a:t>
            </a:r>
            <a:endParaRPr lang="en-US" sz="2400" dirty="0"/>
          </a:p>
        </p:txBody>
      </p:sp>
      <p:pic>
        <p:nvPicPr>
          <p:cNvPr id="6" name="Picture 5" descr="FINAL ER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4" y="1052177"/>
            <a:ext cx="10196293" cy="58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Table Schema – Login Table</a:t>
            </a:r>
            <a:endParaRPr lang="en-US" sz="2400" dirty="0"/>
          </a:p>
        </p:txBody>
      </p:sp>
      <p:pic>
        <p:nvPicPr>
          <p:cNvPr id="5" name="Picture 4" descr="FINAL ER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13" y="2053618"/>
            <a:ext cx="8752803" cy="3677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9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123016" y="889000"/>
            <a:ext cx="8229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chemeClr val="accent1">
                    <a:lumMod val="75000"/>
                  </a:schemeClr>
                </a:solidFill>
              </a:rPr>
              <a:t>Table Schema – Profile Table</a:t>
            </a:r>
            <a:endParaRPr lang="en-US" sz="2400" dirty="0"/>
          </a:p>
        </p:txBody>
      </p:sp>
      <p:pic>
        <p:nvPicPr>
          <p:cNvPr id="6" name="Picture 5" descr="FINAL ER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24" y="1982117"/>
            <a:ext cx="9398061" cy="409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259</Words>
  <Application>Microsoft Office PowerPoint</Application>
  <PresentationFormat>Widescreen</PresentationFormat>
  <Paragraphs>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Quicksand</vt:lpstr>
      <vt:lpstr>Reenie Beanie</vt:lpstr>
      <vt:lpstr>Retrospect</vt:lpstr>
      <vt:lpstr>UNIVERSITY PROJECT – 2  HYRE – Higher You Reach Every time  Group - 08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PROJECT – 2  HYRE – Higher You Reach Every time  Group - 08</dc:title>
  <dc:creator>user</dc:creator>
  <cp:lastModifiedBy>user</cp:lastModifiedBy>
  <cp:revision>11</cp:revision>
  <dcterms:created xsi:type="dcterms:W3CDTF">2021-04-21T07:41:29Z</dcterms:created>
  <dcterms:modified xsi:type="dcterms:W3CDTF">2021-04-22T08:25:50Z</dcterms:modified>
</cp:coreProperties>
</file>