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3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2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01-Nov-19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2F5BD-E964-4CAE-B86D-06877121C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Hospital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B9A2447-B9BF-46A5-82E3-3FD35D368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8000" u="sng" dirty="0"/>
              <a:t>Team no</a:t>
            </a:r>
            <a:r>
              <a:rPr lang="en-IN" sz="8000" dirty="0"/>
              <a:t>: 6</a:t>
            </a:r>
          </a:p>
          <a:p>
            <a:r>
              <a:rPr lang="en-IN" sz="8000" u="sng" dirty="0"/>
              <a:t>Team members</a:t>
            </a:r>
            <a:r>
              <a:rPr lang="en-IN" sz="8000" dirty="0"/>
              <a:t>:</a:t>
            </a:r>
          </a:p>
          <a:p>
            <a:r>
              <a:rPr lang="en-IN" sz="8000" dirty="0"/>
              <a:t>B </a:t>
            </a:r>
            <a:r>
              <a:rPr lang="en-IN" sz="8000" dirty="0" err="1"/>
              <a:t>jahnavi</a:t>
            </a:r>
            <a:r>
              <a:rPr lang="en-IN" sz="8000" dirty="0"/>
              <a:t> </a:t>
            </a:r>
            <a:r>
              <a:rPr lang="en-IN" sz="8000" dirty="0" err="1"/>
              <a:t>sri</a:t>
            </a:r>
            <a:r>
              <a:rPr lang="en-IN" sz="8000" dirty="0"/>
              <a:t> kavya</a:t>
            </a:r>
          </a:p>
          <a:p>
            <a:r>
              <a:rPr lang="en-IN" sz="8000" dirty="0"/>
              <a:t>S </a:t>
            </a:r>
            <a:r>
              <a:rPr lang="en-IN" sz="8000" dirty="0" err="1"/>
              <a:t>vishnupriya</a:t>
            </a:r>
            <a:endParaRPr lang="en-IN" sz="8000" dirty="0"/>
          </a:p>
          <a:p>
            <a:r>
              <a:rPr lang="en-IN" sz="8000" dirty="0"/>
              <a:t>B </a:t>
            </a:r>
            <a:r>
              <a:rPr lang="en-IN" sz="8000" dirty="0" err="1"/>
              <a:t>priyanka</a:t>
            </a:r>
            <a:endParaRPr lang="en-IN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8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75ED0E-C15B-4C61-8D13-A8F53F33B3F2}"/>
              </a:ext>
            </a:extLst>
          </p:cNvPr>
          <p:cNvSpPr txBox="1"/>
          <p:nvPr/>
        </p:nvSpPr>
        <p:spPr>
          <a:xfrm>
            <a:off x="577049" y="292963"/>
            <a:ext cx="1063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TO BE DONE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6179" y="2485632"/>
            <a:ext cx="9603275" cy="3450613"/>
          </a:xfrm>
        </p:spPr>
        <p:txBody>
          <a:bodyPr/>
          <a:lstStyle/>
          <a:p>
            <a:r>
              <a:rPr lang="en-US" dirty="0" smtClean="0"/>
              <a:t>Insertion, Search and connection to database.</a:t>
            </a:r>
          </a:p>
          <a:p>
            <a:r>
              <a:rPr lang="en-US" dirty="0" smtClean="0"/>
              <a:t>Link between doctor and patient.</a:t>
            </a:r>
          </a:p>
          <a:p>
            <a:r>
              <a:rPr lang="en-US" dirty="0" smtClean="0"/>
              <a:t>MS Access Database Connection.</a:t>
            </a:r>
            <a:endParaRPr lang="en-US" dirty="0" smtClean="0"/>
          </a:p>
          <a:p>
            <a:r>
              <a:rPr lang="en-US" dirty="0" smtClean="0"/>
              <a:t>Changes to be done according to the update of the system.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7F4941-7EAD-45F2-B37D-AF86FE7D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DC4A4F-78C2-44DF-B9B0-B2832F4E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Herbert </a:t>
            </a:r>
            <a:r>
              <a:rPr lang="en-US" dirty="0" err="1"/>
              <a:t>Schildt</a:t>
            </a:r>
            <a:r>
              <a:rPr lang="en-US" dirty="0"/>
              <a:t>, “The Java 2: Complete Reference”, Fifth edition, TMH.</a:t>
            </a:r>
          </a:p>
          <a:p>
            <a:r>
              <a:rPr lang="en-US" dirty="0"/>
              <a:t>MySQL Database Applications, 2nd Edition by Brad Bulger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4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9120A-7C1A-4603-B272-D484CCF0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8743F-63D9-49D9-BC7F-2F5FA975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project “Hospital management system” is aimed to develop to maintain the day –to-day state of admission/discharge of patients, list of doctors, reports generation etc. It is designed to achieve the following objectives: </a:t>
            </a:r>
          </a:p>
          <a:p>
            <a:r>
              <a:rPr lang="en-US" dirty="0"/>
              <a:t>To computerize all details regarding patient details &amp; hospital details. </a:t>
            </a:r>
          </a:p>
          <a:p>
            <a:r>
              <a:rPr lang="en-US" dirty="0"/>
              <a:t>Scheduling the appointment of patient with doctors to make it convenient for both. </a:t>
            </a:r>
          </a:p>
          <a:p>
            <a:r>
              <a:rPr lang="en-US" dirty="0"/>
              <a:t>The inventory should be updated automatically whenever a transaction is made. </a:t>
            </a:r>
          </a:p>
          <a:p>
            <a:r>
              <a:rPr lang="en-US" dirty="0"/>
              <a:t>The information of the patients should be kept up to date and there record should be kept in the system for historical purposes.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1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5DB33-C704-4D44-88EF-278B0B49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 &amp; Work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51DC3-B710-440A-B865-37D9C6866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83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Software Requirements:</a:t>
            </a:r>
          </a:p>
          <a:p>
            <a:r>
              <a:rPr lang="en-IN" dirty="0"/>
              <a:t>Java jdk1.8.0_221</a:t>
            </a:r>
          </a:p>
          <a:p>
            <a:r>
              <a:rPr lang="en-IN" dirty="0"/>
              <a:t>DATABASE </a:t>
            </a:r>
            <a:r>
              <a:rPr lang="en-IN" dirty="0" smtClean="0"/>
              <a:t>:</a:t>
            </a:r>
            <a:r>
              <a:rPr lang="en-IN" dirty="0"/>
              <a:t> </a:t>
            </a:r>
            <a:r>
              <a:rPr lang="en-IN" dirty="0" err="1" smtClean="0"/>
              <a:t>sql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Work Done</a:t>
            </a:r>
            <a:r>
              <a:rPr lang="en-IN" dirty="0" smtClean="0"/>
              <a:t>:</a:t>
            </a:r>
          </a:p>
          <a:p>
            <a:r>
              <a:rPr lang="en-IN" dirty="0" smtClean="0"/>
              <a:t>Algorithm</a:t>
            </a:r>
          </a:p>
          <a:p>
            <a:r>
              <a:rPr lang="en-IN" dirty="0" smtClean="0"/>
              <a:t>Miniature Model</a:t>
            </a:r>
          </a:p>
          <a:p>
            <a:r>
              <a:rPr lang="en-IN" dirty="0" smtClean="0"/>
              <a:t>Use Case Diagram</a:t>
            </a:r>
          </a:p>
          <a:p>
            <a:r>
              <a:rPr lang="en-IN" dirty="0" smtClean="0"/>
              <a:t>Modules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519512-BA95-4BB3-B273-EE3C027A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D021E-7B9D-4D2E-86CE-24755C0CD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17701"/>
            <a:ext cx="11379199" cy="42799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FOR </a:t>
            </a:r>
            <a:r>
              <a:rPr lang="en-US" b="1" dirty="0" smtClean="0"/>
              <a:t>DOCTORS:</a:t>
            </a:r>
            <a:endParaRPr lang="en-US" dirty="0"/>
          </a:p>
          <a:p>
            <a:r>
              <a:rPr lang="en-US" sz="2400" dirty="0"/>
              <a:t> </a:t>
            </a:r>
            <a:r>
              <a:rPr lang="en-US" sz="2400" b="1" dirty="0" smtClean="0"/>
              <a:t>Step </a:t>
            </a:r>
            <a:r>
              <a:rPr lang="en-US" sz="2400" b="1" dirty="0"/>
              <a:t>1</a:t>
            </a:r>
            <a:r>
              <a:rPr lang="en-US" sz="2400" b="1" dirty="0" smtClean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             </a:t>
            </a:r>
            <a:r>
              <a:rPr lang="en-US" sz="2400" dirty="0" smtClean="0"/>
              <a:t>Start</a:t>
            </a:r>
            <a:r>
              <a:rPr lang="en-US" sz="2400" dirty="0"/>
              <a:t>.</a:t>
            </a:r>
          </a:p>
          <a:p>
            <a:r>
              <a:rPr lang="en-US" sz="2400" b="1" dirty="0"/>
              <a:t>Step 2: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     Open </a:t>
            </a:r>
            <a:r>
              <a:rPr lang="en-US" sz="2400" dirty="0"/>
              <a:t>Hospital Management web page, to create new membership for Doctor proceed with step 3 or if there is existing user </a:t>
            </a:r>
            <a:r>
              <a:rPr lang="en-US" sz="2400" dirty="0" smtClean="0"/>
              <a:t> proceed </a:t>
            </a:r>
            <a:r>
              <a:rPr lang="en-US" sz="2400" dirty="0"/>
              <a:t>with step 6. </a:t>
            </a:r>
          </a:p>
          <a:p>
            <a:r>
              <a:rPr lang="en-US" sz="2400" b="1" dirty="0"/>
              <a:t>Step 3: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      </a:t>
            </a:r>
            <a:r>
              <a:rPr lang="en-US" sz="2400" b="1" dirty="0" smtClean="0"/>
              <a:t>   </a:t>
            </a:r>
            <a:r>
              <a:rPr lang="en-US" sz="2400" dirty="0" smtClean="0"/>
              <a:t>Click </a:t>
            </a:r>
            <a:r>
              <a:rPr lang="en-US" sz="2400" dirty="0"/>
              <a:t>on new membership link to create new membership for doctor. Allocate memory for storing the information of new  </a:t>
            </a:r>
            <a:r>
              <a:rPr lang="en-US" sz="2400" dirty="0" smtClean="0"/>
              <a:t>doctor</a:t>
            </a:r>
            <a:r>
              <a:rPr lang="en-US" sz="2400" dirty="0"/>
              <a:t>.</a:t>
            </a:r>
          </a:p>
          <a:p>
            <a:r>
              <a:rPr lang="en-US" sz="2400" b="1" dirty="0"/>
              <a:t>Step 4: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     </a:t>
            </a:r>
            <a:r>
              <a:rPr lang="en-US" sz="2400" dirty="0" smtClean="0"/>
              <a:t>Enter </a:t>
            </a:r>
            <a:r>
              <a:rPr lang="en-US" sz="2400" dirty="0"/>
              <a:t>the information of the new doctor.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9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71439"/>
            <a:ext cx="12192000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Step 5:</a:t>
            </a:r>
            <a:endParaRPr lang="en-US" sz="2000" dirty="0"/>
          </a:p>
          <a:p>
            <a:r>
              <a:rPr lang="en-US" sz="2000" b="1" dirty="0"/>
              <a:t>	</a:t>
            </a:r>
            <a:r>
              <a:rPr lang="en-US" sz="2000" b="1" dirty="0" smtClean="0"/>
              <a:t>      </a:t>
            </a:r>
            <a:r>
              <a:rPr lang="en-US" sz="2000" dirty="0" smtClean="0"/>
              <a:t>Proceed </a:t>
            </a:r>
            <a:r>
              <a:rPr lang="en-US" sz="2000" dirty="0"/>
              <a:t>if all information are entered properly and display new account details, else show appropriate error for incorrect information.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Step </a:t>
            </a:r>
            <a:r>
              <a:rPr lang="en-US" sz="2000" b="1" dirty="0"/>
              <a:t>6:</a:t>
            </a:r>
            <a:endParaRPr lang="en-US" sz="2000" dirty="0"/>
          </a:p>
          <a:p>
            <a:r>
              <a:rPr lang="en-US" sz="2000" b="1" dirty="0"/>
              <a:t>	</a:t>
            </a:r>
            <a:r>
              <a:rPr lang="en-US" sz="2000" b="1" dirty="0" smtClean="0"/>
              <a:t>      </a:t>
            </a:r>
            <a:r>
              <a:rPr lang="en-US" sz="2000" dirty="0" smtClean="0"/>
              <a:t>You </a:t>
            </a:r>
            <a:r>
              <a:rPr lang="en-US" sz="2000" dirty="0"/>
              <a:t>can search the patients who are treated under respective doctor by clicking on the link.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Step </a:t>
            </a:r>
            <a:r>
              <a:rPr lang="en-US" sz="2000" b="1" dirty="0"/>
              <a:t>7:</a:t>
            </a:r>
            <a:endParaRPr lang="en-US" sz="2000" dirty="0"/>
          </a:p>
          <a:p>
            <a:r>
              <a:rPr lang="en-US" sz="2000" dirty="0"/>
              <a:t>              </a:t>
            </a:r>
            <a:r>
              <a:rPr lang="en-US" sz="2000" dirty="0" smtClean="0"/>
              <a:t>You </a:t>
            </a:r>
            <a:r>
              <a:rPr lang="en-US" sz="2000" dirty="0"/>
              <a:t>can check the patient health report, account details of patient and also doctor (Salary), date of treatment. 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FOR PATIENTS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Step </a:t>
            </a:r>
            <a:r>
              <a:rPr lang="en-US" sz="2000" b="1" dirty="0"/>
              <a:t>1:</a:t>
            </a:r>
            <a:endParaRPr lang="en-US" sz="2000" dirty="0"/>
          </a:p>
          <a:p>
            <a:r>
              <a:rPr lang="en-US" sz="2000" dirty="0" smtClean="0"/>
              <a:t>             Open </a:t>
            </a:r>
            <a:r>
              <a:rPr lang="en-US" sz="2000" dirty="0"/>
              <a:t>Hospital Management web page, to create new membership for patient proceed with step 2 or if there is existing user proceed with step 5.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Step </a:t>
            </a:r>
            <a:r>
              <a:rPr lang="en-US" sz="2000" b="1" dirty="0"/>
              <a:t>2:</a:t>
            </a:r>
            <a:endParaRPr lang="en-US" sz="2000" dirty="0"/>
          </a:p>
          <a:p>
            <a:r>
              <a:rPr lang="en-US" sz="2000" b="1" dirty="0"/>
              <a:t>	</a:t>
            </a:r>
            <a:r>
              <a:rPr lang="en-US" sz="2000" b="1" dirty="0" smtClean="0"/>
              <a:t>     </a:t>
            </a:r>
            <a:r>
              <a:rPr lang="en-US" sz="2000" dirty="0" smtClean="0"/>
              <a:t>Click </a:t>
            </a:r>
            <a:r>
              <a:rPr lang="en-US" sz="2000" dirty="0"/>
              <a:t>on new membership link to create new membership for patient. Allocate memory for storing the information of new patient.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388541"/>
            <a:ext cx="1188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Step 3:</a:t>
            </a:r>
            <a:endParaRPr lang="en-US" sz="2000" dirty="0"/>
          </a:p>
          <a:p>
            <a:r>
              <a:rPr lang="en-US" sz="2000" b="1" dirty="0"/>
              <a:t>	</a:t>
            </a:r>
            <a:r>
              <a:rPr lang="en-US" sz="2000" b="1" dirty="0" smtClean="0"/>
              <a:t>       </a:t>
            </a:r>
            <a:r>
              <a:rPr lang="en-US" sz="2000" dirty="0" smtClean="0"/>
              <a:t>Enter </a:t>
            </a:r>
            <a:r>
              <a:rPr lang="en-US" sz="2000" dirty="0"/>
              <a:t>the information of the new patient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Step </a:t>
            </a:r>
            <a:r>
              <a:rPr lang="en-US" sz="2000" b="1" dirty="0"/>
              <a:t>4:</a:t>
            </a:r>
            <a:endParaRPr lang="en-US" sz="2000" dirty="0"/>
          </a:p>
          <a:p>
            <a:r>
              <a:rPr lang="en-US" sz="2000" b="1" dirty="0"/>
              <a:t>	</a:t>
            </a:r>
            <a:r>
              <a:rPr lang="en-US" sz="2000" b="1" dirty="0" smtClean="0"/>
              <a:t>      </a:t>
            </a:r>
            <a:r>
              <a:rPr lang="en-US" sz="2000" dirty="0" smtClean="0"/>
              <a:t>Proceed </a:t>
            </a:r>
            <a:r>
              <a:rPr lang="en-US" sz="2000" dirty="0"/>
              <a:t>if all information are entered properly and display new account details, else show appropriate error for incorrect information.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Step </a:t>
            </a:r>
            <a:r>
              <a:rPr lang="en-US" sz="2000" b="1" dirty="0"/>
              <a:t>5:</a:t>
            </a:r>
            <a:endParaRPr lang="en-US" sz="2000" dirty="0"/>
          </a:p>
          <a:p>
            <a:r>
              <a:rPr lang="en-US" sz="2000" b="1" dirty="0"/>
              <a:t>	</a:t>
            </a:r>
            <a:r>
              <a:rPr lang="en-US" sz="2000" b="1" dirty="0" smtClean="0"/>
              <a:t>      </a:t>
            </a:r>
            <a:r>
              <a:rPr lang="en-US" sz="2000" dirty="0" smtClean="0"/>
              <a:t>You </a:t>
            </a:r>
            <a:r>
              <a:rPr lang="en-US" sz="2000" dirty="0"/>
              <a:t>can find your respective doctors by clicking respective link.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Step </a:t>
            </a:r>
            <a:r>
              <a:rPr lang="en-US" sz="2000" b="1" dirty="0"/>
              <a:t>6:	</a:t>
            </a:r>
            <a:endParaRPr lang="en-US" sz="2000" dirty="0"/>
          </a:p>
          <a:p>
            <a:r>
              <a:rPr lang="en-US" sz="2000" b="1" dirty="0"/>
              <a:t>	</a:t>
            </a:r>
            <a:r>
              <a:rPr lang="en-US" sz="2000" b="1" dirty="0" smtClean="0"/>
              <a:t>      </a:t>
            </a:r>
            <a:r>
              <a:rPr lang="en-US" sz="2000" dirty="0" smtClean="0"/>
              <a:t>You </a:t>
            </a:r>
            <a:r>
              <a:rPr lang="en-US" sz="2000" dirty="0"/>
              <a:t>can also find your health progress, treatment timings, medicine details, room allotment details, fee payment and discharge details.  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Step </a:t>
            </a:r>
            <a:r>
              <a:rPr lang="en-US" sz="2000" b="1" dirty="0"/>
              <a:t>7:</a:t>
            </a:r>
            <a:endParaRPr lang="en-US" sz="2000" dirty="0"/>
          </a:p>
          <a:p>
            <a:r>
              <a:rPr lang="en-US" sz="2000" b="1" dirty="0"/>
              <a:t>	</a:t>
            </a:r>
            <a:r>
              <a:rPr lang="en-US" sz="2000" b="1" dirty="0" smtClean="0"/>
              <a:t>      </a:t>
            </a:r>
            <a:r>
              <a:rPr lang="en-US" sz="2000" dirty="0" smtClean="0"/>
              <a:t>Stop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993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2E5310-AADD-416B-8619-3F460C15057B}"/>
              </a:ext>
            </a:extLst>
          </p:cNvPr>
          <p:cNvSpPr txBox="1"/>
          <p:nvPr/>
        </p:nvSpPr>
        <p:spPr>
          <a:xfrm>
            <a:off x="2281561" y="160673"/>
            <a:ext cx="7004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Case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90" y="838674"/>
            <a:ext cx="7587870" cy="50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3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97700F-12B2-420C-AE96-36BD95B3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Miniature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2C3170D1-E025-4309-A89C-F01223DB6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4208" b="5117"/>
          <a:stretch/>
        </p:blipFill>
        <p:spPr>
          <a:xfrm>
            <a:off x="541538" y="2322115"/>
            <a:ext cx="5240091" cy="267169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CAC390E0-29A7-4B1D-B49E-29B46BB47C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4731" b="5878"/>
          <a:stretch/>
        </p:blipFill>
        <p:spPr>
          <a:xfrm>
            <a:off x="5948374" y="2322116"/>
            <a:ext cx="5295789" cy="2671692"/>
          </a:xfrm>
        </p:spPr>
      </p:pic>
    </p:spTree>
    <p:extLst>
      <p:ext uri="{BB962C8B-B14F-4D97-AF65-F5344CB8AC3E}">
        <p14:creationId xmlns:p14="http://schemas.microsoft.com/office/powerpoint/2010/main" val="22715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B190099-8A3F-44A8-B889-04F0E9C4A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9" b="5621"/>
          <a:stretch/>
        </p:blipFill>
        <p:spPr>
          <a:xfrm>
            <a:off x="6536924" y="252499"/>
            <a:ext cx="4800046" cy="24413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519950D-A704-4CAB-825A-AFC50B9A3A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9" t="5191" r="419" b="6304"/>
          <a:stretch/>
        </p:blipFill>
        <p:spPr>
          <a:xfrm>
            <a:off x="938075" y="426126"/>
            <a:ext cx="4906577" cy="24508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426ACA7-BED9-419B-926E-1AEDD4F170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1" b="5560"/>
          <a:stretch/>
        </p:blipFill>
        <p:spPr>
          <a:xfrm>
            <a:off x="1023087" y="3264984"/>
            <a:ext cx="4821565" cy="23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642</TotalTime>
  <Words>208</Words>
  <Application>Microsoft Office PowerPoint</Application>
  <PresentationFormat>Custom</PresentationFormat>
  <Paragraphs>72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Gallery</vt:lpstr>
      <vt:lpstr>Hospital management system</vt:lpstr>
      <vt:lpstr>objectives </vt:lpstr>
      <vt:lpstr>Software requirements &amp; Work done</vt:lpstr>
      <vt:lpstr>Algorithm</vt:lpstr>
      <vt:lpstr>PowerPoint Presentation</vt:lpstr>
      <vt:lpstr>PowerPoint Presentation</vt:lpstr>
      <vt:lpstr>PowerPoint Presentation</vt:lpstr>
      <vt:lpstr>Miniature model</vt:lpstr>
      <vt:lpstr>PowerPoint Presentation</vt:lpstr>
      <vt:lpstr>WORKS TO BE DONE</vt:lpstr>
      <vt:lpstr>Specific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creator>Jahnavi Sri Kavya Bollimunta</dc:creator>
  <cp:lastModifiedBy>DELL</cp:lastModifiedBy>
  <cp:revision>18</cp:revision>
  <dcterms:created xsi:type="dcterms:W3CDTF">2019-08-27T12:32:03Z</dcterms:created>
  <dcterms:modified xsi:type="dcterms:W3CDTF">2019-11-01T16:36:54Z</dcterms:modified>
</cp:coreProperties>
</file>