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2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Intensity Analysis And Classification Using AI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disastermanagement-120820032044-phpapp02/95/disaster-management-12-728.jpg?cb=13454330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Intensity Analysis and Classification using AI.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AI-based technologies are revolutionizing disaster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can accurately analyze and classify the intensity of natural disasters.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Intensity Analysis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Intensity analysis helps predict the impact and severity of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Enables effective evacuation and emergency response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Assists in allocating resources and prioritizing relief efforts.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5E2E4-E59A-1217-2AFB-AF9BC1FF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86" y="94657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7wdata.be/wp-content/uploads/2017/06/Machine-Learning-Example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Techniques for Intensity Analysis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can analyze historical data to predict disaster intensity.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models can process large amounts of data to identify patterns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Language Processing can analyze textual information for early detection of disaster events.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sets-global.website-files.com/5d7b77b063a9066d83e1209c/6137488ee132f03deba81f9f_data-preprocess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Gathering data from various sources like satellite imagery, weather stations, and social media.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involves cleaning, normalizing, and integrating data for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enhance the quality and quantity of training data.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editor.analyticsvidhya.com/uploads/67201cn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Models for Intensity Analysis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Neural Networks (CNNs) for image-based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Recurrent Neural Networks (RNNs) for time-series data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Ensemble models combining multiple AI techniques for improved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and Validation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AI models using labeled data to learn patterns and make predictions.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Validation of models using separate datasets to evaluate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Iterative training and validation process to optimize model accuracy.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E8C1A-1E24-DB25-602A-C6A3FDBD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560"/>
            <a:ext cx="4332758" cy="2628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air.org/sites/default/files/Infographic-EWIMS-508_JR_P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and Early Warning Systems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algorithms continuously process incoming data for real-time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warning systems leverage AI to provide timely alerts and notifications.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disaster management systems for seamless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plays a crucial role in analyzing and classifying natural disasters' intensity.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accuracy leads to better disaster management and mitigating the impact.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research and development in AI can revolutionize the field of disaster management.</a:t>
            </a:r>
            <a:endParaRPr lang="en-US" sz="1600" dirty="0"/>
          </a:p>
        </p:txBody>
      </p:sp>
      <p:pic>
        <p:nvPicPr>
          <p:cNvPr id="1026" name="Picture 2" descr="PDF] Natural Disasters Intensity Analysis and Classification Based on  Multispectral Images Using Multi-Layered Deep Convolutional Neural Network  | Semantic Scholar">
            <a:extLst>
              <a:ext uri="{FF2B5EF4-FFF2-40B4-BE49-F238E27FC236}">
                <a16:creationId xmlns:a16="http://schemas.microsoft.com/office/drawing/2014/main" id="{B45C5761-737E-2FE4-9146-E030D074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347" y="955039"/>
            <a:ext cx="2478617" cy="23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328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 Intensity Analysis And Classification Using AI</dc:title>
  <dc:subject>Natural Disasters Intensity Analysis And Classification Using AI</dc:subject>
  <dc:creator>SlideMake.com</dc:creator>
  <cp:lastModifiedBy>Priyanka Galla</cp:lastModifiedBy>
  <cp:revision>4</cp:revision>
  <dcterms:created xsi:type="dcterms:W3CDTF">2023-08-03T06:34:48Z</dcterms:created>
  <dcterms:modified xsi:type="dcterms:W3CDTF">2023-08-09T13:30:28Z</dcterms:modified>
</cp:coreProperties>
</file>