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3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Disasters Intensity Analysis And Classification Using AI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1048646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1048647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2097160" name="Image 0" descr="https://search-letsfade-com.herokuapp.com/proxy?url=https://d1m75rqqgidzqn.cloudfront.net/2019/10/Blog-post-Top-10-Artificial-Intelligence-Technologies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48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 and Challenges</a:t>
            </a:r>
            <a:endParaRPr lang="en-US" sz="2400" dirty="0"/>
          </a:p>
        </p:txBody>
      </p:sp>
      <p:sp>
        <p:nvSpPr>
          <p:cNvPr id="1048649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Advancements in AI technologies will enhance the accuracy and speed of intensity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Internet of Things (IoT) devices for real-time data collection.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Addressing challenges like data privacy, interpretability, and model bias.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1048654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1048655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2097161" name="Image 0" descr="https://search-letsfade-com.herokuapp.com/proxy?url=https://d20ohkaloyme4g.cloudfront.net/img/document_thumbnails/88b512bc78d1fb37cfaef404b9697ea0/thumb_1200_15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5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104865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plays a crucial role in analyzing and classifying natural disasters' intensity.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accuracy leads to better disaster management and mitigating the impact.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research and development in AI can revolutionize the field of disaster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1048582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1048583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2097152" name="Image 0" descr="https://search-letsfade-com.herokuapp.com/proxy?url=https://image.slidesharecdn.com/disastermanagement-120820032044-phpapp02/95/disaster-management-12-728.jpg?cb=13454330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584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1048585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Disasters Intensity Analysis and Classification using AI.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AI-based technologies are revolutionizing disaster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can accurately analyze and classify the intensity of natural disasters.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1048590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1048591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sp>
        <p:nvSpPr>
          <p:cNvPr id="1048592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Intensity Analysis</a:t>
            </a:r>
            <a:endParaRPr lang="en-US" sz="2400" dirty="0"/>
          </a:p>
        </p:txBody>
      </p:sp>
      <p:sp>
        <p:nvSpPr>
          <p:cNvPr id="1048593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Intensity analysis helps predict the impact and severity of natural disasters.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Enables effective evacuation and emergency response planning.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Assists in allocating resources and prioritizing relief efforts.</a:t>
            </a:r>
            <a:endParaRPr lang="en-US" sz="1600" dirty="0"/>
          </a:p>
        </p:txBody>
      </p:sp>
      <p:pic>
        <p:nvPicPr>
          <p:cNvPr id="209715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86" y="946574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1048598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1048599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2097154" name="Image 0" descr="https://search-letsfade-com.herokuapp.com/proxy?url=http://www.7wdata.be/wp-content/uploads/2017/06/Machine-Learning-Example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00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Techniques for Intensity Analysis</a:t>
            </a:r>
            <a:endParaRPr lang="en-US" sz="2400" dirty="0"/>
          </a:p>
        </p:txBody>
      </p:sp>
      <p:sp>
        <p:nvSpPr>
          <p:cNvPr id="1048601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algorithms can analyze historical data to predict disaster intensity.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models can process large amounts of data to identify patterns and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Language Processing can analyze textual information for early detection of disaster events.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1048606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1048607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2097155" name="Image 0" descr="https://search-letsfade-com.herokuapp.com/proxy?url=https://assets-global.website-files.com/5d7b77b063a9066d83e1209c/6137488ee132f03deba81f9f_data-preprocess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08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Preprocessing</a:t>
            </a:r>
            <a:endParaRPr lang="en-US" sz="2400" dirty="0"/>
          </a:p>
        </p:txBody>
      </p:sp>
      <p:sp>
        <p:nvSpPr>
          <p:cNvPr id="1048609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Gathering data from various sources like satellite imagery, weather stations, and social media.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involves cleaning, normalizing, and integrating data for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techniques enhance the quality and quantity of training data.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1048614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1048615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2097156" name="Image 0" descr="https://search-letsfade-com.herokuapp.com/proxy?url=https://editor.analyticsvidhya.com/uploads/67201cn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1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Models for Intensity Analysis</a:t>
            </a:r>
            <a:endParaRPr lang="en-US" sz="2400" dirty="0"/>
          </a:p>
        </p:txBody>
      </p:sp>
      <p:sp>
        <p:nvSpPr>
          <p:cNvPr id="104861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Convolutional Neural Networks (CNNs) for image-based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Recurrent Neural Networks (RNNs) for time-series data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Ensemble models combining multiple AI techniques for improved accuracy.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1048622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1048623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sp>
        <p:nvSpPr>
          <p:cNvPr id="1048624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and Validation</a:t>
            </a:r>
            <a:endParaRPr lang="en-US" sz="2400" dirty="0"/>
          </a:p>
        </p:txBody>
      </p:sp>
      <p:sp>
        <p:nvSpPr>
          <p:cNvPr id="1048625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AI models using labeled data to learn patterns and make predictions.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Validation of models using separate datasets to evaluate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Iterative training and validation process to optimize model accuracy.</a:t>
            </a:r>
            <a:endParaRPr lang="en-US" sz="1600" dirty="0"/>
          </a:p>
        </p:txBody>
      </p:sp>
      <p:pic>
        <p:nvPicPr>
          <p:cNvPr id="209715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1560"/>
            <a:ext cx="4332758" cy="2628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1048630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1048631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2097158" name="Image 0" descr="https://search-letsfade-com.herokuapp.com/proxy?url=http://www.air.org/sites/default/files/Infographic-EWIMS-508_JR_P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32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 and Early Warning Systems</a:t>
            </a:r>
            <a:endParaRPr lang="en-US" sz="2400" dirty="0"/>
          </a:p>
        </p:txBody>
      </p:sp>
      <p:sp>
        <p:nvSpPr>
          <p:cNvPr id="1048633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algorithms continuously process incoming data for real-time monitoring.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warning systems leverage AI to provide timely alerts and notifications.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existing disaster management systems for seamless operations.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</p:spPr>
      </p:sp>
      <p:sp>
        <p:nvSpPr>
          <p:cNvPr id="1048638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</p:spPr>
      </p:sp>
      <p:sp>
        <p:nvSpPr>
          <p:cNvPr id="1048639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2097159" name="Image 0" descr="https://search-letsfade-com.herokuapp.com/proxy?url=http://www.blog.thesietch.org/wp-content/uploads/2007/08/frequencyofatlanticstormch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40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Study - Hurricane Intensity Analysis</a:t>
            </a:r>
            <a:endParaRPr lang="en-US" sz="2400" dirty="0"/>
          </a:p>
        </p:txBody>
      </p:sp>
      <p:sp>
        <p:nvSpPr>
          <p:cNvPr id="1048641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Applying AI to analyze satellite imagery and atmospheric data for hurricane intensity prediction.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accuracy in forecasting hurricane strength and potential impact.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Assisting meteorologists and emergency management agencies in decision-making.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Disasters Intensity Analysis And Classification Using AI</dc:title>
  <dc:creator>SlideMake.com</dc:creator>
  <cp:lastModifiedBy>Priyanka Galla</cp:lastModifiedBy>
  <cp:revision>1</cp:revision>
  <dcterms:created xsi:type="dcterms:W3CDTF">2023-08-02T19:34:48Z</dcterms:created>
  <dcterms:modified xsi:type="dcterms:W3CDTF">2023-08-09T05:49:50Z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5c4814ddd23d4015b3d26c4944eaabc9</vt:lpwstr>
  </property>
</Properties>
</file>