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99" r:id="rId4"/>
    <p:sldId id="302" r:id="rId5"/>
    <p:sldId id="304" r:id="rId6"/>
    <p:sldId id="301" r:id="rId7"/>
    <p:sldId id="294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CF0C-1EDB-44E5-8456-1E687CBF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CA42-FB3D-4550-8A03-8C20AAC6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A6DD-2F77-414C-ACA7-F71847A5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DC55-2795-4969-BC9C-7901B4B6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675E-A864-40EC-A636-99FCE5A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C805-7A90-4DC8-8C72-CE04390C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103DE-827D-4038-831E-329ABC50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88FA-88B6-42B0-BBF9-0F2BA65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FEA-A4BE-4D31-8C44-9A9732E5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5E36-837A-4BD8-86DC-EE856C45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CEBEB-1462-4308-A283-628D64F0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55DC-E73A-46A8-821B-6EA97A90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D3D4-C49D-4405-8C76-9229F702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9B94-9E35-48FD-8BF1-2E1875CC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4E91-F045-481A-B167-F9F33BC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5B2-BC8D-46A0-8225-1F81335F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612-2627-4AEB-B383-4E25AB6E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5315-D520-43B5-BDED-A2C04A9E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AA35-7AAC-4792-ACF4-6CEF59A9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12BE-2CC4-42BC-8589-656E6DC0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5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FB9-09E2-43D4-96DE-85EF1BD7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F0EC-1E48-4946-B382-CE653673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2B70-C114-4AC8-9B9B-F11C8081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09F3-6704-4910-8221-72770B3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9650-EFC0-4150-8C0E-BE487AA9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C015-CE74-4FDA-B402-62FB1986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1CD-932B-4965-8687-A1BDB9FBD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0766-0D46-4595-AE76-FA92628B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4E01-FDC0-47FA-8D54-FD929838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6130-7B4E-49FA-B447-4C3377DC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7B25-3693-48A0-9A03-1DBED10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BA-CFF7-43CA-92B1-4B8D2B6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3873-B04F-4140-B7FA-78148D29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25F0-6F52-455E-8B9B-A348EC57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DF52A-7885-4E69-83A1-232E9D92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058B6-15F9-4937-8BBE-CB8FBB26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1B81C-507B-4A58-AFDD-B1BBA520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EC69B-D961-4987-8076-683B888B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A5BD-1576-49D7-9220-7209F039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5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CB37-9B66-4E12-8386-C504E45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FE38-0D6E-4D31-8BC9-944F0CBD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195D-1A2B-4122-B98D-B7E53B2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4ACA8-12D7-49B1-87A2-1C7C7C60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7E534-7E67-4554-A636-1973072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2D4D0-7BB3-4DA2-9DAC-C1EB2445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96FB-FA13-4610-959B-6CC86790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1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0EBD-3874-452C-B702-497EE65F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852B-58AF-4419-87FE-F6D1E69C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70CC-38DC-4321-AF9F-78133DC5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360A-9E6B-468E-868F-9C741727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A071-57D7-49A7-AF0E-CDC5FF6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4E68-6250-4680-B1BC-FD37882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2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BC21-8B77-4F81-BD3D-01CBEC5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942B4-1C91-4942-8BC4-C8BA7DC35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CBD2-4D84-4A9F-AAF9-3234B654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81EAB-D1B1-47F5-889A-29407C5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50FA0-AED6-42DD-93AB-08116A66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3B7D-78CF-4510-9FD1-A4A40157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9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43AE3-C769-447E-89D6-41BDC9E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01DC-2182-4BD1-A37A-B5CB32AB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A0F-FF51-4F29-9CE6-A46C229E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907D-DA85-4003-A3A2-B8D3785FAC4D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3A07-238D-4229-A53A-56A6F1B22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B99-CAAC-43E7-A7EA-8C3A3C24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799-8240-4DC2-AF26-79E5E90D5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D949-38BF-4462-8331-8EC69505F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 in &amp; Get well soon card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87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1B699-16E2-4E32-8612-C44E4D7C80EB}"/>
              </a:ext>
            </a:extLst>
          </p:cNvPr>
          <p:cNvSpPr txBox="1"/>
          <p:nvPr/>
        </p:nvSpPr>
        <p:spPr>
          <a:xfrm>
            <a:off x="1305017" y="547603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C96DE-2EFE-4AB2-8A88-FB41B6311C92}"/>
              </a:ext>
            </a:extLst>
          </p:cNvPr>
          <p:cNvSpPr txBox="1"/>
          <p:nvPr/>
        </p:nvSpPr>
        <p:spPr>
          <a:xfrm>
            <a:off x="1305017" y="541387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D41F8-805E-4141-B4E8-2C4DFDD0EF52}"/>
              </a:ext>
            </a:extLst>
          </p:cNvPr>
          <p:cNvSpPr txBox="1"/>
          <p:nvPr/>
        </p:nvSpPr>
        <p:spPr>
          <a:xfrm>
            <a:off x="1305017" y="6160215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AD8F6-577E-4A35-90BA-152B82E73F22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B8F0E-7160-4F08-93E9-1CEB82E92F90}"/>
              </a:ext>
            </a:extLst>
          </p:cNvPr>
          <p:cNvSpPr txBox="1"/>
          <p:nvPr/>
        </p:nvSpPr>
        <p:spPr>
          <a:xfrm>
            <a:off x="0" y="6254319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75953-AB75-4050-9712-73BF340538D1}"/>
              </a:ext>
            </a:extLst>
          </p:cNvPr>
          <p:cNvSpPr/>
          <p:nvPr/>
        </p:nvSpPr>
        <p:spPr>
          <a:xfrm>
            <a:off x="4116280" y="137691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2324-DA11-4DFD-BC78-810B21C1B004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C2227-4019-4CE1-ACF1-0F3F547C36E2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EA2B52-1F5C-49AC-8A22-C32EE60D5404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46DAD-5424-4D18-8E07-C1E5B49CAA16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9A98D2-6DB2-435D-8EAC-B5BCA021B9F9}"/>
              </a:ext>
            </a:extLst>
          </p:cNvPr>
          <p:cNvCxnSpPr/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59D5F7-82E1-4D34-87F8-5366F05A672F}"/>
              </a:ext>
            </a:extLst>
          </p:cNvPr>
          <p:cNvCxnSpPr/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D7EDFE-D20F-483A-BFD3-8BF854A60380}"/>
              </a:ext>
            </a:extLst>
          </p:cNvPr>
          <p:cNvSpPr txBox="1"/>
          <p:nvPr/>
        </p:nvSpPr>
        <p:spPr>
          <a:xfrm>
            <a:off x="3303972" y="260594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choose the style: 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04ABE-4783-42EE-968C-2B5863B5C38B}"/>
              </a:ext>
            </a:extLst>
          </p:cNvPr>
          <p:cNvSpPr/>
          <p:nvPr/>
        </p:nvSpPr>
        <p:spPr>
          <a:xfrm>
            <a:off x="3497802" y="3058882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D7DD4-F384-417B-B300-752D11792A3D}"/>
              </a:ext>
            </a:extLst>
          </p:cNvPr>
          <p:cNvSpPr/>
          <p:nvPr/>
        </p:nvSpPr>
        <p:spPr>
          <a:xfrm>
            <a:off x="4626746" y="3058881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9A91D1-8A5D-4E55-9B62-FEFEF776B025}"/>
              </a:ext>
            </a:extLst>
          </p:cNvPr>
          <p:cNvSpPr/>
          <p:nvPr/>
        </p:nvSpPr>
        <p:spPr>
          <a:xfrm>
            <a:off x="5754209" y="3058881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EE3FA-E49A-4CAC-A844-30361949FB39}"/>
              </a:ext>
            </a:extLst>
          </p:cNvPr>
          <p:cNvSpPr/>
          <p:nvPr/>
        </p:nvSpPr>
        <p:spPr>
          <a:xfrm>
            <a:off x="6884631" y="3058880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5F444-82E3-4E35-AD15-A2B9DC892D22}"/>
              </a:ext>
            </a:extLst>
          </p:cNvPr>
          <p:cNvSpPr/>
          <p:nvPr/>
        </p:nvSpPr>
        <p:spPr>
          <a:xfrm>
            <a:off x="3767460" y="4054893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EA1EA8-5852-4542-A691-FF124355DAC4}"/>
              </a:ext>
            </a:extLst>
          </p:cNvPr>
          <p:cNvSpPr/>
          <p:nvPr/>
        </p:nvSpPr>
        <p:spPr>
          <a:xfrm>
            <a:off x="4896404" y="4044135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3A7BA3-4771-4E5A-811F-DEAFF744D53E}"/>
              </a:ext>
            </a:extLst>
          </p:cNvPr>
          <p:cNvSpPr/>
          <p:nvPr/>
        </p:nvSpPr>
        <p:spPr>
          <a:xfrm>
            <a:off x="6023867" y="4044135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BE21C8-28FB-412C-92E0-6676F17B3091}"/>
              </a:ext>
            </a:extLst>
          </p:cNvPr>
          <p:cNvSpPr/>
          <p:nvPr/>
        </p:nvSpPr>
        <p:spPr>
          <a:xfrm>
            <a:off x="7154289" y="4044134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5C289-EB30-45C7-9F67-B2E4795CC091}"/>
              </a:ext>
            </a:extLst>
          </p:cNvPr>
          <p:cNvSpPr txBox="1"/>
          <p:nvPr/>
        </p:nvSpPr>
        <p:spPr>
          <a:xfrm>
            <a:off x="4865702" y="4453336"/>
            <a:ext cx="59946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am sure you will get back in your feet in no time. Please be strong.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best friend, Paul.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C27B43-9CCD-415F-A439-6EDA619E369C}"/>
              </a:ext>
            </a:extLst>
          </p:cNvPr>
          <p:cNvSpPr txBox="1"/>
          <p:nvPr/>
        </p:nvSpPr>
        <p:spPr>
          <a:xfrm>
            <a:off x="2048521" y="4627154"/>
            <a:ext cx="289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your good thought: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6E2F5-1A7D-4607-967D-82596F73F39E}"/>
              </a:ext>
            </a:extLst>
          </p:cNvPr>
          <p:cNvSpPr txBox="1"/>
          <p:nvPr/>
        </p:nvSpPr>
        <p:spPr>
          <a:xfrm>
            <a:off x="5159405" y="5603701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A3703-1A9C-499D-BEA0-2DC5E0AE42EB}"/>
              </a:ext>
            </a:extLst>
          </p:cNvPr>
          <p:cNvSpPr txBox="1"/>
          <p:nvPr/>
        </p:nvSpPr>
        <p:spPr>
          <a:xfrm>
            <a:off x="2048521" y="5815333"/>
            <a:ext cx="189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Field required</a:t>
            </a:r>
            <a:endParaRPr lang="en-CA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9EBDBF-DA28-4539-92D4-0CA9E73414D3}"/>
              </a:ext>
            </a:extLst>
          </p:cNvPr>
          <p:cNvSpPr/>
          <p:nvPr/>
        </p:nvSpPr>
        <p:spPr>
          <a:xfrm>
            <a:off x="3807857" y="4089697"/>
            <a:ext cx="63472" cy="551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A207D5-C2D9-4248-AB90-40B6372BFD52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5DE4057-CCBD-4A7B-AC62-18E66F4892D5}"/>
              </a:ext>
            </a:extLst>
          </p:cNvPr>
          <p:cNvSpPr/>
          <p:nvPr/>
        </p:nvSpPr>
        <p:spPr>
          <a:xfrm>
            <a:off x="3151573" y="1976902"/>
            <a:ext cx="5885895" cy="506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07193F1F-BF0F-4F91-AD2C-912CCFA18AD2}"/>
              </a:ext>
            </a:extLst>
          </p:cNvPr>
          <p:cNvSpPr/>
          <p:nvPr/>
        </p:nvSpPr>
        <p:spPr>
          <a:xfrm>
            <a:off x="4946343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D979955-B3C5-4C1A-A182-B10E1EA6D2EE}"/>
              </a:ext>
            </a:extLst>
          </p:cNvPr>
          <p:cNvSpPr/>
          <p:nvPr/>
        </p:nvSpPr>
        <p:spPr>
          <a:xfrm>
            <a:off x="3151573" y="1971086"/>
            <a:ext cx="1794771" cy="4843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Choose card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7048AA9-85F1-48FA-B808-03F6BBBF0DD1}"/>
              </a:ext>
            </a:extLst>
          </p:cNvPr>
          <p:cNvSpPr/>
          <p:nvPr/>
        </p:nvSpPr>
        <p:spPr>
          <a:xfrm>
            <a:off x="5283693" y="2039344"/>
            <a:ext cx="1826582" cy="41606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information</a:t>
            </a:r>
            <a:endParaRPr lang="en-CA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ED421EDF-85FF-4B20-A98E-EA6F3AD2BB27}"/>
              </a:ext>
            </a:extLst>
          </p:cNvPr>
          <p:cNvSpPr/>
          <p:nvPr/>
        </p:nvSpPr>
        <p:spPr>
          <a:xfrm>
            <a:off x="7494231" y="1998673"/>
            <a:ext cx="1472957" cy="456734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en-CA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0206B121-0ECB-485C-945A-1DC2993B208F}"/>
              </a:ext>
            </a:extLst>
          </p:cNvPr>
          <p:cNvSpPr/>
          <p:nvPr/>
        </p:nvSpPr>
        <p:spPr>
          <a:xfrm>
            <a:off x="7278949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5-A5DC-461D-AEA8-B89011AA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4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in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26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AF54C-3876-4C40-A37E-F34D7106DE82}"/>
              </a:ext>
            </a:extLst>
          </p:cNvPr>
          <p:cNvSpPr txBox="1"/>
          <p:nvPr/>
        </p:nvSpPr>
        <p:spPr>
          <a:xfrm>
            <a:off x="1305017" y="648070"/>
            <a:ext cx="9747682" cy="5388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415A1-969B-41A5-9013-8343CB846643}"/>
              </a:ext>
            </a:extLst>
          </p:cNvPr>
          <p:cNvSpPr txBox="1"/>
          <p:nvPr/>
        </p:nvSpPr>
        <p:spPr>
          <a:xfrm>
            <a:off x="1305017" y="648070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03BFC-4A67-4C7C-BACB-E47BC9640855}"/>
              </a:ext>
            </a:extLst>
          </p:cNvPr>
          <p:cNvSpPr txBox="1"/>
          <p:nvPr/>
        </p:nvSpPr>
        <p:spPr>
          <a:xfrm>
            <a:off x="1305017" y="5344357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7820E-BFD8-497B-8102-3DF6BD659B6C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F655-723D-495E-A6BB-8C76C23D316E}"/>
              </a:ext>
            </a:extLst>
          </p:cNvPr>
          <p:cNvSpPr txBox="1"/>
          <p:nvPr/>
        </p:nvSpPr>
        <p:spPr>
          <a:xfrm>
            <a:off x="4607511" y="2423604"/>
            <a:ext cx="2805343" cy="217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16F1A-0A55-4174-91ED-1E9C81ABCCD0}"/>
              </a:ext>
            </a:extLst>
          </p:cNvPr>
          <p:cNvSpPr txBox="1"/>
          <p:nvPr/>
        </p:nvSpPr>
        <p:spPr>
          <a:xfrm>
            <a:off x="5415378" y="3944567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D52DD-6B47-4B2F-9B38-860951FCFAAF}"/>
              </a:ext>
            </a:extLst>
          </p:cNvPr>
          <p:cNvSpPr txBox="1"/>
          <p:nvPr/>
        </p:nvSpPr>
        <p:spPr>
          <a:xfrm>
            <a:off x="5921406" y="2658069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03334-E6A7-4567-A518-2A47E9E3173B}"/>
              </a:ext>
            </a:extLst>
          </p:cNvPr>
          <p:cNvSpPr txBox="1"/>
          <p:nvPr/>
        </p:nvSpPr>
        <p:spPr>
          <a:xfrm>
            <a:off x="5921406" y="3244334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A388E-6D41-4460-A277-271AF0981805}"/>
              </a:ext>
            </a:extLst>
          </p:cNvPr>
          <p:cNvSpPr txBox="1"/>
          <p:nvPr/>
        </p:nvSpPr>
        <p:spPr>
          <a:xfrm>
            <a:off x="4722919" y="2750402"/>
            <a:ext cx="99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99EE2-BC91-43FF-BF9C-3E91CC656AD4}"/>
              </a:ext>
            </a:extLst>
          </p:cNvPr>
          <p:cNvSpPr txBox="1"/>
          <p:nvPr/>
        </p:nvSpPr>
        <p:spPr>
          <a:xfrm>
            <a:off x="4722920" y="3290500"/>
            <a:ext cx="8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  <a:endParaRPr lang="en-CA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9AA89-E99B-4CE8-899E-F12E4EF7FBC8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0DE5EE-EA4C-4833-87C6-55FC8F6D90A7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E4099-DD12-427E-AD95-05C8677A7A2F}"/>
              </a:ext>
            </a:extLst>
          </p:cNvPr>
          <p:cNvCxnSpPr/>
          <p:nvPr/>
        </p:nvCxnSpPr>
        <p:spPr>
          <a:xfrm>
            <a:off x="923278" y="5742087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5378FF-8B8A-4881-AD74-76EB33A98E5D}"/>
              </a:ext>
            </a:extLst>
          </p:cNvPr>
          <p:cNvSpPr txBox="1"/>
          <p:nvPr/>
        </p:nvSpPr>
        <p:spPr>
          <a:xfrm>
            <a:off x="62144" y="5544105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6C636-C6C5-4D03-BD04-D5ADD2F62146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5018B0-DC36-44EE-AF59-08503DBDEA3F}"/>
              </a:ext>
            </a:extLst>
          </p:cNvPr>
          <p:cNvCxnSpPr>
            <a:stCxn id="23" idx="2"/>
          </p:cNvCxnSpPr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3EEB6-CFFF-41B8-B1B4-C8861D8A5FCB}"/>
              </a:ext>
            </a:extLst>
          </p:cNvPr>
          <p:cNvSpPr/>
          <p:nvPr/>
        </p:nvSpPr>
        <p:spPr>
          <a:xfrm>
            <a:off x="4116280" y="148524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3D0E3-9EA3-4D5B-82F2-70AECD10C6F1}"/>
              </a:ext>
            </a:extLst>
          </p:cNvPr>
          <p:cNvCxnSpPr>
            <a:stCxn id="27" idx="1"/>
          </p:cNvCxnSpPr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FAB7F8-5DB2-44B2-B1DC-44D5CA610D88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6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620329-9938-4DE5-AACD-98427AD794A1}"/>
              </a:ext>
            </a:extLst>
          </p:cNvPr>
          <p:cNvSpPr txBox="1"/>
          <p:nvPr/>
        </p:nvSpPr>
        <p:spPr>
          <a:xfrm>
            <a:off x="1305017" y="648070"/>
            <a:ext cx="9747682" cy="5388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0FD9-97E4-473D-A15D-0C6D8D628CDE}"/>
              </a:ext>
            </a:extLst>
          </p:cNvPr>
          <p:cNvSpPr txBox="1"/>
          <p:nvPr/>
        </p:nvSpPr>
        <p:spPr>
          <a:xfrm>
            <a:off x="1305017" y="648070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3BE51-FFD3-4A42-BECA-39CBE7E4F32D}"/>
              </a:ext>
            </a:extLst>
          </p:cNvPr>
          <p:cNvSpPr txBox="1"/>
          <p:nvPr/>
        </p:nvSpPr>
        <p:spPr>
          <a:xfrm>
            <a:off x="1305017" y="5344357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BE076-D873-40C2-AF0F-751A99565A34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ECFDE-94AB-4E6E-9D15-D3285BB9770F}"/>
              </a:ext>
            </a:extLst>
          </p:cNvPr>
          <p:cNvSpPr txBox="1"/>
          <p:nvPr/>
        </p:nvSpPr>
        <p:spPr>
          <a:xfrm>
            <a:off x="2083293" y="2818746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D1A7B-FBAF-4DCF-99CD-9A01F83EB42E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65E29-6C53-4E42-ABAC-A71B431AAA21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9A705-BD8B-40CA-A022-9A5DC05C6E00}"/>
              </a:ext>
            </a:extLst>
          </p:cNvPr>
          <p:cNvCxnSpPr/>
          <p:nvPr/>
        </p:nvCxnSpPr>
        <p:spPr>
          <a:xfrm>
            <a:off x="923278" y="5742087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8655DE-637E-484E-9227-332E1D7FACAC}"/>
              </a:ext>
            </a:extLst>
          </p:cNvPr>
          <p:cNvSpPr txBox="1"/>
          <p:nvPr/>
        </p:nvSpPr>
        <p:spPr>
          <a:xfrm>
            <a:off x="62144" y="5544105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D758-0AF8-4293-AE62-FB64CF283D3E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AAAFF-3F52-4CE3-A221-86CD6D0A86B0}"/>
              </a:ext>
            </a:extLst>
          </p:cNvPr>
          <p:cNvCxnSpPr>
            <a:stCxn id="18" idx="2"/>
          </p:cNvCxnSpPr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F4AA67-35CC-4C93-8A0B-6EF625904C08}"/>
              </a:ext>
            </a:extLst>
          </p:cNvPr>
          <p:cNvSpPr/>
          <p:nvPr/>
        </p:nvSpPr>
        <p:spPr>
          <a:xfrm>
            <a:off x="4116280" y="148524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29B7A-67C0-4E5F-B3CC-9F5CA05AF7DC}"/>
              </a:ext>
            </a:extLst>
          </p:cNvPr>
          <p:cNvCxnSpPr>
            <a:stCxn id="22" idx="1"/>
          </p:cNvCxnSpPr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6ECC6F-1F35-409F-85F9-96DA3B4AEAEC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DA7AB-AF41-4A77-9049-EF1F4ABB30C9}"/>
              </a:ext>
            </a:extLst>
          </p:cNvPr>
          <p:cNvSpPr txBox="1"/>
          <p:nvPr/>
        </p:nvSpPr>
        <p:spPr>
          <a:xfrm>
            <a:off x="4995169" y="2818746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F1F07-BABB-4C72-83AB-AA78EB26E5DE}"/>
              </a:ext>
            </a:extLst>
          </p:cNvPr>
          <p:cNvSpPr txBox="1"/>
          <p:nvPr/>
        </p:nvSpPr>
        <p:spPr>
          <a:xfrm>
            <a:off x="7907045" y="2806985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1C3468F-4E6E-4525-A804-331D93E722F7}"/>
              </a:ext>
            </a:extLst>
          </p:cNvPr>
          <p:cNvSpPr/>
          <p:nvPr/>
        </p:nvSpPr>
        <p:spPr>
          <a:xfrm>
            <a:off x="8797771" y="2148396"/>
            <a:ext cx="2089212" cy="36621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back, Paul</a:t>
            </a:r>
            <a:endParaRPr lang="en-CA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395E8BC-195E-4031-92BB-92774E0477A3}"/>
              </a:ext>
            </a:extLst>
          </p:cNvPr>
          <p:cNvSpPr/>
          <p:nvPr/>
        </p:nvSpPr>
        <p:spPr>
          <a:xfrm>
            <a:off x="2083293" y="2818746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Parking registration</a:t>
            </a:r>
            <a:endParaRPr lang="en-CA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19F5E9D-5364-4EA5-B568-C17539B1C7CA}"/>
              </a:ext>
            </a:extLst>
          </p:cNvPr>
          <p:cNvSpPr/>
          <p:nvPr/>
        </p:nvSpPr>
        <p:spPr>
          <a:xfrm>
            <a:off x="4995169" y="2818746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Job application</a:t>
            </a:r>
            <a:endParaRPr lang="en-CA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C6646D9-72A0-418E-8AAB-0BD8C3C71AF9}"/>
              </a:ext>
            </a:extLst>
          </p:cNvPr>
          <p:cNvSpPr/>
          <p:nvPr/>
        </p:nvSpPr>
        <p:spPr>
          <a:xfrm>
            <a:off x="7907045" y="2798930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Card 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8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A90-C818-45C2-9C46-1FF69D9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75" y="2380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Get well soon Card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68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C6016-E360-4911-B7FE-3BBF2908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06" y="443883"/>
            <a:ext cx="9763188" cy="6213885"/>
          </a:xfrm>
        </p:spPr>
      </p:pic>
    </p:spTree>
    <p:extLst>
      <p:ext uri="{BB962C8B-B14F-4D97-AF65-F5344CB8AC3E}">
        <p14:creationId xmlns:p14="http://schemas.microsoft.com/office/powerpoint/2010/main" val="35246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7F9A42-9170-4923-B640-3BF8695F62B8}"/>
              </a:ext>
            </a:extLst>
          </p:cNvPr>
          <p:cNvSpPr txBox="1"/>
          <p:nvPr/>
        </p:nvSpPr>
        <p:spPr>
          <a:xfrm>
            <a:off x="1305017" y="536018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E2ABC-081C-424D-B429-DDEAB34FE0BC}"/>
              </a:ext>
            </a:extLst>
          </p:cNvPr>
          <p:cNvSpPr txBox="1"/>
          <p:nvPr/>
        </p:nvSpPr>
        <p:spPr>
          <a:xfrm>
            <a:off x="1305017" y="541387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136AD-B837-4173-A082-00D81B47F8DE}"/>
              </a:ext>
            </a:extLst>
          </p:cNvPr>
          <p:cNvSpPr txBox="1"/>
          <p:nvPr/>
        </p:nvSpPr>
        <p:spPr>
          <a:xfrm>
            <a:off x="1305017" y="6160215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D542E-95E1-4DD7-BA4E-434F8716D095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D873C-722E-4270-AF2C-B6C26062B5F2}"/>
              </a:ext>
            </a:extLst>
          </p:cNvPr>
          <p:cNvSpPr txBox="1"/>
          <p:nvPr/>
        </p:nvSpPr>
        <p:spPr>
          <a:xfrm>
            <a:off x="0" y="6254319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232A1-157B-4AF0-B857-DDEF6F3A0987}"/>
              </a:ext>
            </a:extLst>
          </p:cNvPr>
          <p:cNvSpPr/>
          <p:nvPr/>
        </p:nvSpPr>
        <p:spPr>
          <a:xfrm>
            <a:off x="4116280" y="137691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78FB44-0248-4E96-873B-14AD86226D59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FE73E3-CABD-4705-9DDA-CE9679E4F132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12786D-D857-4BEE-826A-659C8E5CCD9F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BC2EDF-F68A-44A0-B240-69015433A39A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A3D58A-BFAF-4250-8828-1E23E971E8D9}"/>
              </a:ext>
            </a:extLst>
          </p:cNvPr>
          <p:cNvCxnSpPr/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E23E89-5FB1-4AC7-82B7-EBB6FC516D9F}"/>
              </a:ext>
            </a:extLst>
          </p:cNvPr>
          <p:cNvCxnSpPr/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528ECF-56A6-4028-AD0E-E385E68C28BB}"/>
              </a:ext>
            </a:extLst>
          </p:cNvPr>
          <p:cNvSpPr txBox="1"/>
          <p:nvPr/>
        </p:nvSpPr>
        <p:spPr>
          <a:xfrm>
            <a:off x="3592497" y="2603952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choose the style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9406F7-CCEF-476A-94D0-5A9E98DB45B5}"/>
              </a:ext>
            </a:extLst>
          </p:cNvPr>
          <p:cNvSpPr/>
          <p:nvPr/>
        </p:nvSpPr>
        <p:spPr>
          <a:xfrm>
            <a:off x="3814436" y="3103268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4BA90-15D3-4C5D-BAB6-4F1A62B4C821}"/>
              </a:ext>
            </a:extLst>
          </p:cNvPr>
          <p:cNvSpPr/>
          <p:nvPr/>
        </p:nvSpPr>
        <p:spPr>
          <a:xfrm>
            <a:off x="4943380" y="3103267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CB85F7-AC21-4BB8-9A9B-E0F95C27C818}"/>
              </a:ext>
            </a:extLst>
          </p:cNvPr>
          <p:cNvSpPr/>
          <p:nvPr/>
        </p:nvSpPr>
        <p:spPr>
          <a:xfrm>
            <a:off x="6070843" y="3103267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F86FAE-B1B3-4820-B879-7EB414D17DFA}"/>
              </a:ext>
            </a:extLst>
          </p:cNvPr>
          <p:cNvSpPr/>
          <p:nvPr/>
        </p:nvSpPr>
        <p:spPr>
          <a:xfrm>
            <a:off x="7201265" y="3103266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9D1AB1-474A-4111-AC7C-D7D98D2CC0FD}"/>
              </a:ext>
            </a:extLst>
          </p:cNvPr>
          <p:cNvSpPr/>
          <p:nvPr/>
        </p:nvSpPr>
        <p:spPr>
          <a:xfrm>
            <a:off x="4084094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596E00-05AB-425F-B1F3-205F4EE789F4}"/>
              </a:ext>
            </a:extLst>
          </p:cNvPr>
          <p:cNvSpPr/>
          <p:nvPr/>
        </p:nvSpPr>
        <p:spPr>
          <a:xfrm>
            <a:off x="5213038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95E15E-5B91-4DA9-B201-CA940E99B595}"/>
              </a:ext>
            </a:extLst>
          </p:cNvPr>
          <p:cNvSpPr/>
          <p:nvPr/>
        </p:nvSpPr>
        <p:spPr>
          <a:xfrm>
            <a:off x="6340501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1B12D1-D5DB-468D-A04E-26DDB71533B9}"/>
              </a:ext>
            </a:extLst>
          </p:cNvPr>
          <p:cNvSpPr/>
          <p:nvPr/>
        </p:nvSpPr>
        <p:spPr>
          <a:xfrm>
            <a:off x="7470923" y="4088520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EBB62-15CE-4F64-9158-28CAC763A908}"/>
              </a:ext>
            </a:extLst>
          </p:cNvPr>
          <p:cNvSpPr txBox="1"/>
          <p:nvPr/>
        </p:nvSpPr>
        <p:spPr>
          <a:xfrm>
            <a:off x="4865702" y="4464530"/>
            <a:ext cx="5994648" cy="91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ACFD5-4CFC-45AE-8F67-EAD51E5938D4}"/>
              </a:ext>
            </a:extLst>
          </p:cNvPr>
          <p:cNvSpPr txBox="1"/>
          <p:nvPr/>
        </p:nvSpPr>
        <p:spPr>
          <a:xfrm>
            <a:off x="2048521" y="4466569"/>
            <a:ext cx="289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your good thought: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9D05CA-81EF-4D3C-94C7-78E883B2C8F4}"/>
              </a:ext>
            </a:extLst>
          </p:cNvPr>
          <p:cNvSpPr txBox="1"/>
          <p:nvPr/>
        </p:nvSpPr>
        <p:spPr>
          <a:xfrm>
            <a:off x="5159405" y="5614142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0B174F-2E07-479C-B535-7E1E7D501D03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B7287515-997C-4692-AFE1-64AA4626E58E}"/>
              </a:ext>
            </a:extLst>
          </p:cNvPr>
          <p:cNvSpPr/>
          <p:nvPr/>
        </p:nvSpPr>
        <p:spPr>
          <a:xfrm>
            <a:off x="7140606" y="1991339"/>
            <a:ext cx="346229" cy="48432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83AD6-1C82-4BF2-96ED-19B003DCBACE}"/>
              </a:ext>
            </a:extLst>
          </p:cNvPr>
          <p:cNvGrpSpPr/>
          <p:nvPr/>
        </p:nvGrpSpPr>
        <p:grpSpPr>
          <a:xfrm>
            <a:off x="3151573" y="1971086"/>
            <a:ext cx="5885895" cy="511908"/>
            <a:chOff x="3151573" y="1971086"/>
            <a:chExt cx="5885895" cy="511908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20AA270-14AA-4657-9DE7-4C436C4D71C3}"/>
                </a:ext>
              </a:extLst>
            </p:cNvPr>
            <p:cNvSpPr/>
            <p:nvPr/>
          </p:nvSpPr>
          <p:spPr>
            <a:xfrm>
              <a:off x="3151573" y="1976902"/>
              <a:ext cx="5885895" cy="50609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1B3237B1-2864-4DD5-B86D-B32D05C4F5E9}"/>
                </a:ext>
              </a:extLst>
            </p:cNvPr>
            <p:cNvSpPr/>
            <p:nvPr/>
          </p:nvSpPr>
          <p:spPr>
            <a:xfrm>
              <a:off x="4946343" y="1989531"/>
              <a:ext cx="337350" cy="493463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375ED3D-D6CA-4BAD-99B1-6882A238DE2E}"/>
                </a:ext>
              </a:extLst>
            </p:cNvPr>
            <p:cNvSpPr/>
            <p:nvPr/>
          </p:nvSpPr>
          <p:spPr>
            <a:xfrm>
              <a:off x="3151573" y="1971086"/>
              <a:ext cx="1794771" cy="48432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Choose card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6257384-9CB3-4F97-B0D0-58F43952F8C5}"/>
                </a:ext>
              </a:extLst>
            </p:cNvPr>
            <p:cNvSpPr/>
            <p:nvPr/>
          </p:nvSpPr>
          <p:spPr>
            <a:xfrm>
              <a:off x="5283693" y="2039344"/>
              <a:ext cx="1826582" cy="41606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Additional information</a:t>
              </a:r>
              <a:endParaRPr lang="en-CA" dirty="0"/>
            </a:p>
          </p:txBody>
        </p:sp>
        <p:sp>
          <p:nvSpPr>
            <p:cNvPr id="71" name="Flowchart: Process 70">
              <a:extLst>
                <a:ext uri="{FF2B5EF4-FFF2-40B4-BE49-F238E27FC236}">
                  <a16:creationId xmlns:a16="http://schemas.microsoft.com/office/drawing/2014/main" id="{CED809BC-5E1D-4318-B366-2EB837FB1F2F}"/>
                </a:ext>
              </a:extLst>
            </p:cNvPr>
            <p:cNvSpPr/>
            <p:nvPr/>
          </p:nvSpPr>
          <p:spPr>
            <a:xfrm>
              <a:off x="7494231" y="1998673"/>
              <a:ext cx="1472957" cy="456734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Review</a:t>
              </a:r>
              <a:endParaRPr lang="en-CA" dirty="0"/>
            </a:p>
          </p:txBody>
        </p:sp>
      </p:grp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9B839492-5A55-47CD-A353-CF26BD8DAF60}"/>
              </a:ext>
            </a:extLst>
          </p:cNvPr>
          <p:cNvSpPr/>
          <p:nvPr/>
        </p:nvSpPr>
        <p:spPr>
          <a:xfrm>
            <a:off x="7278949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9A68A5-7D5D-402D-833E-1DDA6CA8ACE3}"/>
              </a:ext>
            </a:extLst>
          </p:cNvPr>
          <p:cNvSpPr txBox="1"/>
          <p:nvPr/>
        </p:nvSpPr>
        <p:spPr>
          <a:xfrm>
            <a:off x="1615737" y="5753703"/>
            <a:ext cx="189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Field required</a:t>
            </a:r>
            <a:endParaRPr lang="en-CA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5FE8C-4077-4367-B81B-C2A6C5E332F3}"/>
              </a:ext>
            </a:extLst>
          </p:cNvPr>
          <p:cNvSpPr txBox="1"/>
          <p:nvPr/>
        </p:nvSpPr>
        <p:spPr>
          <a:xfrm>
            <a:off x="1305017" y="567257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62EEF-B72A-49BF-8809-A691C4DFE3CC}"/>
              </a:ext>
            </a:extLst>
          </p:cNvPr>
          <p:cNvSpPr txBox="1"/>
          <p:nvPr/>
        </p:nvSpPr>
        <p:spPr>
          <a:xfrm>
            <a:off x="1305017" y="541387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BE479-292D-4623-8B7D-724D9FB85D8E}"/>
              </a:ext>
            </a:extLst>
          </p:cNvPr>
          <p:cNvSpPr txBox="1"/>
          <p:nvPr/>
        </p:nvSpPr>
        <p:spPr>
          <a:xfrm>
            <a:off x="1305017" y="6160215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182E-17F0-4E2A-AB71-C50066E3CA98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B44F35-CE01-44FB-82A6-77E2828408B8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02BD5-383E-4BD5-951F-041FD1075E60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5476B0-7132-4941-9658-3B08F564B413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DCEC3-2C65-4ADE-B9FA-D3E637CA9199}"/>
              </a:ext>
            </a:extLst>
          </p:cNvPr>
          <p:cNvSpPr txBox="1"/>
          <p:nvPr/>
        </p:nvSpPr>
        <p:spPr>
          <a:xfrm>
            <a:off x="0" y="6254319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0B4B2-6CDA-4C7B-8F86-2586C6F80C59}"/>
              </a:ext>
            </a:extLst>
          </p:cNvPr>
          <p:cNvSpPr/>
          <p:nvPr/>
        </p:nvSpPr>
        <p:spPr>
          <a:xfrm>
            <a:off x="4116280" y="137691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F788A-7917-4023-9871-8290C605BD8F}"/>
              </a:ext>
            </a:extLst>
          </p:cNvPr>
          <p:cNvCxnSpPr>
            <a:stCxn id="14" idx="1"/>
          </p:cNvCxnSpPr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81D14-7CFE-4C49-BBAF-849A3B2DB4B0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89B41-1D26-4EF9-83C8-F8A10FB19EDF}"/>
              </a:ext>
            </a:extLst>
          </p:cNvPr>
          <p:cNvCxnSpPr/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E29E69-B812-4FCB-9D6E-C9FCE972723C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5BE14-945F-495B-BF54-C941BDE0D258}"/>
              </a:ext>
            </a:extLst>
          </p:cNvPr>
          <p:cNvSpPr txBox="1"/>
          <p:nvPr/>
        </p:nvSpPr>
        <p:spPr>
          <a:xfrm>
            <a:off x="1441518" y="3828633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B83DA-BA66-496D-9927-BE01B35E8CA6}"/>
              </a:ext>
            </a:extLst>
          </p:cNvPr>
          <p:cNvSpPr txBox="1"/>
          <p:nvPr/>
        </p:nvSpPr>
        <p:spPr>
          <a:xfrm>
            <a:off x="7699901" y="3828633"/>
            <a:ext cx="3187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581E6-8FC3-40B0-B793-75821BAE78FE}"/>
              </a:ext>
            </a:extLst>
          </p:cNvPr>
          <p:cNvSpPr txBox="1"/>
          <p:nvPr/>
        </p:nvSpPr>
        <p:spPr>
          <a:xfrm>
            <a:off x="1462970" y="4679840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0A807A-9FAE-424A-9F0A-88AE14818260}"/>
              </a:ext>
            </a:extLst>
          </p:cNvPr>
          <p:cNvSpPr txBox="1"/>
          <p:nvPr/>
        </p:nvSpPr>
        <p:spPr>
          <a:xfrm>
            <a:off x="7699901" y="4676460"/>
            <a:ext cx="3187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14D90-3287-431E-89A8-AC7D07423D75}"/>
              </a:ext>
            </a:extLst>
          </p:cNvPr>
          <p:cNvSpPr txBox="1"/>
          <p:nvPr/>
        </p:nvSpPr>
        <p:spPr>
          <a:xfrm>
            <a:off x="5501196" y="5403390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13108A-166B-418D-88DA-3E9900275608}"/>
              </a:ext>
            </a:extLst>
          </p:cNvPr>
          <p:cNvSpPr txBox="1"/>
          <p:nvPr/>
        </p:nvSpPr>
        <p:spPr>
          <a:xfrm>
            <a:off x="1624613" y="5815333"/>
            <a:ext cx="189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Field required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F0B1A1-8D6E-4EF0-BA48-A1C438021BAE}"/>
              </a:ext>
            </a:extLst>
          </p:cNvPr>
          <p:cNvSpPr txBox="1"/>
          <p:nvPr/>
        </p:nvSpPr>
        <p:spPr>
          <a:xfrm>
            <a:off x="4515416" y="3828633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52916-2888-454A-A5B0-B11EB33178C9}"/>
              </a:ext>
            </a:extLst>
          </p:cNvPr>
          <p:cNvSpPr txBox="1"/>
          <p:nvPr/>
        </p:nvSpPr>
        <p:spPr>
          <a:xfrm>
            <a:off x="4490262" y="3388880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phone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0BFD5-E1D5-4E65-BB6C-15FBB9EFCF60}"/>
              </a:ext>
            </a:extLst>
          </p:cNvPr>
          <p:cNvSpPr txBox="1"/>
          <p:nvPr/>
        </p:nvSpPr>
        <p:spPr>
          <a:xfrm>
            <a:off x="3830714" y="2839909"/>
            <a:ext cx="39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enter additional information: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4FD4B-8297-4B46-974E-B1DFE21D0357}"/>
              </a:ext>
            </a:extLst>
          </p:cNvPr>
          <p:cNvSpPr txBox="1"/>
          <p:nvPr/>
        </p:nvSpPr>
        <p:spPr>
          <a:xfrm>
            <a:off x="1441517" y="3389128"/>
            <a:ext cx="26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name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D4B24-30F3-4F99-A66F-958E32EB8080}"/>
              </a:ext>
            </a:extLst>
          </p:cNvPr>
          <p:cNvSpPr txBox="1"/>
          <p:nvPr/>
        </p:nvSpPr>
        <p:spPr>
          <a:xfrm>
            <a:off x="7730973" y="3386892"/>
            <a:ext cx="202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email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507C23-0FB0-4884-B2F7-B56226376ED0}"/>
              </a:ext>
            </a:extLst>
          </p:cNvPr>
          <p:cNvSpPr txBox="1"/>
          <p:nvPr/>
        </p:nvSpPr>
        <p:spPr>
          <a:xfrm>
            <a:off x="1437816" y="4310741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name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EEF7D6-63B2-452E-BD1D-42198892D9DE}"/>
              </a:ext>
            </a:extLst>
          </p:cNvPr>
          <p:cNvSpPr txBox="1"/>
          <p:nvPr/>
        </p:nvSpPr>
        <p:spPr>
          <a:xfrm>
            <a:off x="7825665" y="43012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Email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3F731-3E0E-4905-955F-D15BE56D12B5}"/>
              </a:ext>
            </a:extLst>
          </p:cNvPr>
          <p:cNvSpPr txBox="1"/>
          <p:nvPr/>
        </p:nvSpPr>
        <p:spPr>
          <a:xfrm>
            <a:off x="4527615" y="4671741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DD6FC-D4DA-47D1-9743-3FE6E3F5EF0D}"/>
              </a:ext>
            </a:extLst>
          </p:cNvPr>
          <p:cNvSpPr txBox="1"/>
          <p:nvPr/>
        </p:nvSpPr>
        <p:spPr>
          <a:xfrm>
            <a:off x="4502461" y="4231988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phone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05FDC8C-974A-4A0B-B1F8-222220F6EE5C}"/>
              </a:ext>
            </a:extLst>
          </p:cNvPr>
          <p:cNvSpPr/>
          <p:nvPr/>
        </p:nvSpPr>
        <p:spPr>
          <a:xfrm>
            <a:off x="3151573" y="1976902"/>
            <a:ext cx="5885895" cy="506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55A2C8B5-BEB0-452B-822D-4FA3BD629EB8}"/>
              </a:ext>
            </a:extLst>
          </p:cNvPr>
          <p:cNvSpPr/>
          <p:nvPr/>
        </p:nvSpPr>
        <p:spPr>
          <a:xfrm>
            <a:off x="4946343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A859895D-C738-4599-AABF-833C12D3D390}"/>
              </a:ext>
            </a:extLst>
          </p:cNvPr>
          <p:cNvSpPr/>
          <p:nvPr/>
        </p:nvSpPr>
        <p:spPr>
          <a:xfrm>
            <a:off x="3151573" y="1971086"/>
            <a:ext cx="1794771" cy="4843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card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0EEA023-6749-4F18-9AEA-632948342727}"/>
              </a:ext>
            </a:extLst>
          </p:cNvPr>
          <p:cNvSpPr/>
          <p:nvPr/>
        </p:nvSpPr>
        <p:spPr>
          <a:xfrm>
            <a:off x="5283693" y="2039344"/>
            <a:ext cx="1826582" cy="41606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Additional information</a:t>
            </a:r>
            <a:endParaRPr lang="en-CA" b="1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4BB32A55-CE29-48D9-BBC4-2116EB0DA2FC}"/>
              </a:ext>
            </a:extLst>
          </p:cNvPr>
          <p:cNvSpPr/>
          <p:nvPr/>
        </p:nvSpPr>
        <p:spPr>
          <a:xfrm>
            <a:off x="7494231" y="1998673"/>
            <a:ext cx="1472957" cy="456734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en-CA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F47EA79-8DCF-461F-855E-939D2A3DD2E8}"/>
              </a:ext>
            </a:extLst>
          </p:cNvPr>
          <p:cNvSpPr/>
          <p:nvPr/>
        </p:nvSpPr>
        <p:spPr>
          <a:xfrm>
            <a:off x="7278949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9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976422-3FAB-44E6-AD9A-1C2A9AEAFBC9}"/>
              </a:ext>
            </a:extLst>
          </p:cNvPr>
          <p:cNvSpPr txBox="1"/>
          <p:nvPr/>
        </p:nvSpPr>
        <p:spPr>
          <a:xfrm>
            <a:off x="1305017" y="536018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838C3-F27C-415D-82E2-A566C4636897}"/>
              </a:ext>
            </a:extLst>
          </p:cNvPr>
          <p:cNvSpPr txBox="1"/>
          <p:nvPr/>
        </p:nvSpPr>
        <p:spPr>
          <a:xfrm>
            <a:off x="1305017" y="541387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693EE-956E-4B18-969C-ED601227C4E4}"/>
              </a:ext>
            </a:extLst>
          </p:cNvPr>
          <p:cNvSpPr txBox="1"/>
          <p:nvPr/>
        </p:nvSpPr>
        <p:spPr>
          <a:xfrm>
            <a:off x="1305017" y="6160215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6B88-26A0-43EA-AE69-AB7AC1910F6D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BC2FF-BD46-456D-9227-1BCB4CCC8377}"/>
              </a:ext>
            </a:extLst>
          </p:cNvPr>
          <p:cNvSpPr txBox="1"/>
          <p:nvPr/>
        </p:nvSpPr>
        <p:spPr>
          <a:xfrm>
            <a:off x="0" y="6254319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9EF0E3-290C-4B68-9612-4618CC0E72EE}"/>
              </a:ext>
            </a:extLst>
          </p:cNvPr>
          <p:cNvSpPr/>
          <p:nvPr/>
        </p:nvSpPr>
        <p:spPr>
          <a:xfrm>
            <a:off x="4116280" y="137691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71FCF-EE5D-4742-92FA-8A3E629E0D77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20745-403E-4B69-BFF3-C73A40D58505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41A316-D339-4199-AE85-50D5F4C6812D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B184E-F9AA-4BF3-B860-C66438E63688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6C8F75-DDEE-41BE-A79D-3D8743D3EFE4}"/>
              </a:ext>
            </a:extLst>
          </p:cNvPr>
          <p:cNvCxnSpPr/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87834-A958-43A4-83D2-FAB1CC020A9C}"/>
              </a:ext>
            </a:extLst>
          </p:cNvPr>
          <p:cNvCxnSpPr/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F16743-D770-47B3-A1A8-81E1A1BBA18D}"/>
              </a:ext>
            </a:extLst>
          </p:cNvPr>
          <p:cNvSpPr/>
          <p:nvPr/>
        </p:nvSpPr>
        <p:spPr>
          <a:xfrm>
            <a:off x="3803297" y="3143505"/>
            <a:ext cx="1189738" cy="149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F292F-A6ED-4CE9-AEA0-A42DEA2F6E05}"/>
              </a:ext>
            </a:extLst>
          </p:cNvPr>
          <p:cNvSpPr/>
          <p:nvPr/>
        </p:nvSpPr>
        <p:spPr>
          <a:xfrm>
            <a:off x="4993035" y="3143505"/>
            <a:ext cx="1189738" cy="149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185CA-A989-4B1A-8F8F-7AFA3B023CDB}"/>
              </a:ext>
            </a:extLst>
          </p:cNvPr>
          <p:cNvSpPr/>
          <p:nvPr/>
        </p:nvSpPr>
        <p:spPr>
          <a:xfrm>
            <a:off x="6363288" y="3153513"/>
            <a:ext cx="1189738" cy="149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832250-83C4-4C0F-AB80-14F524D5A565}"/>
              </a:ext>
            </a:extLst>
          </p:cNvPr>
          <p:cNvSpPr/>
          <p:nvPr/>
        </p:nvSpPr>
        <p:spPr>
          <a:xfrm>
            <a:off x="7553026" y="3153513"/>
            <a:ext cx="1189738" cy="149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2EFC3-5C46-43D0-836C-F35C4AF35867}"/>
              </a:ext>
            </a:extLst>
          </p:cNvPr>
          <p:cNvSpPr txBox="1"/>
          <p:nvPr/>
        </p:nvSpPr>
        <p:spPr>
          <a:xfrm>
            <a:off x="4481221" y="2629192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review your card: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B8BF-5013-45C8-A1E9-4278A6FD428C}"/>
              </a:ext>
            </a:extLst>
          </p:cNvPr>
          <p:cNvSpPr txBox="1"/>
          <p:nvPr/>
        </p:nvSpPr>
        <p:spPr>
          <a:xfrm>
            <a:off x="4973933" y="4995000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261E78-616E-4680-B21B-387988C6D854}"/>
              </a:ext>
            </a:extLst>
          </p:cNvPr>
          <p:cNvSpPr txBox="1"/>
          <p:nvPr/>
        </p:nvSpPr>
        <p:spPr>
          <a:xfrm>
            <a:off x="6354410" y="4995000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1A9AD-D5E4-4085-8EC8-8C39ED8B8D3C}"/>
              </a:ext>
            </a:extLst>
          </p:cNvPr>
          <p:cNvSpPr txBox="1"/>
          <p:nvPr/>
        </p:nvSpPr>
        <p:spPr>
          <a:xfrm>
            <a:off x="5738889" y="5576374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Send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6AE2E1-4714-4CAA-BB82-D50FA8477F63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53E1AF1-AECD-4988-93C7-C995D625B2C3}"/>
              </a:ext>
            </a:extLst>
          </p:cNvPr>
          <p:cNvSpPr/>
          <p:nvPr/>
        </p:nvSpPr>
        <p:spPr>
          <a:xfrm>
            <a:off x="3151573" y="1976902"/>
            <a:ext cx="5885895" cy="506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F7CFE47-8E3C-414E-8FF4-73B2E65E6B63}"/>
              </a:ext>
            </a:extLst>
          </p:cNvPr>
          <p:cNvSpPr/>
          <p:nvPr/>
        </p:nvSpPr>
        <p:spPr>
          <a:xfrm>
            <a:off x="4946343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7795F758-E115-4171-ABC7-EA6FCF0D7985}"/>
              </a:ext>
            </a:extLst>
          </p:cNvPr>
          <p:cNvSpPr/>
          <p:nvPr/>
        </p:nvSpPr>
        <p:spPr>
          <a:xfrm>
            <a:off x="3151573" y="1971086"/>
            <a:ext cx="1794771" cy="4843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card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737E996E-3B64-4F5C-9DDE-63F401FA46B0}"/>
              </a:ext>
            </a:extLst>
          </p:cNvPr>
          <p:cNvSpPr/>
          <p:nvPr/>
        </p:nvSpPr>
        <p:spPr>
          <a:xfrm>
            <a:off x="5283693" y="2039344"/>
            <a:ext cx="1826582" cy="41606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information</a:t>
            </a:r>
            <a:endParaRPr lang="en-CA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4BE01DDD-B2CE-4C41-A76D-72CC117296E8}"/>
              </a:ext>
            </a:extLst>
          </p:cNvPr>
          <p:cNvSpPr/>
          <p:nvPr/>
        </p:nvSpPr>
        <p:spPr>
          <a:xfrm>
            <a:off x="7494231" y="1998673"/>
            <a:ext cx="1472957" cy="456734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Review</a:t>
            </a:r>
            <a:endParaRPr lang="en-CA" b="1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2D5F62F5-048E-48C4-8329-A1519F9009F1}"/>
              </a:ext>
            </a:extLst>
          </p:cNvPr>
          <p:cNvSpPr/>
          <p:nvPr/>
        </p:nvSpPr>
        <p:spPr>
          <a:xfrm>
            <a:off x="7278949" y="1989531"/>
            <a:ext cx="337350" cy="49346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7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Wireframes</vt:lpstr>
      <vt:lpstr>Log in System</vt:lpstr>
      <vt:lpstr>PowerPoint Presentation</vt:lpstr>
      <vt:lpstr>PowerPoint Presentation</vt:lpstr>
      <vt:lpstr>Get well soon Card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Paul Tran</dc:creator>
  <cp:lastModifiedBy>Paul Tran</cp:lastModifiedBy>
  <cp:revision>3</cp:revision>
  <dcterms:created xsi:type="dcterms:W3CDTF">2020-03-19T14:42:41Z</dcterms:created>
  <dcterms:modified xsi:type="dcterms:W3CDTF">2020-03-19T15:03:20Z</dcterms:modified>
</cp:coreProperties>
</file>