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299" r:id="rId4"/>
    <p:sldId id="302" r:id="rId5"/>
    <p:sldId id="304" r:id="rId6"/>
    <p:sldId id="301" r:id="rId7"/>
    <p:sldId id="294" r:id="rId8"/>
    <p:sldId id="297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CF0C-1EDB-44E5-8456-1E687CBFE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6CA42-FB3D-4550-8A03-8C20AAC67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6A6DD-2F77-414C-ACA7-F71847A5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07D-DA85-4003-A3A2-B8D3785FAC4D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DC55-2795-4969-BC9C-7901B4B6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9675E-A864-40EC-A636-99FCE5A1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9C8-68CB-4CD0-84B3-1A3646824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09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C805-7A90-4DC8-8C72-CE04390C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103DE-827D-4038-831E-329ABC504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B88FA-88B6-42B0-BBF9-0F2BA653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07D-DA85-4003-A3A2-B8D3785FAC4D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9AFEA-A4BE-4D31-8C44-9A9732E5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F5E36-837A-4BD8-86DC-EE856C45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9C8-68CB-4CD0-84B3-1A3646824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3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CEBEB-1462-4308-A283-628D64F05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F55DC-E73A-46A8-821B-6EA97A906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7D3D4-C49D-4405-8C76-9229F702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07D-DA85-4003-A3A2-B8D3785FAC4D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9B94-9E35-48FD-8BF1-2E1875CC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B4E91-F045-481A-B167-F9F33BCD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9C8-68CB-4CD0-84B3-1A3646824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84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15B2-BC8D-46A0-8225-1F81335F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9612-2627-4AEB-B383-4E25AB6E0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45315-D520-43B5-BDED-A2C04A9E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07D-DA85-4003-A3A2-B8D3785FAC4D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6AA35-7AAC-4792-ACF4-6CEF59A9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12BE-2CC4-42BC-8589-656E6DC0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9C8-68CB-4CD0-84B3-1A3646824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55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1FB9-09E2-43D4-96DE-85EF1BD7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EF0EC-1E48-4946-B382-CE6536735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82B70-C114-4AC8-9B9B-F11C8081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07D-DA85-4003-A3A2-B8D3785FAC4D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09F3-6704-4910-8221-72770B3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E9650-EFC0-4150-8C0E-BE487AA9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9C8-68CB-4CD0-84B3-1A3646824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01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C015-CE74-4FDA-B402-62FB1986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31CD-932B-4965-8687-A1BDB9FBD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00766-0D46-4595-AE76-FA92628B0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54E01-FDC0-47FA-8D54-FD929838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07D-DA85-4003-A3A2-B8D3785FAC4D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D6130-7B4E-49FA-B447-4C3377DC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77B25-3693-48A0-9A03-1DBED107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9C8-68CB-4CD0-84B3-1A3646824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13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E0BA-CFF7-43CA-92B1-4B8D2B6C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B3873-B04F-4140-B7FA-78148D292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325F0-6F52-455E-8B9B-A348EC577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DF52A-7885-4E69-83A1-232E9D921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058B6-15F9-4937-8BBE-CB8FBB26B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1B81C-507B-4A58-AFDD-B1BBA520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07D-DA85-4003-A3A2-B8D3785FAC4D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EC69B-D961-4987-8076-683B888B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4A5BD-1576-49D7-9220-7209F039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9C8-68CB-4CD0-84B3-1A3646824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858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CB37-9B66-4E12-8386-C504E45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AFE38-0D6E-4D31-8BC9-944F0CBD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07D-DA85-4003-A3A2-B8D3785FAC4D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7195D-1A2B-4122-B98D-B7E53B2F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4ACA8-12D7-49B1-87A2-1C7C7C60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9C8-68CB-4CD0-84B3-1A3646824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5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7E534-7E67-4554-A636-1973072E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07D-DA85-4003-A3A2-B8D3785FAC4D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2D4D0-7BB3-4DA2-9DAC-C1EB2445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896FB-FA13-4610-959B-6CC86790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9C8-68CB-4CD0-84B3-1A3646824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51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0EBD-3874-452C-B702-497EE65F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852B-58AF-4419-87FE-F6D1E69C9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E70CC-38DC-4321-AF9F-78133DC5B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360A-9E6B-468E-868F-9C741727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07D-DA85-4003-A3A2-B8D3785FAC4D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EA071-57D7-49A7-AF0E-CDC5FF6D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24E68-6250-4680-B1BC-FD378821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9C8-68CB-4CD0-84B3-1A3646824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23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BC21-8B77-4F81-BD3D-01CBEC5B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942B4-1C91-4942-8BC4-C8BA7DC35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7CBD2-4D84-4A9F-AAF9-3234B6540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81EAB-D1B1-47F5-889A-29407C5F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07D-DA85-4003-A3A2-B8D3785FAC4D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50FA0-AED6-42DD-93AB-08116A66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43B7D-78CF-4510-9FD1-A4A40157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9C8-68CB-4CD0-84B3-1A3646824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298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43AE3-C769-447E-89D6-41BDC9ED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801DC-2182-4BD1-A37A-B5CB32AB9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DA0F-FF51-4F29-9CE6-A46C229E9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D907D-DA85-4003-A3A2-B8D3785FAC4D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A3A07-238D-4229-A53A-56A6F1B22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6B99-CAAC-43E7-A7EA-8C3A3C24A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5D9C8-68CB-4CD0-84B3-1A3646824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2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0799-8240-4DC2-AF26-79E5E90D5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Wireframes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FD949-38BF-4462-8331-8EC69505F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 in &amp; Get well soon card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287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62A5-A5DC-461D-AEA8-B89011AA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184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Log in System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268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9AF54C-3876-4C40-A37E-F34D7106DE82}"/>
              </a:ext>
            </a:extLst>
          </p:cNvPr>
          <p:cNvSpPr txBox="1"/>
          <p:nvPr/>
        </p:nvSpPr>
        <p:spPr>
          <a:xfrm>
            <a:off x="1305017" y="648070"/>
            <a:ext cx="9747682" cy="5388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0415A1-969B-41A5-9013-8343CB846643}"/>
              </a:ext>
            </a:extLst>
          </p:cNvPr>
          <p:cNvSpPr txBox="1"/>
          <p:nvPr/>
        </p:nvSpPr>
        <p:spPr>
          <a:xfrm>
            <a:off x="1305017" y="648070"/>
            <a:ext cx="9747682" cy="133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03BFC-4A67-4C7C-BACB-E47BC9640855}"/>
              </a:ext>
            </a:extLst>
          </p:cNvPr>
          <p:cNvSpPr txBox="1"/>
          <p:nvPr/>
        </p:nvSpPr>
        <p:spPr>
          <a:xfrm>
            <a:off x="1305017" y="5344357"/>
            <a:ext cx="9747682" cy="692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7820E-BFD8-497B-8102-3DF6BD659B6C}"/>
              </a:ext>
            </a:extLst>
          </p:cNvPr>
          <p:cNvSpPr/>
          <p:nvPr/>
        </p:nvSpPr>
        <p:spPr>
          <a:xfrm>
            <a:off x="1624614" y="949911"/>
            <a:ext cx="1455937" cy="701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9F655-723D-495E-A6BB-8C76C23D316E}"/>
              </a:ext>
            </a:extLst>
          </p:cNvPr>
          <p:cNvSpPr txBox="1"/>
          <p:nvPr/>
        </p:nvSpPr>
        <p:spPr>
          <a:xfrm>
            <a:off x="4607511" y="2423604"/>
            <a:ext cx="2805343" cy="217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16F1A-0A55-4174-91ED-1E9C81ABCCD0}"/>
              </a:ext>
            </a:extLst>
          </p:cNvPr>
          <p:cNvSpPr txBox="1"/>
          <p:nvPr/>
        </p:nvSpPr>
        <p:spPr>
          <a:xfrm>
            <a:off x="5415378" y="3944567"/>
            <a:ext cx="11896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Log in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BD52DD-6B47-4B2F-9B38-860951FCFAAF}"/>
              </a:ext>
            </a:extLst>
          </p:cNvPr>
          <p:cNvSpPr txBox="1"/>
          <p:nvPr/>
        </p:nvSpPr>
        <p:spPr>
          <a:xfrm>
            <a:off x="5921406" y="2658069"/>
            <a:ext cx="11896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03334-E6A7-4567-A518-2A47E9E3173B}"/>
              </a:ext>
            </a:extLst>
          </p:cNvPr>
          <p:cNvSpPr txBox="1"/>
          <p:nvPr/>
        </p:nvSpPr>
        <p:spPr>
          <a:xfrm>
            <a:off x="5921406" y="3244334"/>
            <a:ext cx="11896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A388E-6D41-4460-A277-271AF0981805}"/>
              </a:ext>
            </a:extLst>
          </p:cNvPr>
          <p:cNvSpPr txBox="1"/>
          <p:nvPr/>
        </p:nvSpPr>
        <p:spPr>
          <a:xfrm>
            <a:off x="4722919" y="2750402"/>
            <a:ext cx="99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name:</a:t>
            </a:r>
            <a:endParaRPr lang="en-CA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99EE2-BC91-43FF-BF9C-3E91CC656AD4}"/>
              </a:ext>
            </a:extLst>
          </p:cNvPr>
          <p:cNvSpPr txBox="1"/>
          <p:nvPr/>
        </p:nvSpPr>
        <p:spPr>
          <a:xfrm>
            <a:off x="4722920" y="3290500"/>
            <a:ext cx="89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Password:</a:t>
            </a:r>
            <a:endParaRPr lang="en-CA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19AA89-E99B-4CE8-899E-F12E4EF7FBC8}"/>
              </a:ext>
            </a:extLst>
          </p:cNvPr>
          <p:cNvCxnSpPr/>
          <p:nvPr/>
        </p:nvCxnSpPr>
        <p:spPr>
          <a:xfrm>
            <a:off x="923278" y="1313895"/>
            <a:ext cx="7013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0DE5EE-EA4C-4833-87C6-55FC8F6D90A7}"/>
              </a:ext>
            </a:extLst>
          </p:cNvPr>
          <p:cNvSpPr txBox="1"/>
          <p:nvPr/>
        </p:nvSpPr>
        <p:spPr>
          <a:xfrm>
            <a:off x="62144" y="1115913"/>
            <a:ext cx="8611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Logo</a:t>
            </a:r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2E4099-DD12-427E-AD95-05C8677A7A2F}"/>
              </a:ext>
            </a:extLst>
          </p:cNvPr>
          <p:cNvCxnSpPr/>
          <p:nvPr/>
        </p:nvCxnSpPr>
        <p:spPr>
          <a:xfrm>
            <a:off x="923278" y="5742087"/>
            <a:ext cx="7013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65378FF-8B8A-4881-AD74-76EB33A98E5D}"/>
              </a:ext>
            </a:extLst>
          </p:cNvPr>
          <p:cNvSpPr txBox="1"/>
          <p:nvPr/>
        </p:nvSpPr>
        <p:spPr>
          <a:xfrm>
            <a:off x="62144" y="5544105"/>
            <a:ext cx="8611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Footer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76C636-C6C5-4D03-BD04-D5ADD2F62146}"/>
              </a:ext>
            </a:extLst>
          </p:cNvPr>
          <p:cNvSpPr txBox="1"/>
          <p:nvPr/>
        </p:nvSpPr>
        <p:spPr>
          <a:xfrm>
            <a:off x="4116280" y="92477"/>
            <a:ext cx="13849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  <a:endParaRPr lang="en-CA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5018B0-DC36-44EE-AF59-08503DBDEA3F}"/>
              </a:ext>
            </a:extLst>
          </p:cNvPr>
          <p:cNvCxnSpPr>
            <a:stCxn id="23" idx="2"/>
          </p:cNvCxnSpPr>
          <p:nvPr/>
        </p:nvCxnSpPr>
        <p:spPr>
          <a:xfrm>
            <a:off x="4808738" y="461809"/>
            <a:ext cx="0" cy="701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883EEB6-CFFF-41B8-B1B4-C8861D8A5FCB}"/>
              </a:ext>
            </a:extLst>
          </p:cNvPr>
          <p:cNvSpPr/>
          <p:nvPr/>
        </p:nvSpPr>
        <p:spPr>
          <a:xfrm>
            <a:off x="4116280" y="1485245"/>
            <a:ext cx="6936419" cy="491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93D0E3-9EA3-4D5B-82F2-70AECD10C6F1}"/>
              </a:ext>
            </a:extLst>
          </p:cNvPr>
          <p:cNvCxnSpPr>
            <a:stCxn id="27" idx="1"/>
          </p:cNvCxnSpPr>
          <p:nvPr/>
        </p:nvCxnSpPr>
        <p:spPr>
          <a:xfrm flipH="1">
            <a:off x="10348405" y="1792236"/>
            <a:ext cx="102389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8FAB7F8-5DB2-44B2-B1DC-44D5CA610D88}"/>
              </a:ext>
            </a:extLst>
          </p:cNvPr>
          <p:cNvSpPr txBox="1"/>
          <p:nvPr/>
        </p:nvSpPr>
        <p:spPr>
          <a:xfrm>
            <a:off x="11372296" y="1607570"/>
            <a:ext cx="18199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Navigation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563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620329-9938-4DE5-AACD-98427AD794A1}"/>
              </a:ext>
            </a:extLst>
          </p:cNvPr>
          <p:cNvSpPr txBox="1"/>
          <p:nvPr/>
        </p:nvSpPr>
        <p:spPr>
          <a:xfrm>
            <a:off x="1305017" y="648070"/>
            <a:ext cx="9747682" cy="5388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C0FD9-97E4-473D-A15D-0C6D8D628CDE}"/>
              </a:ext>
            </a:extLst>
          </p:cNvPr>
          <p:cNvSpPr txBox="1"/>
          <p:nvPr/>
        </p:nvSpPr>
        <p:spPr>
          <a:xfrm>
            <a:off x="1305017" y="648070"/>
            <a:ext cx="9747682" cy="133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3BE51-FFD3-4A42-BECA-39CBE7E4F32D}"/>
              </a:ext>
            </a:extLst>
          </p:cNvPr>
          <p:cNvSpPr txBox="1"/>
          <p:nvPr/>
        </p:nvSpPr>
        <p:spPr>
          <a:xfrm>
            <a:off x="1305017" y="5344357"/>
            <a:ext cx="9747682" cy="692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BE076-D873-40C2-AF0F-751A99565A34}"/>
              </a:ext>
            </a:extLst>
          </p:cNvPr>
          <p:cNvSpPr/>
          <p:nvPr/>
        </p:nvSpPr>
        <p:spPr>
          <a:xfrm>
            <a:off x="1624614" y="949911"/>
            <a:ext cx="1455937" cy="701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ECFDE-94AB-4E6E-9D15-D3285BB9770F}"/>
              </a:ext>
            </a:extLst>
          </p:cNvPr>
          <p:cNvSpPr txBox="1"/>
          <p:nvPr/>
        </p:nvSpPr>
        <p:spPr>
          <a:xfrm>
            <a:off x="2083293" y="2818746"/>
            <a:ext cx="2263806" cy="2225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5D1A7B-FBAF-4DCF-99CD-9A01F83EB42E}"/>
              </a:ext>
            </a:extLst>
          </p:cNvPr>
          <p:cNvCxnSpPr/>
          <p:nvPr/>
        </p:nvCxnSpPr>
        <p:spPr>
          <a:xfrm>
            <a:off x="923278" y="1313895"/>
            <a:ext cx="7013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565E29-6C53-4E42-ABAC-A71B431AAA21}"/>
              </a:ext>
            </a:extLst>
          </p:cNvPr>
          <p:cNvSpPr txBox="1"/>
          <p:nvPr/>
        </p:nvSpPr>
        <p:spPr>
          <a:xfrm>
            <a:off x="62144" y="1115913"/>
            <a:ext cx="8611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Logo</a:t>
            </a:r>
            <a:endParaRPr lang="en-CA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19A705-BD8B-40CA-A022-9A5DC05C6E00}"/>
              </a:ext>
            </a:extLst>
          </p:cNvPr>
          <p:cNvCxnSpPr/>
          <p:nvPr/>
        </p:nvCxnSpPr>
        <p:spPr>
          <a:xfrm>
            <a:off x="923278" y="5742087"/>
            <a:ext cx="7013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8655DE-637E-484E-9227-332E1D7FACAC}"/>
              </a:ext>
            </a:extLst>
          </p:cNvPr>
          <p:cNvSpPr txBox="1"/>
          <p:nvPr/>
        </p:nvSpPr>
        <p:spPr>
          <a:xfrm>
            <a:off x="62144" y="5544105"/>
            <a:ext cx="8611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Footer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58D758-0AF8-4293-AE62-FB64CF283D3E}"/>
              </a:ext>
            </a:extLst>
          </p:cNvPr>
          <p:cNvSpPr txBox="1"/>
          <p:nvPr/>
        </p:nvSpPr>
        <p:spPr>
          <a:xfrm>
            <a:off x="4116280" y="92477"/>
            <a:ext cx="13849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  <a:endParaRPr lang="en-C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AAAAFF-3F52-4CE3-A221-86CD6D0A86B0}"/>
              </a:ext>
            </a:extLst>
          </p:cNvPr>
          <p:cNvCxnSpPr>
            <a:stCxn id="18" idx="2"/>
          </p:cNvCxnSpPr>
          <p:nvPr/>
        </p:nvCxnSpPr>
        <p:spPr>
          <a:xfrm>
            <a:off x="4808738" y="461809"/>
            <a:ext cx="0" cy="701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BF4AA67-35CC-4C93-8A0B-6EF625904C08}"/>
              </a:ext>
            </a:extLst>
          </p:cNvPr>
          <p:cNvSpPr/>
          <p:nvPr/>
        </p:nvSpPr>
        <p:spPr>
          <a:xfrm>
            <a:off x="4116280" y="1485245"/>
            <a:ext cx="6936419" cy="491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029B7A-67C0-4E5F-B3CC-9F5CA05AF7DC}"/>
              </a:ext>
            </a:extLst>
          </p:cNvPr>
          <p:cNvCxnSpPr>
            <a:stCxn id="22" idx="1"/>
          </p:cNvCxnSpPr>
          <p:nvPr/>
        </p:nvCxnSpPr>
        <p:spPr>
          <a:xfrm flipH="1">
            <a:off x="10348405" y="1792236"/>
            <a:ext cx="102389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96ECC6F-1F35-409F-85F9-96DA3B4AEAEC}"/>
              </a:ext>
            </a:extLst>
          </p:cNvPr>
          <p:cNvSpPr txBox="1"/>
          <p:nvPr/>
        </p:nvSpPr>
        <p:spPr>
          <a:xfrm>
            <a:off x="11372296" y="1607570"/>
            <a:ext cx="18199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Navigation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1DA7AB-AF41-4A77-9049-EF1F4ABB30C9}"/>
              </a:ext>
            </a:extLst>
          </p:cNvPr>
          <p:cNvSpPr txBox="1"/>
          <p:nvPr/>
        </p:nvSpPr>
        <p:spPr>
          <a:xfrm>
            <a:off x="4995169" y="2818746"/>
            <a:ext cx="2263806" cy="2225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5F1F07-BABB-4C72-83AB-AA78EB26E5DE}"/>
              </a:ext>
            </a:extLst>
          </p:cNvPr>
          <p:cNvSpPr txBox="1"/>
          <p:nvPr/>
        </p:nvSpPr>
        <p:spPr>
          <a:xfrm>
            <a:off x="7907045" y="2806985"/>
            <a:ext cx="2263806" cy="2225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31C3468F-4E6E-4525-A804-331D93E722F7}"/>
              </a:ext>
            </a:extLst>
          </p:cNvPr>
          <p:cNvSpPr/>
          <p:nvPr/>
        </p:nvSpPr>
        <p:spPr>
          <a:xfrm>
            <a:off x="8797771" y="2148396"/>
            <a:ext cx="2089212" cy="36621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Welcome back, Paul</a:t>
            </a:r>
            <a:endParaRPr lang="en-CA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C395E8BC-195E-4031-92BB-92774E0477A3}"/>
              </a:ext>
            </a:extLst>
          </p:cNvPr>
          <p:cNvSpPr/>
          <p:nvPr/>
        </p:nvSpPr>
        <p:spPr>
          <a:xfrm>
            <a:off x="2083293" y="2818746"/>
            <a:ext cx="2263806" cy="577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Parking registration</a:t>
            </a:r>
            <a:endParaRPr lang="en-CA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319F5E9D-5364-4EA5-B568-C17539B1C7CA}"/>
              </a:ext>
            </a:extLst>
          </p:cNvPr>
          <p:cNvSpPr/>
          <p:nvPr/>
        </p:nvSpPr>
        <p:spPr>
          <a:xfrm>
            <a:off x="4995169" y="2818746"/>
            <a:ext cx="2263806" cy="577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Job application</a:t>
            </a:r>
            <a:endParaRPr lang="en-CA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BC6646D9-72A0-418E-8AAB-0BD8C3C71AF9}"/>
              </a:ext>
            </a:extLst>
          </p:cNvPr>
          <p:cNvSpPr/>
          <p:nvPr/>
        </p:nvSpPr>
        <p:spPr>
          <a:xfrm>
            <a:off x="7907045" y="2798930"/>
            <a:ext cx="2263806" cy="577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Card Order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784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A90-C818-45C2-9C46-1FF69D9B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775" y="238035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Get well soon Card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868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3C6016-E360-4911-B7FE-3BBF2908E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33" y="90497"/>
            <a:ext cx="9763188" cy="6213885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69F480-5B92-4321-97F7-BAEEC4C1B4C9}"/>
              </a:ext>
            </a:extLst>
          </p:cNvPr>
          <p:cNvSpPr/>
          <p:nvPr/>
        </p:nvSpPr>
        <p:spPr>
          <a:xfrm>
            <a:off x="9860132" y="920439"/>
            <a:ext cx="1711141" cy="1518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 &amp; editor can see all the cards</a:t>
            </a:r>
          </a:p>
          <a:p>
            <a:pPr algn="ctr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865753-7976-466B-B760-D763250AE42D}"/>
              </a:ext>
            </a:extLst>
          </p:cNvPr>
          <p:cNvSpPr/>
          <p:nvPr/>
        </p:nvSpPr>
        <p:spPr>
          <a:xfrm>
            <a:off x="9860132" y="3216675"/>
            <a:ext cx="1711141" cy="1518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registered user can only see their cards</a:t>
            </a:r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465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6D7F9A42-9170-4923-B640-3BF8695F62B8}"/>
              </a:ext>
            </a:extLst>
          </p:cNvPr>
          <p:cNvSpPr txBox="1"/>
          <p:nvPr/>
        </p:nvSpPr>
        <p:spPr>
          <a:xfrm>
            <a:off x="1291700" y="107664"/>
            <a:ext cx="9747682" cy="6217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BC2EDF-F68A-44A0-B240-69015433A39A}"/>
              </a:ext>
            </a:extLst>
          </p:cNvPr>
          <p:cNvCxnSpPr/>
          <p:nvPr/>
        </p:nvCxnSpPr>
        <p:spPr>
          <a:xfrm>
            <a:off x="861134" y="6452301"/>
            <a:ext cx="7013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6528ECF-56A6-4028-AD0E-E385E68C28BB}"/>
              </a:ext>
            </a:extLst>
          </p:cNvPr>
          <p:cNvSpPr txBox="1"/>
          <p:nvPr/>
        </p:nvSpPr>
        <p:spPr>
          <a:xfrm>
            <a:off x="3592497" y="2603952"/>
            <a:ext cx="304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choose the style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: </a:t>
            </a:r>
            <a:endParaRPr lang="en-CA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D9406F7-CCEF-476A-94D0-5A9E98DB45B5}"/>
              </a:ext>
            </a:extLst>
          </p:cNvPr>
          <p:cNvSpPr/>
          <p:nvPr/>
        </p:nvSpPr>
        <p:spPr>
          <a:xfrm>
            <a:off x="3814436" y="3103268"/>
            <a:ext cx="683581" cy="86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7C4BA90-15D3-4C5D-BAB6-4F1A62B4C821}"/>
              </a:ext>
            </a:extLst>
          </p:cNvPr>
          <p:cNvSpPr/>
          <p:nvPr/>
        </p:nvSpPr>
        <p:spPr>
          <a:xfrm>
            <a:off x="4943380" y="3103267"/>
            <a:ext cx="683581" cy="86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CB85F7-AC21-4BB8-9A9B-E0F95C27C818}"/>
              </a:ext>
            </a:extLst>
          </p:cNvPr>
          <p:cNvSpPr/>
          <p:nvPr/>
        </p:nvSpPr>
        <p:spPr>
          <a:xfrm>
            <a:off x="6070843" y="3103267"/>
            <a:ext cx="683581" cy="86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F86FAE-B1B3-4820-B879-7EB414D17DFA}"/>
              </a:ext>
            </a:extLst>
          </p:cNvPr>
          <p:cNvSpPr/>
          <p:nvPr/>
        </p:nvSpPr>
        <p:spPr>
          <a:xfrm>
            <a:off x="7201265" y="3103266"/>
            <a:ext cx="683581" cy="86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9D1AB1-474A-4111-AC7C-D7D98D2CC0FD}"/>
              </a:ext>
            </a:extLst>
          </p:cNvPr>
          <p:cNvSpPr/>
          <p:nvPr/>
        </p:nvSpPr>
        <p:spPr>
          <a:xfrm>
            <a:off x="4084094" y="4088521"/>
            <a:ext cx="144263" cy="1442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2596E00-05AB-425F-B1F3-205F4EE789F4}"/>
              </a:ext>
            </a:extLst>
          </p:cNvPr>
          <p:cNvSpPr/>
          <p:nvPr/>
        </p:nvSpPr>
        <p:spPr>
          <a:xfrm>
            <a:off x="5213038" y="4088521"/>
            <a:ext cx="144263" cy="1442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795E15E-5B91-4DA9-B201-CA940E99B595}"/>
              </a:ext>
            </a:extLst>
          </p:cNvPr>
          <p:cNvSpPr/>
          <p:nvPr/>
        </p:nvSpPr>
        <p:spPr>
          <a:xfrm>
            <a:off x="6340501" y="4088521"/>
            <a:ext cx="144263" cy="1442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F1B12D1-D5DB-468D-A04E-26DDB71533B9}"/>
              </a:ext>
            </a:extLst>
          </p:cNvPr>
          <p:cNvSpPr/>
          <p:nvPr/>
        </p:nvSpPr>
        <p:spPr>
          <a:xfrm>
            <a:off x="7470923" y="4088520"/>
            <a:ext cx="144263" cy="1442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BEBB62-15CE-4F64-9158-28CAC763A908}"/>
              </a:ext>
            </a:extLst>
          </p:cNvPr>
          <p:cNvSpPr txBox="1"/>
          <p:nvPr/>
        </p:nvSpPr>
        <p:spPr>
          <a:xfrm>
            <a:off x="4865702" y="4464530"/>
            <a:ext cx="5994648" cy="917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BACFD5-4CFC-45AE-8F67-EAD51E5938D4}"/>
              </a:ext>
            </a:extLst>
          </p:cNvPr>
          <p:cNvSpPr txBox="1"/>
          <p:nvPr/>
        </p:nvSpPr>
        <p:spPr>
          <a:xfrm>
            <a:off x="2048521" y="4466569"/>
            <a:ext cx="289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your good thought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:</a:t>
            </a:r>
            <a:endParaRPr lang="en-CA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9D05CA-81EF-4D3C-94C7-78E883B2C8F4}"/>
              </a:ext>
            </a:extLst>
          </p:cNvPr>
          <p:cNvSpPr txBox="1"/>
          <p:nvPr/>
        </p:nvSpPr>
        <p:spPr>
          <a:xfrm>
            <a:off x="5159405" y="5614142"/>
            <a:ext cx="11896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Submit</a:t>
            </a:r>
            <a:endParaRPr lang="en-CA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9A68A5-7D5D-402D-833E-1DDA6CA8ACE3}"/>
              </a:ext>
            </a:extLst>
          </p:cNvPr>
          <p:cNvSpPr txBox="1"/>
          <p:nvPr/>
        </p:nvSpPr>
        <p:spPr>
          <a:xfrm>
            <a:off x="1615737" y="5753703"/>
            <a:ext cx="1899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</a:t>
            </a:r>
            <a:r>
              <a:rPr lang="en-US" sz="1400" dirty="0"/>
              <a:t>Field required</a:t>
            </a:r>
            <a:endParaRPr lang="en-CA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9A2D90-92E2-4BF3-86FB-C047D592A607}"/>
              </a:ext>
            </a:extLst>
          </p:cNvPr>
          <p:cNvSpPr txBox="1"/>
          <p:nvPr/>
        </p:nvSpPr>
        <p:spPr>
          <a:xfrm>
            <a:off x="1358837" y="1254703"/>
            <a:ext cx="2831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113EC6-757D-4456-92A6-5777D8823E9A}"/>
              </a:ext>
            </a:extLst>
          </p:cNvPr>
          <p:cNvSpPr txBox="1"/>
          <p:nvPr/>
        </p:nvSpPr>
        <p:spPr>
          <a:xfrm>
            <a:off x="7555177" y="1234835"/>
            <a:ext cx="31870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E04CD6E-FB73-48D3-9708-A8BDA02DDDA2}"/>
              </a:ext>
            </a:extLst>
          </p:cNvPr>
          <p:cNvSpPr txBox="1"/>
          <p:nvPr/>
        </p:nvSpPr>
        <p:spPr>
          <a:xfrm>
            <a:off x="7555177" y="2082662"/>
            <a:ext cx="3187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EA1B1D-F61B-44D6-B858-C4F265304057}"/>
              </a:ext>
            </a:extLst>
          </p:cNvPr>
          <p:cNvSpPr txBox="1"/>
          <p:nvPr/>
        </p:nvSpPr>
        <p:spPr>
          <a:xfrm>
            <a:off x="4422751" y="779251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Room Number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:</a:t>
            </a:r>
            <a:endParaRPr lang="en-CA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FA44C2-4D36-49A2-BBB6-1E0098F8520F}"/>
              </a:ext>
            </a:extLst>
          </p:cNvPr>
          <p:cNvSpPr txBox="1"/>
          <p:nvPr/>
        </p:nvSpPr>
        <p:spPr>
          <a:xfrm>
            <a:off x="1274870" y="806095"/>
            <a:ext cx="263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Patient’s name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:</a:t>
            </a:r>
            <a:endParaRPr lang="en-CA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BF0836-4E2F-413E-84E2-1B9671E469B2}"/>
              </a:ext>
            </a:extLst>
          </p:cNvPr>
          <p:cNvSpPr txBox="1"/>
          <p:nvPr/>
        </p:nvSpPr>
        <p:spPr>
          <a:xfrm>
            <a:off x="7586249" y="793094"/>
            <a:ext cx="202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Patient’s email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:</a:t>
            </a:r>
            <a:endParaRPr lang="en-CA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393885-0407-4F2E-B7F1-1C7FBA313261}"/>
              </a:ext>
            </a:extLst>
          </p:cNvPr>
          <p:cNvSpPr txBox="1"/>
          <p:nvPr/>
        </p:nvSpPr>
        <p:spPr>
          <a:xfrm>
            <a:off x="1271169" y="1727708"/>
            <a:ext cx="229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name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:</a:t>
            </a:r>
            <a:endParaRPr lang="en-CA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7852AB-0806-489E-979D-ADBB33FC1672}"/>
              </a:ext>
            </a:extLst>
          </p:cNvPr>
          <p:cNvSpPr txBox="1"/>
          <p:nvPr/>
        </p:nvSpPr>
        <p:spPr>
          <a:xfrm>
            <a:off x="7680941" y="1707475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Email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:</a:t>
            </a:r>
            <a:endParaRPr lang="en-CA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3AE61F-BEA8-41DA-AE72-BE0198FCBB91}"/>
              </a:ext>
            </a:extLst>
          </p:cNvPr>
          <p:cNvSpPr txBox="1"/>
          <p:nvPr/>
        </p:nvSpPr>
        <p:spPr>
          <a:xfrm>
            <a:off x="4460104" y="2062112"/>
            <a:ext cx="2831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EAA253-871D-4643-A18E-6046DD662AE8}"/>
              </a:ext>
            </a:extLst>
          </p:cNvPr>
          <p:cNvSpPr txBox="1"/>
          <p:nvPr/>
        </p:nvSpPr>
        <p:spPr>
          <a:xfrm>
            <a:off x="4434950" y="1622359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phone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:</a:t>
            </a:r>
            <a:endParaRPr lang="en-CA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2E0B7E-7429-4567-A7E2-8883075AE0AF}"/>
              </a:ext>
            </a:extLst>
          </p:cNvPr>
          <p:cNvSpPr txBox="1"/>
          <p:nvPr/>
        </p:nvSpPr>
        <p:spPr>
          <a:xfrm>
            <a:off x="1358837" y="2080590"/>
            <a:ext cx="2831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6BE0DAB-11A9-45E9-BA30-DBD6A067B84F}"/>
              </a:ext>
            </a:extLst>
          </p:cNvPr>
          <p:cNvSpPr txBox="1"/>
          <p:nvPr/>
        </p:nvSpPr>
        <p:spPr>
          <a:xfrm>
            <a:off x="4494130" y="1228107"/>
            <a:ext cx="2831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F976422-3FAB-44E6-AD9A-1C2A9AEAFBC9}"/>
              </a:ext>
            </a:extLst>
          </p:cNvPr>
          <p:cNvSpPr txBox="1"/>
          <p:nvPr/>
        </p:nvSpPr>
        <p:spPr>
          <a:xfrm>
            <a:off x="1305017" y="536018"/>
            <a:ext cx="9747682" cy="6217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838C3-F27C-415D-82E2-A566C4636897}"/>
              </a:ext>
            </a:extLst>
          </p:cNvPr>
          <p:cNvSpPr txBox="1"/>
          <p:nvPr/>
        </p:nvSpPr>
        <p:spPr>
          <a:xfrm>
            <a:off x="1305017" y="541387"/>
            <a:ext cx="9747682" cy="133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4693EE-956E-4B18-969C-ED601227C4E4}"/>
              </a:ext>
            </a:extLst>
          </p:cNvPr>
          <p:cNvSpPr txBox="1"/>
          <p:nvPr/>
        </p:nvSpPr>
        <p:spPr>
          <a:xfrm>
            <a:off x="1305017" y="6160215"/>
            <a:ext cx="9747682" cy="692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66B88-26A0-43EA-AE69-AB7AC1910F6D}"/>
              </a:ext>
            </a:extLst>
          </p:cNvPr>
          <p:cNvSpPr txBox="1"/>
          <p:nvPr/>
        </p:nvSpPr>
        <p:spPr>
          <a:xfrm>
            <a:off x="62144" y="1115913"/>
            <a:ext cx="8611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Logo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BC2FF-BD46-456D-9227-1BCB4CCC8377}"/>
              </a:ext>
            </a:extLst>
          </p:cNvPr>
          <p:cNvSpPr txBox="1"/>
          <p:nvPr/>
        </p:nvSpPr>
        <p:spPr>
          <a:xfrm>
            <a:off x="0" y="6254319"/>
            <a:ext cx="8611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Footer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9EF0E3-290C-4B68-9612-4618CC0E72EE}"/>
              </a:ext>
            </a:extLst>
          </p:cNvPr>
          <p:cNvSpPr/>
          <p:nvPr/>
        </p:nvSpPr>
        <p:spPr>
          <a:xfrm>
            <a:off x="4116280" y="1376915"/>
            <a:ext cx="6936419" cy="491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171FCF-EE5D-4742-92FA-8A3E629E0D77}"/>
              </a:ext>
            </a:extLst>
          </p:cNvPr>
          <p:cNvSpPr txBox="1"/>
          <p:nvPr/>
        </p:nvSpPr>
        <p:spPr>
          <a:xfrm>
            <a:off x="11372296" y="1607570"/>
            <a:ext cx="18199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Navigation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C20745-403E-4B69-BFF3-C73A40D58505}"/>
              </a:ext>
            </a:extLst>
          </p:cNvPr>
          <p:cNvSpPr txBox="1"/>
          <p:nvPr/>
        </p:nvSpPr>
        <p:spPr>
          <a:xfrm>
            <a:off x="4116280" y="92477"/>
            <a:ext cx="13849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  <a:endParaRPr lang="en-CA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41A316-D339-4199-AE85-50D5F4C6812D}"/>
              </a:ext>
            </a:extLst>
          </p:cNvPr>
          <p:cNvCxnSpPr/>
          <p:nvPr/>
        </p:nvCxnSpPr>
        <p:spPr>
          <a:xfrm>
            <a:off x="923278" y="1313895"/>
            <a:ext cx="7013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B184E-F9AA-4BF3-B860-C66438E63688}"/>
              </a:ext>
            </a:extLst>
          </p:cNvPr>
          <p:cNvCxnSpPr/>
          <p:nvPr/>
        </p:nvCxnSpPr>
        <p:spPr>
          <a:xfrm>
            <a:off x="861134" y="6452301"/>
            <a:ext cx="7013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6C8F75-DDEE-41BE-A79D-3D8743D3EFE4}"/>
              </a:ext>
            </a:extLst>
          </p:cNvPr>
          <p:cNvCxnSpPr/>
          <p:nvPr/>
        </p:nvCxnSpPr>
        <p:spPr>
          <a:xfrm flipH="1">
            <a:off x="10348405" y="1792236"/>
            <a:ext cx="102389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587834-A958-43A4-83D2-FAB1CC020A9C}"/>
              </a:ext>
            </a:extLst>
          </p:cNvPr>
          <p:cNvCxnSpPr/>
          <p:nvPr/>
        </p:nvCxnSpPr>
        <p:spPr>
          <a:xfrm>
            <a:off x="4808738" y="461809"/>
            <a:ext cx="0" cy="701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8F16743-D770-47B3-A1A8-81E1A1BBA18D}"/>
              </a:ext>
            </a:extLst>
          </p:cNvPr>
          <p:cNvSpPr/>
          <p:nvPr/>
        </p:nvSpPr>
        <p:spPr>
          <a:xfrm>
            <a:off x="3794289" y="2538854"/>
            <a:ext cx="1189738" cy="10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DF292F-A6ED-4CE9-AEA0-A42DEA2F6E05}"/>
              </a:ext>
            </a:extLst>
          </p:cNvPr>
          <p:cNvSpPr/>
          <p:nvPr/>
        </p:nvSpPr>
        <p:spPr>
          <a:xfrm>
            <a:off x="4984027" y="2538854"/>
            <a:ext cx="1189738" cy="10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D185CA-A989-4B1A-8F8F-7AFA3B023CDB}"/>
              </a:ext>
            </a:extLst>
          </p:cNvPr>
          <p:cNvSpPr/>
          <p:nvPr/>
        </p:nvSpPr>
        <p:spPr>
          <a:xfrm>
            <a:off x="6354345" y="2548862"/>
            <a:ext cx="1189738" cy="10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832250-83C4-4C0F-AB80-14F524D5A565}"/>
              </a:ext>
            </a:extLst>
          </p:cNvPr>
          <p:cNvSpPr/>
          <p:nvPr/>
        </p:nvSpPr>
        <p:spPr>
          <a:xfrm>
            <a:off x="7544018" y="2548862"/>
            <a:ext cx="1189738" cy="10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C2EFC3-5C46-43D0-836C-F35C4AF35867}"/>
              </a:ext>
            </a:extLst>
          </p:cNvPr>
          <p:cNvSpPr txBox="1"/>
          <p:nvPr/>
        </p:nvSpPr>
        <p:spPr>
          <a:xfrm>
            <a:off x="4472213" y="2024541"/>
            <a:ext cx="374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review your card:</a:t>
            </a:r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B8BF-5013-45C8-A1E9-4278A6FD428C}"/>
              </a:ext>
            </a:extLst>
          </p:cNvPr>
          <p:cNvSpPr txBox="1"/>
          <p:nvPr/>
        </p:nvSpPr>
        <p:spPr>
          <a:xfrm>
            <a:off x="4845205" y="5017822"/>
            <a:ext cx="11896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Edit</a:t>
            </a:r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261E78-616E-4680-B21B-387988C6D854}"/>
              </a:ext>
            </a:extLst>
          </p:cNvPr>
          <p:cNvSpPr txBox="1"/>
          <p:nvPr/>
        </p:nvSpPr>
        <p:spPr>
          <a:xfrm>
            <a:off x="6354410" y="4995000"/>
            <a:ext cx="11896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Delete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01A9AD-D5E4-4085-8EC8-8C39ED8B8D3C}"/>
              </a:ext>
            </a:extLst>
          </p:cNvPr>
          <p:cNvSpPr txBox="1"/>
          <p:nvPr/>
        </p:nvSpPr>
        <p:spPr>
          <a:xfrm>
            <a:off x="5738889" y="5576374"/>
            <a:ext cx="11896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Send</a:t>
            </a:r>
            <a:endParaRPr lang="en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6AE2E1-4714-4CAA-BB82-D50FA8477F63}"/>
              </a:ext>
            </a:extLst>
          </p:cNvPr>
          <p:cNvSpPr/>
          <p:nvPr/>
        </p:nvSpPr>
        <p:spPr>
          <a:xfrm>
            <a:off x="1624614" y="949911"/>
            <a:ext cx="1455937" cy="701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6C9EF6-2E0D-4189-89FB-EB076BC2FB28}"/>
              </a:ext>
            </a:extLst>
          </p:cNvPr>
          <p:cNvSpPr txBox="1"/>
          <p:nvPr/>
        </p:nvSpPr>
        <p:spPr>
          <a:xfrm>
            <a:off x="3803796" y="3816292"/>
            <a:ext cx="4739938" cy="917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7B4882-10FA-434F-97E8-3C55BF7063F2}"/>
              </a:ext>
            </a:extLst>
          </p:cNvPr>
          <p:cNvSpPr txBox="1"/>
          <p:nvPr/>
        </p:nvSpPr>
        <p:spPr>
          <a:xfrm>
            <a:off x="2100207" y="3831960"/>
            <a:ext cx="22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message: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227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9D7EDFE-D20F-483A-BFD3-8BF854A60380}"/>
              </a:ext>
            </a:extLst>
          </p:cNvPr>
          <p:cNvSpPr txBox="1"/>
          <p:nvPr/>
        </p:nvSpPr>
        <p:spPr>
          <a:xfrm>
            <a:off x="3303972" y="2605941"/>
            <a:ext cx="304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choose the style: 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004ABE-4783-42EE-968C-2B5863B5C38B}"/>
              </a:ext>
            </a:extLst>
          </p:cNvPr>
          <p:cNvSpPr/>
          <p:nvPr/>
        </p:nvSpPr>
        <p:spPr>
          <a:xfrm>
            <a:off x="3497802" y="3058882"/>
            <a:ext cx="683581" cy="86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ED7DD4-F384-417B-B300-752D11792A3D}"/>
              </a:ext>
            </a:extLst>
          </p:cNvPr>
          <p:cNvSpPr/>
          <p:nvPr/>
        </p:nvSpPr>
        <p:spPr>
          <a:xfrm>
            <a:off x="4626746" y="3058881"/>
            <a:ext cx="683581" cy="86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9A91D1-8A5D-4E55-9B62-FEFEF776B025}"/>
              </a:ext>
            </a:extLst>
          </p:cNvPr>
          <p:cNvSpPr/>
          <p:nvPr/>
        </p:nvSpPr>
        <p:spPr>
          <a:xfrm>
            <a:off x="5754209" y="3058881"/>
            <a:ext cx="683581" cy="86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2EE3FA-E49A-4CAC-A844-30361949FB39}"/>
              </a:ext>
            </a:extLst>
          </p:cNvPr>
          <p:cNvSpPr/>
          <p:nvPr/>
        </p:nvSpPr>
        <p:spPr>
          <a:xfrm>
            <a:off x="6884631" y="3058880"/>
            <a:ext cx="683581" cy="86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05F444-82E3-4E35-AD15-A2B9DC892D22}"/>
              </a:ext>
            </a:extLst>
          </p:cNvPr>
          <p:cNvSpPr/>
          <p:nvPr/>
        </p:nvSpPr>
        <p:spPr>
          <a:xfrm>
            <a:off x="3767460" y="4054893"/>
            <a:ext cx="144263" cy="1442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EA1EA8-5852-4542-A691-FF124355DAC4}"/>
              </a:ext>
            </a:extLst>
          </p:cNvPr>
          <p:cNvSpPr/>
          <p:nvPr/>
        </p:nvSpPr>
        <p:spPr>
          <a:xfrm>
            <a:off x="4896404" y="4044135"/>
            <a:ext cx="144263" cy="1442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3A7BA3-4771-4E5A-811F-DEAFF744D53E}"/>
              </a:ext>
            </a:extLst>
          </p:cNvPr>
          <p:cNvSpPr/>
          <p:nvPr/>
        </p:nvSpPr>
        <p:spPr>
          <a:xfrm>
            <a:off x="6023867" y="4044135"/>
            <a:ext cx="144263" cy="1442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BE21C8-28FB-412C-92E0-6676F17B3091}"/>
              </a:ext>
            </a:extLst>
          </p:cNvPr>
          <p:cNvSpPr/>
          <p:nvPr/>
        </p:nvSpPr>
        <p:spPr>
          <a:xfrm>
            <a:off x="7154289" y="4044134"/>
            <a:ext cx="144263" cy="1442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45C289-EB30-45C7-9F67-B2E4795CC091}"/>
              </a:ext>
            </a:extLst>
          </p:cNvPr>
          <p:cNvSpPr txBox="1"/>
          <p:nvPr/>
        </p:nvSpPr>
        <p:spPr>
          <a:xfrm>
            <a:off x="4865702" y="4453336"/>
            <a:ext cx="59946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 am sure you will get back in your feet in no time. Please be strong.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Your best friend, Paul.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C27B43-9CCD-415F-A439-6EDA619E369C}"/>
              </a:ext>
            </a:extLst>
          </p:cNvPr>
          <p:cNvSpPr txBox="1"/>
          <p:nvPr/>
        </p:nvSpPr>
        <p:spPr>
          <a:xfrm>
            <a:off x="2048521" y="4627154"/>
            <a:ext cx="289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your good thought:</a:t>
            </a:r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A6E2F5-1A7D-4607-967D-82596F73F39E}"/>
              </a:ext>
            </a:extLst>
          </p:cNvPr>
          <p:cNvSpPr txBox="1"/>
          <p:nvPr/>
        </p:nvSpPr>
        <p:spPr>
          <a:xfrm>
            <a:off x="5159405" y="5603701"/>
            <a:ext cx="11896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Submit</a:t>
            </a:r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CA3703-1A9C-499D-BEA0-2DC5E0AE42EB}"/>
              </a:ext>
            </a:extLst>
          </p:cNvPr>
          <p:cNvSpPr txBox="1"/>
          <p:nvPr/>
        </p:nvSpPr>
        <p:spPr>
          <a:xfrm>
            <a:off x="2048521" y="5815333"/>
            <a:ext cx="1899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</a:t>
            </a:r>
            <a:r>
              <a:rPr lang="en-US" sz="1400" dirty="0"/>
              <a:t>Field required</a:t>
            </a:r>
            <a:endParaRPr lang="en-CA" sz="1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B9EBDBF-DA28-4539-92D4-0CA9E73414D3}"/>
              </a:ext>
            </a:extLst>
          </p:cNvPr>
          <p:cNvSpPr/>
          <p:nvPr/>
        </p:nvSpPr>
        <p:spPr>
          <a:xfrm>
            <a:off x="3807857" y="4089697"/>
            <a:ext cx="63472" cy="551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A325FE-4086-4240-AA82-753A0CE5D330}"/>
              </a:ext>
            </a:extLst>
          </p:cNvPr>
          <p:cNvSpPr txBox="1"/>
          <p:nvPr/>
        </p:nvSpPr>
        <p:spPr>
          <a:xfrm>
            <a:off x="1358837" y="1254703"/>
            <a:ext cx="2831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Jack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F65268-1A7B-4AAE-8A6A-A06DFF6ED467}"/>
              </a:ext>
            </a:extLst>
          </p:cNvPr>
          <p:cNvSpPr txBox="1"/>
          <p:nvPr/>
        </p:nvSpPr>
        <p:spPr>
          <a:xfrm>
            <a:off x="7555177" y="1234835"/>
            <a:ext cx="31870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jack@example.com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790133-1BF7-45AE-ACE4-5246FA069985}"/>
              </a:ext>
            </a:extLst>
          </p:cNvPr>
          <p:cNvSpPr txBox="1"/>
          <p:nvPr/>
        </p:nvSpPr>
        <p:spPr>
          <a:xfrm>
            <a:off x="4422751" y="779251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Room Number:</a:t>
            </a:r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AF5D9A-ECB8-4CEA-BF87-3F382684B575}"/>
              </a:ext>
            </a:extLst>
          </p:cNvPr>
          <p:cNvSpPr txBox="1"/>
          <p:nvPr/>
        </p:nvSpPr>
        <p:spPr>
          <a:xfrm>
            <a:off x="1274870" y="806095"/>
            <a:ext cx="263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Patient’s name:</a:t>
            </a:r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04C44C-974F-4684-8A25-D00C7C55FC2F}"/>
              </a:ext>
            </a:extLst>
          </p:cNvPr>
          <p:cNvSpPr txBox="1"/>
          <p:nvPr/>
        </p:nvSpPr>
        <p:spPr>
          <a:xfrm>
            <a:off x="7586249" y="793094"/>
            <a:ext cx="202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Patient’s email: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CE57C9-35E0-4985-B9CC-BCE0A64FA195}"/>
              </a:ext>
            </a:extLst>
          </p:cNvPr>
          <p:cNvSpPr txBox="1"/>
          <p:nvPr/>
        </p:nvSpPr>
        <p:spPr>
          <a:xfrm>
            <a:off x="1271169" y="1727708"/>
            <a:ext cx="229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name:</a:t>
            </a:r>
            <a:endParaRPr lang="en-CA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A961C4-FA60-4A4E-B650-B7FDC8CCCDA8}"/>
              </a:ext>
            </a:extLst>
          </p:cNvPr>
          <p:cNvSpPr txBox="1"/>
          <p:nvPr/>
        </p:nvSpPr>
        <p:spPr>
          <a:xfrm>
            <a:off x="7680941" y="1707475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Email:</a:t>
            </a:r>
            <a:endParaRPr lang="en-C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47F7F-908C-40F3-8DD5-4E8C5C1EB2B5}"/>
              </a:ext>
            </a:extLst>
          </p:cNvPr>
          <p:cNvSpPr txBox="1"/>
          <p:nvPr/>
        </p:nvSpPr>
        <p:spPr>
          <a:xfrm>
            <a:off x="4460104" y="2062112"/>
            <a:ext cx="2831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6471234567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7E55FF-57E0-41A6-86C8-C318424667FC}"/>
              </a:ext>
            </a:extLst>
          </p:cNvPr>
          <p:cNvSpPr txBox="1"/>
          <p:nvPr/>
        </p:nvSpPr>
        <p:spPr>
          <a:xfrm>
            <a:off x="4434950" y="1622359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phone:</a:t>
            </a:r>
            <a:endParaRPr lang="en-CA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029CB8-C1C2-4FC5-A655-EF2EF4033B77}"/>
              </a:ext>
            </a:extLst>
          </p:cNvPr>
          <p:cNvSpPr txBox="1"/>
          <p:nvPr/>
        </p:nvSpPr>
        <p:spPr>
          <a:xfrm>
            <a:off x="1358837" y="2080590"/>
            <a:ext cx="2831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DDDD2B-5504-481A-B3B2-A837EC10A6EC}"/>
              </a:ext>
            </a:extLst>
          </p:cNvPr>
          <p:cNvSpPr txBox="1"/>
          <p:nvPr/>
        </p:nvSpPr>
        <p:spPr>
          <a:xfrm>
            <a:off x="4494130" y="1228107"/>
            <a:ext cx="2831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A113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9F67DB-EB89-4619-8C5F-1E7F9D45EFF2}"/>
              </a:ext>
            </a:extLst>
          </p:cNvPr>
          <p:cNvSpPr txBox="1"/>
          <p:nvPr/>
        </p:nvSpPr>
        <p:spPr>
          <a:xfrm>
            <a:off x="7555177" y="2082662"/>
            <a:ext cx="3187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paultran0307@gmail.com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46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176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Wireframes</vt:lpstr>
      <vt:lpstr>Log in System</vt:lpstr>
      <vt:lpstr>PowerPoint Presentation</vt:lpstr>
      <vt:lpstr>PowerPoint Presentation</vt:lpstr>
      <vt:lpstr>Get well soon Card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Wireframes</dc:title>
  <dc:creator>Paul Tran</dc:creator>
  <cp:lastModifiedBy>Paul Tran</cp:lastModifiedBy>
  <cp:revision>5</cp:revision>
  <dcterms:created xsi:type="dcterms:W3CDTF">2020-03-19T14:42:41Z</dcterms:created>
  <dcterms:modified xsi:type="dcterms:W3CDTF">2020-04-02T17:44:43Z</dcterms:modified>
</cp:coreProperties>
</file>