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560D-F061-B60B-C835-CE4EBB766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0C1E-59EF-7754-D757-B1BA4E56C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BFBBA-FD44-D520-32E4-D617F4FB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A1D5-C48D-D6CD-2A25-EF29B6DC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5519-1707-749E-95BF-CBFF84F4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7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5648-1EB7-7F8F-D8E9-F1E81386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432C6-ADFE-C7EA-67E4-01859F727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029A0-40FB-9DD9-F345-4895D09A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958E-C672-1376-75A2-7C366634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76EE-515A-BDB4-23B7-F72BB667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4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1FC3C-7666-866F-3F27-E7001B025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9EC46-3782-0432-7B62-627AC014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B35D-3B20-7846-86B1-B4B485A6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5794-4992-64FA-1DD2-2E7081D5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B77F-ABEA-FB56-EBD3-97AC712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C706-6502-F943-BB06-A69256BD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CF6B-5E0B-4C04-7650-C9A3A1A8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49AC-6B60-F891-5E7B-BEDD1CD0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5F98-364F-DED0-5973-7350F0D2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35AA-A316-7ECC-DB5C-DD3D1641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3755-A57F-D2E9-F47D-A2DC31A5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4F96-B40A-D63D-96C2-C999F321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AB3D-0BE9-1426-19DD-061674A3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A20A-CDB8-E8FA-5CA1-8D428F9C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470D-40A9-4321-DBC5-1DF7E6EA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3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CB52-3297-6DA9-1D8C-F83AB238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9C72-03C4-1808-8AE5-BBCD6EB5A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16F6-B8E3-6C09-5103-78593EC1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DCDD5-0208-1F3A-935C-41FD2021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2C1D3-8392-A9DC-6706-7C8ED13B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E637A-D29A-EA00-EC10-ADF23193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9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DCF2-664A-ACF3-EC62-695B658B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2F32E-08D5-B382-7E49-A1DCE1F45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C1AD-4116-943A-88C7-CD45159F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515D8-1DF0-369B-13DC-ED163F429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7FD28-2046-F275-374A-B2CF62841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2D1B9-6D7C-1E82-9FA1-6A9A672E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4DFA4-7AB3-A5B9-AB86-C78DE368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14B9F-3095-EC33-F721-EE8C0E0F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9217-AF71-51E4-01D1-4FA347E6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00E13-2B8A-C17E-07E0-83E6198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CB980-0787-2BF4-4EA8-B6D6EA6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DF9B-CAD0-997A-C993-BBCDE277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8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BEBC2-FDA7-7575-AD1E-99529EF5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D7E74-1565-FD3E-B233-005CEEFE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8A365-C2D5-AC67-18C4-327C57DF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0C19-4813-E2E1-1A67-18B9FA40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4823-0BAC-7107-84BC-0F0A2E3D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1C3-9FF5-432E-E9A8-0128D4A90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DCB3-61C6-1C1B-4415-DF41AA30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5B50B-41D9-4651-5D98-8E17C380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0C173-14AC-A8F4-F8EB-B028A4C0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966A-62C6-C740-6595-0A41C2FE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F4D91-766E-D24C-E412-48DCE25C4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72583-5A0B-FD08-CEF6-77B8E5F69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E55D5-BA4F-CFBD-1BB6-5A0A189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84533-044B-951E-BE3E-41B2DA34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40A33-A6FD-149E-59F6-5356B1CC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9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007A-0232-09C4-E204-CC58E5CD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D7EF2-1D0D-F04D-DEC3-272692EA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9427-B521-EDEC-290E-A7848D5AB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D5F1-21A4-4670-85FC-602A1730001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C654-1501-9AF5-287C-B757995B9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58B5-9FD8-D73B-EF14-587F97340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03C2-3999-469C-9BF8-93E350968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9945-31CE-5EC1-6792-8D3498A6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705"/>
            <a:ext cx="9144000" cy="971457"/>
          </a:xfrm>
        </p:spPr>
        <p:txBody>
          <a:bodyPr/>
          <a:lstStyle/>
          <a:p>
            <a:r>
              <a:rPr lang="en-IN" b="1" dirty="0"/>
              <a:t>Indian Food Data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6385F-3E96-FA41-B0B2-3EFB910B5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991600" cy="553103"/>
          </a:xfrm>
        </p:spPr>
        <p:txBody>
          <a:bodyPr/>
          <a:lstStyle/>
          <a:p>
            <a:r>
              <a:rPr lang="en-IN" b="1" dirty="0"/>
              <a:t>In Power BI with the help of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722E3-F9CC-20EA-0326-81D39E850F37}"/>
              </a:ext>
            </a:extLst>
          </p:cNvPr>
          <p:cNvSpPr txBox="1"/>
          <p:nvPr/>
        </p:nvSpPr>
        <p:spPr>
          <a:xfrm>
            <a:off x="9074944" y="62293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PRIYANKA AND AISHWARYA</a:t>
            </a:r>
          </a:p>
        </p:txBody>
      </p:sp>
    </p:spTree>
    <p:extLst>
      <p:ext uri="{BB962C8B-B14F-4D97-AF65-F5344CB8AC3E}">
        <p14:creationId xmlns:p14="http://schemas.microsoft.com/office/powerpoint/2010/main" val="283507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A6FB0-B707-2744-19A9-F07B44CEA0F6}"/>
              </a:ext>
            </a:extLst>
          </p:cNvPr>
          <p:cNvSpPr txBox="1"/>
          <p:nvPr/>
        </p:nvSpPr>
        <p:spPr>
          <a:xfrm>
            <a:off x="4354606" y="2921168"/>
            <a:ext cx="348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561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4C53-64EC-B885-C5A0-83F7E1F4F00C}"/>
              </a:ext>
            </a:extLst>
          </p:cNvPr>
          <p:cNvSpPr txBox="1"/>
          <p:nvPr/>
        </p:nvSpPr>
        <p:spPr>
          <a:xfrm>
            <a:off x="4092388" y="1949824"/>
            <a:ext cx="400722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Steps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Data Import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Data Analysing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Making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Answer the Question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1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C00E8-96E9-B959-DB11-F9ECEBB72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F8F1F-977E-F3AF-78D6-91B7615A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208" y="1"/>
            <a:ext cx="12302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2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970AA-34C2-8362-F370-0F944A0D7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28" y="12178"/>
            <a:ext cx="12213727" cy="68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73BC3-0955-37D1-0F2A-82BD30BB0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33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04AD9-AA02-0A46-5A39-04D00A0A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41" y="-13446"/>
            <a:ext cx="12232340" cy="68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E9050-79D5-EF71-D1C9-2E1A6B786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" y="-4779"/>
            <a:ext cx="12183516" cy="68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50CD1-81C7-8E58-B940-62D9AB614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Indian Food Data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Food Data Analytics </dc:title>
  <dc:creator>Priyanka Khandagale</dc:creator>
  <cp:lastModifiedBy>Priyanka Khandagale</cp:lastModifiedBy>
  <cp:revision>4</cp:revision>
  <dcterms:created xsi:type="dcterms:W3CDTF">2023-06-29T06:58:30Z</dcterms:created>
  <dcterms:modified xsi:type="dcterms:W3CDTF">2023-11-04T10:50:15Z</dcterms:modified>
</cp:coreProperties>
</file>