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ECC8073B-071F-490E-8BA9-5459F30429AF}"/>
    <pc:docChg chg="modSld">
      <pc:chgData name="aishwarya kadam" userId="551757d2b3c60c60" providerId="LiveId" clId="{ECC8073B-071F-490E-8BA9-5459F30429AF}" dt="2023-06-22T11:11:23.412" v="178" actId="207"/>
      <pc:docMkLst>
        <pc:docMk/>
      </pc:docMkLst>
      <pc:sldChg chg="addSp delSp modSp mod">
        <pc:chgData name="aishwarya kadam" userId="551757d2b3c60c60" providerId="LiveId" clId="{ECC8073B-071F-490E-8BA9-5459F30429AF}" dt="2023-06-22T11:11:23.412" v="178" actId="207"/>
        <pc:sldMkLst>
          <pc:docMk/>
          <pc:sldMk cId="310301826" sldId="260"/>
        </pc:sldMkLst>
        <pc:spChg chg="mod">
          <ac:chgData name="aishwarya kadam" userId="551757d2b3c60c60" providerId="LiveId" clId="{ECC8073B-071F-490E-8BA9-5459F30429AF}" dt="2023-06-22T11:10:15.667" v="170" actId="1076"/>
          <ac:spMkLst>
            <pc:docMk/>
            <pc:sldMk cId="310301826" sldId="260"/>
            <ac:spMk id="2" creationId="{4AC67268-AA6D-C62C-9D4E-984F0D50E084}"/>
          </ac:spMkLst>
        </pc:spChg>
        <pc:spChg chg="add del mod">
          <ac:chgData name="aishwarya kadam" userId="551757d2b3c60c60" providerId="LiveId" clId="{ECC8073B-071F-490E-8BA9-5459F30429AF}" dt="2023-06-22T10:45:26.239" v="10"/>
          <ac:spMkLst>
            <pc:docMk/>
            <pc:sldMk cId="310301826" sldId="260"/>
            <ac:spMk id="3" creationId="{01F16FDC-94B9-1180-5CFC-51C07CC94A4C}"/>
          </ac:spMkLst>
        </pc:spChg>
        <pc:spChg chg="add mod">
          <ac:chgData name="aishwarya kadam" userId="551757d2b3c60c60" providerId="LiveId" clId="{ECC8073B-071F-490E-8BA9-5459F30429AF}" dt="2023-06-22T11:10:30.354" v="174" actId="14100"/>
          <ac:spMkLst>
            <pc:docMk/>
            <pc:sldMk cId="310301826" sldId="260"/>
            <ac:spMk id="4" creationId="{6371553C-3B97-B3D8-2378-2A2ECBB43232}"/>
          </ac:spMkLst>
        </pc:spChg>
        <pc:spChg chg="add mod">
          <ac:chgData name="aishwarya kadam" userId="551757d2b3c60c60" providerId="LiveId" clId="{ECC8073B-071F-490E-8BA9-5459F30429AF}" dt="2023-06-22T11:11:23.412" v="178" actId="207"/>
          <ac:spMkLst>
            <pc:docMk/>
            <pc:sldMk cId="310301826" sldId="260"/>
            <ac:spMk id="5" creationId="{09294D49-7292-DEDB-A796-50774B3E0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555B-BE97-5248-75B4-71B9BBC5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92CE-20F4-243A-2F39-24722276F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07F3-79D8-070C-D5F4-C260C86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7707-5183-6D47-2944-E7503B2F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520D-5FD2-F4A1-CC74-2DB0AB25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2919-1666-FA85-9B50-3E82525C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65AC-86D9-1288-56B1-72383041E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8D19-DE7A-7572-AF74-DF5C0CBE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0D1-E160-382C-B711-03B3C61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607D-2CD4-9FC0-94B7-6E14925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9B5C3-8D31-29B5-2C95-D2FB10A4F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8197-38E4-A706-BE9A-96C11327E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5D38-50C8-73A1-3B8D-1C4F2FA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2795-FFB6-09B2-DD1A-1F1A0B7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DBBE-C7C9-19FF-4E12-8DA8C297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CDF8-9B99-DC7E-4818-B6C754B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7DCC-9E7F-EFAD-4C29-9684DFD3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937E-6B20-2BC0-751E-350AEB19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D14D-0791-3099-1596-D66E75AE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1BE-4D4E-8E78-4009-1BB790D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F41-3868-48D7-A299-B9A5C219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3B35-ECB4-7FBC-CB24-C8840FA0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1ACD-79E5-D763-178C-C3A6BF9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0341-9008-7391-5827-16366C4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8F67-5628-3C77-5DCF-A3332B4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85F-8F84-B9F6-0B0B-AF33CB1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1E95-CCDC-1EE0-C031-A5FFE6F4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9F0E-21C5-F375-86AD-F08D205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74E2B-D080-CA0C-EC8E-4C983295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3459-DB74-7FAD-42F6-FDF57A7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5839-3BF6-9EEE-F24D-73C9CC22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4640-3D9A-36DB-D565-6D71461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098A-15C9-0A1B-7738-FBC6D7D4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4082-489C-18A4-2490-3EC27985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2780-BE51-DA03-9E20-B63C2C14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D2540-05DB-4CBF-12A3-7871E0A68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D92-3A69-BFCE-1C15-C4D88AE9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424B2-5E44-8F49-75FD-F847EB0F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DA93-8FCD-CA11-3681-BBB8831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DF75-A41C-7B94-1E40-032BB628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FA3B2-6D7A-D5CD-8C54-725A6888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8F505-A174-1675-E79C-7DF74AB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3182-DC80-2202-DEAF-16B4F768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3BDC1-C576-103B-4AFE-E6830DC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339AF-DDE1-1A17-B71A-FCDB731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D4E9-485E-007C-77E8-0942F724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4FB0-2894-606A-2C36-C1EEB66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4F6B-5F82-DDC4-D1AD-AE5BFA4E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79D-0356-3FE1-906F-EF65B9BB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642D-B4FF-513F-7EBB-8003A328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0CE74-5A3D-70D3-9266-D798F6B2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CB4-C560-D448-7217-DE77DF6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3A1D-984B-09C5-F227-5CD1D95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D40F9-ABC9-BDD9-E9E7-15FEE519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C19A0-0208-1EA6-8D5F-30A946FA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5D9E-9476-FAA1-7D2C-A0157078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1A2A-DFFA-047E-9D49-CBDC739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E5EB-E3CC-45C4-DA8A-0DF9C9E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E104E-6D0B-DBC2-AA18-76B516A2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19E24-CDE1-881A-8903-8079D6EE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8267-D24E-6894-392C-9FC4F376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F638-73DE-418D-96B5-F0D1F847206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4A2A-6409-A976-6712-1215596BB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701D-AE87-F10F-7569-D3AA8EC8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4CA9-96A1-BD67-BD5E-33EBF37D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201080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SLEEP_HEALTH_LIFECYCLE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AC56C-630D-5678-5AFB-0E389380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506" y="397855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Real world Power BI Project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BF6F-66D3-ECF9-996D-9E4D1C994992}"/>
              </a:ext>
            </a:extLst>
          </p:cNvPr>
          <p:cNvSpPr txBox="1"/>
          <p:nvPr/>
        </p:nvSpPr>
        <p:spPr>
          <a:xfrm>
            <a:off x="7826188" y="6131859"/>
            <a:ext cx="512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badi" panose="020B0604020104020204" pitchFamily="34" charset="0"/>
              </a:rPr>
              <a:t>By Priyanka And Aishwarya</a:t>
            </a:r>
            <a:endParaRPr lang="en-IN" sz="2400" dirty="0">
              <a:solidFill>
                <a:srgbClr val="00B0F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7C60-8897-214D-988A-5609CB60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5" y="995083"/>
            <a:ext cx="2290482" cy="13357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Steps: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1D9A-84DC-3B43-6EC6-FBE5FDE8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82" y="233082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Importing</a:t>
            </a:r>
          </a:p>
          <a:p>
            <a:r>
              <a:rPr lang="en-US" dirty="0">
                <a:solidFill>
                  <a:srgbClr val="002060"/>
                </a:solidFill>
              </a:rPr>
              <a:t>Data Cleaning</a:t>
            </a:r>
          </a:p>
          <a:p>
            <a:r>
              <a:rPr lang="en-US" dirty="0">
                <a:solidFill>
                  <a:srgbClr val="002060"/>
                </a:solidFill>
              </a:rPr>
              <a:t>Data Processing</a:t>
            </a:r>
          </a:p>
          <a:p>
            <a:r>
              <a:rPr lang="en-US" dirty="0">
                <a:solidFill>
                  <a:srgbClr val="002060"/>
                </a:solidFill>
              </a:rPr>
              <a:t>Dashboard creation with the help of </a:t>
            </a:r>
            <a:r>
              <a:rPr lang="en-US" dirty="0" err="1">
                <a:solidFill>
                  <a:srgbClr val="002060"/>
                </a:solidFill>
              </a:rPr>
              <a:t>PowerBI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94D17-1A01-A655-DA27-0C3CEE75DE07}"/>
              </a:ext>
            </a:extLst>
          </p:cNvPr>
          <p:cNvCxnSpPr>
            <a:cxnSpLocks/>
          </p:cNvCxnSpPr>
          <p:nvPr/>
        </p:nvCxnSpPr>
        <p:spPr>
          <a:xfrm flipH="1">
            <a:off x="10040471" y="5414683"/>
            <a:ext cx="2151529" cy="144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382B8-3181-296B-DD92-5E4260DA7621}"/>
              </a:ext>
            </a:extLst>
          </p:cNvPr>
          <p:cNvCxnSpPr>
            <a:cxnSpLocks/>
          </p:cNvCxnSpPr>
          <p:nvPr/>
        </p:nvCxnSpPr>
        <p:spPr>
          <a:xfrm flipH="1">
            <a:off x="10797988" y="4796118"/>
            <a:ext cx="1394012" cy="20618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47B70-9040-9A11-F933-31CCFC417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161469"/>
            <a:ext cx="1188720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49623-DA5C-9D9D-8455-84C0CD2E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25048"/>
            <a:ext cx="11967882" cy="66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67268-AA6D-C62C-9D4E-984F0D50E084}"/>
              </a:ext>
            </a:extLst>
          </p:cNvPr>
          <p:cNvSpPr txBox="1"/>
          <p:nvPr/>
        </p:nvSpPr>
        <p:spPr>
          <a:xfrm>
            <a:off x="1048872" y="1111624"/>
            <a:ext cx="3379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Conclusion:</a:t>
            </a:r>
          </a:p>
          <a:p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553C-3B97-B3D8-2378-2A2ECBB43232}"/>
              </a:ext>
            </a:extLst>
          </p:cNvPr>
          <p:cNvSpPr txBox="1"/>
          <p:nvPr/>
        </p:nvSpPr>
        <p:spPr>
          <a:xfrm>
            <a:off x="1541929" y="2761129"/>
            <a:ext cx="8355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From the given information we have concluded that sales representatives, salespersons, scientists, doctors are more stressed than other professions so we can conduct some seminars /  Meetings for them regarding , how to reduce stress &amp; how to handle the situations without getting stressed 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94D49-7292-DEDB-A796-50774B3E00DE}"/>
              </a:ext>
            </a:extLst>
          </p:cNvPr>
          <p:cNvSpPr/>
          <p:nvPr/>
        </p:nvSpPr>
        <p:spPr>
          <a:xfrm>
            <a:off x="0" y="6311153"/>
            <a:ext cx="12192000" cy="484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Arial</vt:lpstr>
      <vt:lpstr>Arial Narrow</vt:lpstr>
      <vt:lpstr>Calibri</vt:lpstr>
      <vt:lpstr>Calibri Light</vt:lpstr>
      <vt:lpstr>Office Theme</vt:lpstr>
      <vt:lpstr>SLEEP_HEALTH_LIFECYCLE </vt:lpstr>
      <vt:lpstr>Steps: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SLEEP_HEALTH_LIFECYCLE </dc:title>
  <dc:creator>aishwarya kadam</dc:creator>
  <cp:lastModifiedBy>aishwarya kadam</cp:lastModifiedBy>
  <cp:revision>1</cp:revision>
  <dcterms:created xsi:type="dcterms:W3CDTF">2023-06-22T10:18:16Z</dcterms:created>
  <dcterms:modified xsi:type="dcterms:W3CDTF">2023-06-22T11:11:25Z</dcterms:modified>
</cp:coreProperties>
</file>