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</p:sldMasterIdLst>
  <p:notesMasterIdLst>
    <p:notesMasterId r:id="rId13"/>
  </p:notesMasterIdLst>
  <p:sldIdLst>
    <p:sldId id="317" r:id="rId5"/>
    <p:sldId id="337" r:id="rId6"/>
    <p:sldId id="316" r:id="rId7"/>
    <p:sldId id="257" r:id="rId8"/>
    <p:sldId id="313" r:id="rId9"/>
    <p:sldId id="335" r:id="rId10"/>
    <p:sldId id="339" r:id="rId11"/>
    <p:sldId id="338" r:id="rId12"/>
  </p:sldIdLst>
  <p:sldSz cx="9144000" cy="5143500" type="screen16x9"/>
  <p:notesSz cx="6858000" cy="9144000"/>
  <p:embeddedFontLst>
    <p:embeddedFont>
      <p:font typeface="Open Sans ExtraBold" panose="020B0604020202020204" charset="0"/>
      <p:bold r:id="rId14"/>
      <p:boldItalic r:id="rId15"/>
    </p:embeddedFont>
    <p:embeddedFont>
      <p:font typeface="Karla" panose="020B0604020202020204" charset="0"/>
      <p:regular r:id="rId16"/>
      <p:bold r:id="rId17"/>
      <p:italic r:id="rId18"/>
      <p:boldItalic r:id="rId19"/>
    </p:embeddedFont>
    <p:embeddedFont>
      <p:font typeface="Bahnschrift SemiBold" panose="020B0502040204020203" pitchFamily="34" charset="0"/>
      <p:bold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1"/>
    <a:srgbClr val="FFFF00"/>
    <a:srgbClr val="0F6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FDBB2E-3E21-489E-BB32-829BF6290AF5}">
  <a:tblStyle styleId="{23FDBB2E-3E21-489E-BB32-829BF6290A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9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>
            <a:off x="-33" y="0"/>
            <a:ext cx="1211135" cy="770513"/>
          </a:xfrm>
          <a:custGeom>
            <a:avLst/>
            <a:gdLst/>
            <a:ahLst/>
            <a:cxnLst/>
            <a:rect l="l" t="t" r="r" b="b"/>
            <a:pathLst>
              <a:path w="28933" h="18408" extrusionOk="0">
                <a:moveTo>
                  <a:pt x="1" y="1"/>
                </a:moveTo>
                <a:cubicBezTo>
                  <a:pt x="36" y="477"/>
                  <a:pt x="132" y="953"/>
                  <a:pt x="298" y="1418"/>
                </a:cubicBezTo>
                <a:cubicBezTo>
                  <a:pt x="965" y="3335"/>
                  <a:pt x="2477" y="4847"/>
                  <a:pt x="4180" y="5954"/>
                </a:cubicBezTo>
                <a:cubicBezTo>
                  <a:pt x="7061" y="7823"/>
                  <a:pt x="10490" y="8680"/>
                  <a:pt x="13836" y="9431"/>
                </a:cubicBezTo>
                <a:cubicBezTo>
                  <a:pt x="17205" y="10193"/>
                  <a:pt x="20622" y="10931"/>
                  <a:pt x="23611" y="12633"/>
                </a:cubicBezTo>
                <a:cubicBezTo>
                  <a:pt x="25921" y="13955"/>
                  <a:pt x="27957" y="15979"/>
                  <a:pt x="28933" y="18408"/>
                </a:cubicBezTo>
                <a:lnTo>
                  <a:pt x="289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/>
          <p:nvPr/>
        </p:nvSpPr>
        <p:spPr>
          <a:xfrm rot="10800000" flipH="1">
            <a:off x="7932867" y="4372975"/>
            <a:ext cx="1211135" cy="770513"/>
          </a:xfrm>
          <a:custGeom>
            <a:avLst/>
            <a:gdLst/>
            <a:ahLst/>
            <a:cxnLst/>
            <a:rect l="l" t="t" r="r" b="b"/>
            <a:pathLst>
              <a:path w="28933" h="18408" extrusionOk="0">
                <a:moveTo>
                  <a:pt x="1" y="1"/>
                </a:moveTo>
                <a:cubicBezTo>
                  <a:pt x="36" y="477"/>
                  <a:pt x="132" y="953"/>
                  <a:pt x="298" y="1418"/>
                </a:cubicBezTo>
                <a:cubicBezTo>
                  <a:pt x="965" y="3335"/>
                  <a:pt x="2477" y="4847"/>
                  <a:pt x="4180" y="5954"/>
                </a:cubicBezTo>
                <a:cubicBezTo>
                  <a:pt x="7061" y="7823"/>
                  <a:pt x="10490" y="8680"/>
                  <a:pt x="13836" y="9431"/>
                </a:cubicBezTo>
                <a:cubicBezTo>
                  <a:pt x="17205" y="10193"/>
                  <a:pt x="20622" y="10931"/>
                  <a:pt x="23611" y="12633"/>
                </a:cubicBezTo>
                <a:cubicBezTo>
                  <a:pt x="25921" y="13955"/>
                  <a:pt x="27957" y="15979"/>
                  <a:pt x="28933" y="18408"/>
                </a:cubicBezTo>
                <a:lnTo>
                  <a:pt x="289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100" y="1147950"/>
            <a:ext cx="7809000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342397" y="236482"/>
            <a:ext cx="1168500" cy="605850"/>
            <a:chOff x="342397" y="236482"/>
            <a:chExt cx="1168500" cy="605850"/>
          </a:xfrm>
        </p:grpSpPr>
        <p:sp>
          <p:nvSpPr>
            <p:cNvPr id="21" name="Google Shape;21;p4"/>
            <p:cNvSpPr/>
            <p:nvPr/>
          </p:nvSpPr>
          <p:spPr>
            <a:xfrm rot="5400000">
              <a:off x="1459180" y="236399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5400000">
              <a:off x="1459103" y="374953"/>
              <a:ext cx="51787" cy="51801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5400000">
              <a:off x="1335104" y="236406"/>
              <a:ext cx="51634" cy="5178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5400000">
              <a:off x="1335028" y="374960"/>
              <a:ext cx="51787" cy="5178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3"/>
                    <a:pt x="834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rot="5400000">
              <a:off x="1211029" y="236399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5400000">
              <a:off x="1210953" y="374953"/>
              <a:ext cx="51787" cy="51801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1"/>
                  </a:moveTo>
                  <a:cubicBezTo>
                    <a:pt x="834" y="1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1"/>
                    <a:pt x="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5400000">
              <a:off x="1086947" y="236399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1086870" y="374953"/>
              <a:ext cx="51787" cy="51801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962871" y="236406"/>
              <a:ext cx="51634" cy="5178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5400000">
              <a:off x="962795" y="374960"/>
              <a:ext cx="51787" cy="5178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3"/>
                    <a:pt x="834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5400000">
              <a:off x="838796" y="236399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rot="5400000">
              <a:off x="838719" y="374953"/>
              <a:ext cx="51787" cy="51801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1"/>
                  </a:moveTo>
                  <a:cubicBezTo>
                    <a:pt x="834" y="1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1"/>
                    <a:pt x="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5400000">
              <a:off x="714713" y="236399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5400000">
              <a:off x="714637" y="374953"/>
              <a:ext cx="51787" cy="51801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5400000">
              <a:off x="590638" y="236406"/>
              <a:ext cx="51634" cy="5178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5400000">
              <a:off x="590562" y="374960"/>
              <a:ext cx="51787" cy="5178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3"/>
                    <a:pt x="834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5400000">
              <a:off x="590638" y="513514"/>
              <a:ext cx="51634" cy="5178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 rot="5400000">
              <a:off x="590562" y="652068"/>
              <a:ext cx="51787" cy="5178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3" y="0"/>
                    <a:pt x="0" y="834"/>
                    <a:pt x="0" y="1858"/>
                  </a:cubicBezTo>
                  <a:cubicBezTo>
                    <a:pt x="0" y="2893"/>
                    <a:pt x="833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 rot="5400000">
              <a:off x="590638" y="790622"/>
              <a:ext cx="51634" cy="5178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0" y="834"/>
                    <a:pt x="0" y="1858"/>
                  </a:cubicBezTo>
                  <a:cubicBezTo>
                    <a:pt x="0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5400000">
              <a:off x="466563" y="236399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5400000">
              <a:off x="466486" y="374953"/>
              <a:ext cx="51787" cy="51801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1"/>
                  </a:moveTo>
                  <a:cubicBezTo>
                    <a:pt x="834" y="1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1"/>
                    <a:pt x="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5400000">
              <a:off x="466563" y="513507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5400000">
              <a:off x="466486" y="652061"/>
              <a:ext cx="51787" cy="51801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1"/>
                  </a:moveTo>
                  <a:cubicBezTo>
                    <a:pt x="833" y="1"/>
                    <a:pt x="0" y="834"/>
                    <a:pt x="0" y="1858"/>
                  </a:cubicBezTo>
                  <a:cubicBezTo>
                    <a:pt x="0" y="2894"/>
                    <a:pt x="833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1"/>
                    <a:pt x="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5400000">
              <a:off x="466563" y="790615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0" y="834"/>
                    <a:pt x="0" y="1858"/>
                  </a:cubicBezTo>
                  <a:cubicBezTo>
                    <a:pt x="0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5400000">
              <a:off x="342480" y="236399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5400000">
              <a:off x="342404" y="374953"/>
              <a:ext cx="51787" cy="51801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5400000">
              <a:off x="342480" y="513507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5400000">
              <a:off x="342404" y="652061"/>
              <a:ext cx="51787" cy="51801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3" y="0"/>
                    <a:pt x="0" y="834"/>
                    <a:pt x="0" y="1858"/>
                  </a:cubicBezTo>
                  <a:cubicBezTo>
                    <a:pt x="0" y="2894"/>
                    <a:pt x="833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>
              <a:off x="342480" y="790615"/>
              <a:ext cx="51634" cy="51801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0" y="834"/>
                    <a:pt x="0" y="1858"/>
                  </a:cubicBezTo>
                  <a:cubicBezTo>
                    <a:pt x="0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6"/>
          <p:cNvSpPr/>
          <p:nvPr/>
        </p:nvSpPr>
        <p:spPr>
          <a:xfrm>
            <a:off x="0" y="0"/>
            <a:ext cx="4114716" cy="5143453"/>
          </a:xfrm>
          <a:custGeom>
            <a:avLst/>
            <a:gdLst/>
            <a:ahLst/>
            <a:cxnLst/>
            <a:rect l="l" t="t" r="r" b="b"/>
            <a:pathLst>
              <a:path w="67771" h="66224" extrusionOk="0">
                <a:moveTo>
                  <a:pt x="1" y="1"/>
                </a:moveTo>
                <a:lnTo>
                  <a:pt x="1" y="66223"/>
                </a:lnTo>
                <a:lnTo>
                  <a:pt x="67664" y="66223"/>
                </a:lnTo>
                <a:cubicBezTo>
                  <a:pt x="67366" y="65485"/>
                  <a:pt x="67116" y="64723"/>
                  <a:pt x="66890" y="63949"/>
                </a:cubicBezTo>
                <a:cubicBezTo>
                  <a:pt x="64890" y="56508"/>
                  <a:pt x="67771" y="48673"/>
                  <a:pt x="67640" y="40958"/>
                </a:cubicBezTo>
                <a:cubicBezTo>
                  <a:pt x="67545" y="35160"/>
                  <a:pt x="65687" y="29373"/>
                  <a:pt x="62365" y="24599"/>
                </a:cubicBezTo>
                <a:cubicBezTo>
                  <a:pt x="60972" y="22599"/>
                  <a:pt x="59317" y="20741"/>
                  <a:pt x="57984" y="18694"/>
                </a:cubicBezTo>
                <a:cubicBezTo>
                  <a:pt x="55615" y="15050"/>
                  <a:pt x="54329" y="10800"/>
                  <a:pt x="53781" y="6502"/>
                </a:cubicBezTo>
                <a:cubicBezTo>
                  <a:pt x="53483" y="4108"/>
                  <a:pt x="53317" y="1977"/>
                  <a:pt x="534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16"/>
          <p:cNvGrpSpPr/>
          <p:nvPr/>
        </p:nvGrpSpPr>
        <p:grpSpPr>
          <a:xfrm>
            <a:off x="8431734" y="4005036"/>
            <a:ext cx="436705" cy="882068"/>
            <a:chOff x="8431734" y="4005036"/>
            <a:chExt cx="436705" cy="882068"/>
          </a:xfrm>
        </p:grpSpPr>
        <p:sp>
          <p:nvSpPr>
            <p:cNvPr id="532" name="Google Shape;532;p16"/>
            <p:cNvSpPr/>
            <p:nvPr/>
          </p:nvSpPr>
          <p:spPr>
            <a:xfrm rot="-5400000">
              <a:off x="8431846" y="4811818"/>
              <a:ext cx="75175" cy="7539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 rot="-5400000">
              <a:off x="8431734" y="4610095"/>
              <a:ext cx="75397" cy="7539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3"/>
                    <a:pt x="834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 rot="-5400000">
              <a:off x="8431846" y="4408371"/>
              <a:ext cx="75175" cy="7539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 rot="-5400000">
              <a:off x="8431734" y="4206648"/>
              <a:ext cx="75397" cy="7539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3" y="0"/>
                    <a:pt x="0" y="834"/>
                    <a:pt x="0" y="1858"/>
                  </a:cubicBezTo>
                  <a:cubicBezTo>
                    <a:pt x="0" y="2893"/>
                    <a:pt x="833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-5400000">
              <a:off x="8431846" y="4004924"/>
              <a:ext cx="75175" cy="7539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0" y="834"/>
                    <a:pt x="0" y="1858"/>
                  </a:cubicBezTo>
                  <a:cubicBezTo>
                    <a:pt x="0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-5400000">
              <a:off x="8612489" y="4811808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 rot="-5400000">
              <a:off x="8612378" y="4610085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1"/>
                  </a:moveTo>
                  <a:cubicBezTo>
                    <a:pt x="834" y="1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1"/>
                    <a:pt x="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 rot="-5400000">
              <a:off x="8612489" y="4408361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 rot="-5400000">
              <a:off x="8612378" y="4206638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1"/>
                  </a:moveTo>
                  <a:cubicBezTo>
                    <a:pt x="833" y="1"/>
                    <a:pt x="0" y="834"/>
                    <a:pt x="0" y="1858"/>
                  </a:cubicBezTo>
                  <a:cubicBezTo>
                    <a:pt x="0" y="2894"/>
                    <a:pt x="833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1"/>
                    <a:pt x="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 rot="-5400000">
              <a:off x="8612489" y="4004914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0" y="834"/>
                    <a:pt x="0" y="1858"/>
                  </a:cubicBezTo>
                  <a:cubicBezTo>
                    <a:pt x="0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 rot="-5400000">
              <a:off x="8793143" y="4811808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 rot="-5400000">
              <a:off x="8793032" y="4610085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 rot="-5400000">
              <a:off x="8793143" y="4408361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 rot="-5400000">
              <a:off x="8793032" y="4206638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3" y="0"/>
                    <a:pt x="0" y="834"/>
                    <a:pt x="0" y="1858"/>
                  </a:cubicBezTo>
                  <a:cubicBezTo>
                    <a:pt x="0" y="2894"/>
                    <a:pt x="833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 rot="-5400000">
              <a:off x="8793143" y="4004914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0" y="834"/>
                    <a:pt x="0" y="1858"/>
                  </a:cubicBezTo>
                  <a:cubicBezTo>
                    <a:pt x="0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16"/>
          <p:cNvSpPr txBox="1">
            <a:spLocks noGrp="1"/>
          </p:cNvSpPr>
          <p:nvPr>
            <p:ph type="title"/>
          </p:nvPr>
        </p:nvSpPr>
        <p:spPr>
          <a:xfrm>
            <a:off x="720300" y="1944000"/>
            <a:ext cx="2339100" cy="1255500"/>
          </a:xfrm>
          <a:prstGeom prst="rect">
            <a:avLst/>
          </a:prstGeom>
          <a:effectLst>
            <a:outerShdw dist="95250" dir="27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6"/>
          <p:cNvSpPr txBox="1">
            <a:spLocks noGrp="1"/>
          </p:cNvSpPr>
          <p:nvPr>
            <p:ph type="subTitle" idx="1"/>
          </p:nvPr>
        </p:nvSpPr>
        <p:spPr>
          <a:xfrm>
            <a:off x="5550400" y="470496"/>
            <a:ext cx="2530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9" name="Google Shape;549;p16"/>
          <p:cNvSpPr txBox="1">
            <a:spLocks noGrp="1"/>
          </p:cNvSpPr>
          <p:nvPr>
            <p:ph type="subTitle" idx="2"/>
          </p:nvPr>
        </p:nvSpPr>
        <p:spPr>
          <a:xfrm>
            <a:off x="5550400" y="772475"/>
            <a:ext cx="25302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550" name="Google Shape;550;p16"/>
          <p:cNvSpPr txBox="1">
            <a:spLocks noGrp="1"/>
          </p:cNvSpPr>
          <p:nvPr>
            <p:ph type="subTitle" idx="3"/>
          </p:nvPr>
        </p:nvSpPr>
        <p:spPr>
          <a:xfrm>
            <a:off x="5550400" y="1995670"/>
            <a:ext cx="2530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1" name="Google Shape;551;p16"/>
          <p:cNvSpPr txBox="1">
            <a:spLocks noGrp="1"/>
          </p:cNvSpPr>
          <p:nvPr>
            <p:ph type="subTitle" idx="4"/>
          </p:nvPr>
        </p:nvSpPr>
        <p:spPr>
          <a:xfrm>
            <a:off x="5550400" y="2298648"/>
            <a:ext cx="25302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552" name="Google Shape;552;p16"/>
          <p:cNvSpPr txBox="1">
            <a:spLocks noGrp="1"/>
          </p:cNvSpPr>
          <p:nvPr>
            <p:ph type="subTitle" idx="5"/>
          </p:nvPr>
        </p:nvSpPr>
        <p:spPr>
          <a:xfrm>
            <a:off x="5550400" y="3511778"/>
            <a:ext cx="2530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3" name="Google Shape;553;p16"/>
          <p:cNvSpPr txBox="1">
            <a:spLocks noGrp="1"/>
          </p:cNvSpPr>
          <p:nvPr>
            <p:ph type="subTitle" idx="6"/>
          </p:nvPr>
        </p:nvSpPr>
        <p:spPr>
          <a:xfrm>
            <a:off x="5550400" y="3812702"/>
            <a:ext cx="25302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9_1_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8"/>
          <p:cNvSpPr/>
          <p:nvPr/>
        </p:nvSpPr>
        <p:spPr>
          <a:xfrm>
            <a:off x="0" y="0"/>
            <a:ext cx="878723" cy="685809"/>
          </a:xfrm>
          <a:custGeom>
            <a:avLst/>
            <a:gdLst/>
            <a:ahLst/>
            <a:cxnLst/>
            <a:rect l="l" t="t" r="r" b="b"/>
            <a:pathLst>
              <a:path w="23932" h="18678" extrusionOk="0">
                <a:moveTo>
                  <a:pt x="0" y="0"/>
                </a:moveTo>
                <a:lnTo>
                  <a:pt x="0" y="17598"/>
                </a:lnTo>
                <a:cubicBezTo>
                  <a:pt x="0" y="17598"/>
                  <a:pt x="1047" y="18678"/>
                  <a:pt x="3457" y="18678"/>
                </a:cubicBezTo>
                <a:cubicBezTo>
                  <a:pt x="4278" y="18678"/>
                  <a:pt x="5257" y="18553"/>
                  <a:pt x="6406" y="18217"/>
                </a:cubicBezTo>
                <a:cubicBezTo>
                  <a:pt x="10930" y="16907"/>
                  <a:pt x="8906" y="11204"/>
                  <a:pt x="16419" y="7930"/>
                </a:cubicBezTo>
                <a:cubicBezTo>
                  <a:pt x="23932" y="4656"/>
                  <a:pt x="20872" y="0"/>
                  <a:pt x="208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8"/>
          <p:cNvSpPr/>
          <p:nvPr/>
        </p:nvSpPr>
        <p:spPr>
          <a:xfrm rot="5400000">
            <a:off x="6657441" y="3818996"/>
            <a:ext cx="478639" cy="2170397"/>
          </a:xfrm>
          <a:custGeom>
            <a:avLst/>
            <a:gdLst/>
            <a:ahLst/>
            <a:cxnLst/>
            <a:rect l="l" t="t" r="r" b="b"/>
            <a:pathLst>
              <a:path w="11312" h="25183" extrusionOk="0">
                <a:moveTo>
                  <a:pt x="11300" y="1"/>
                </a:moveTo>
                <a:lnTo>
                  <a:pt x="11300" y="35"/>
                </a:lnTo>
                <a:lnTo>
                  <a:pt x="11300" y="35"/>
                </a:lnTo>
                <a:cubicBezTo>
                  <a:pt x="11304" y="23"/>
                  <a:pt x="11308" y="12"/>
                  <a:pt x="11312" y="1"/>
                </a:cubicBezTo>
                <a:close/>
                <a:moveTo>
                  <a:pt x="11300" y="35"/>
                </a:moveTo>
                <a:lnTo>
                  <a:pt x="11300" y="35"/>
                </a:lnTo>
                <a:cubicBezTo>
                  <a:pt x="10666" y="1831"/>
                  <a:pt x="9492" y="3437"/>
                  <a:pt x="7954" y="4561"/>
                </a:cubicBezTo>
                <a:cubicBezTo>
                  <a:pt x="6395" y="5704"/>
                  <a:pt x="4502" y="6347"/>
                  <a:pt x="2906" y="7478"/>
                </a:cubicBezTo>
                <a:cubicBezTo>
                  <a:pt x="1311" y="8609"/>
                  <a:pt x="1" y="10466"/>
                  <a:pt x="418" y="12371"/>
                </a:cubicBezTo>
                <a:cubicBezTo>
                  <a:pt x="703" y="13633"/>
                  <a:pt x="1715" y="14634"/>
                  <a:pt x="2799" y="15348"/>
                </a:cubicBezTo>
                <a:cubicBezTo>
                  <a:pt x="3894" y="16062"/>
                  <a:pt x="5109" y="16562"/>
                  <a:pt x="6168" y="17324"/>
                </a:cubicBezTo>
                <a:cubicBezTo>
                  <a:pt x="7788" y="18491"/>
                  <a:pt x="8990" y="20241"/>
                  <a:pt x="9490" y="22182"/>
                </a:cubicBezTo>
                <a:cubicBezTo>
                  <a:pt x="9645" y="22801"/>
                  <a:pt x="9740" y="23444"/>
                  <a:pt x="10002" y="24028"/>
                </a:cubicBezTo>
                <a:cubicBezTo>
                  <a:pt x="10264" y="24563"/>
                  <a:pt x="10717" y="25063"/>
                  <a:pt x="11300" y="25182"/>
                </a:cubicBezTo>
                <a:lnTo>
                  <a:pt x="11300" y="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28"/>
          <p:cNvGrpSpPr/>
          <p:nvPr/>
        </p:nvGrpSpPr>
        <p:grpSpPr>
          <a:xfrm>
            <a:off x="8146847" y="4044606"/>
            <a:ext cx="797993" cy="882068"/>
            <a:chOff x="8146847" y="4044606"/>
            <a:chExt cx="797993" cy="882068"/>
          </a:xfrm>
        </p:grpSpPr>
        <p:sp>
          <p:nvSpPr>
            <p:cNvPr id="1147" name="Google Shape;1147;p28"/>
            <p:cNvSpPr/>
            <p:nvPr/>
          </p:nvSpPr>
          <p:spPr>
            <a:xfrm rot="5400000">
              <a:off x="8869543" y="4044485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 rot="5400000">
              <a:off x="8869432" y="4246209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 rot="5400000">
              <a:off x="8869543" y="4447932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 rot="5400000">
              <a:off x="8869432" y="4649655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3" y="0"/>
                    <a:pt x="0" y="834"/>
                    <a:pt x="0" y="1858"/>
                  </a:cubicBezTo>
                  <a:cubicBezTo>
                    <a:pt x="0" y="2894"/>
                    <a:pt x="833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 rot="5400000">
              <a:off x="8869543" y="4851379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0" y="834"/>
                    <a:pt x="0" y="1858"/>
                  </a:cubicBezTo>
                  <a:cubicBezTo>
                    <a:pt x="0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 rot="5400000">
              <a:off x="8688899" y="4044495"/>
              <a:ext cx="75175" cy="7539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 rot="5400000">
              <a:off x="8688788" y="4246219"/>
              <a:ext cx="75397" cy="7539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3"/>
                    <a:pt x="834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 rot="5400000">
              <a:off x="8688899" y="4447942"/>
              <a:ext cx="75175" cy="7539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 rot="5400000">
              <a:off x="8688788" y="4649666"/>
              <a:ext cx="75397" cy="7539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3" y="0"/>
                    <a:pt x="0" y="834"/>
                    <a:pt x="0" y="1858"/>
                  </a:cubicBezTo>
                  <a:cubicBezTo>
                    <a:pt x="0" y="2893"/>
                    <a:pt x="833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 rot="5400000">
              <a:off x="8688899" y="4851389"/>
              <a:ext cx="75175" cy="7539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0" y="834"/>
                    <a:pt x="0" y="1858"/>
                  </a:cubicBezTo>
                  <a:cubicBezTo>
                    <a:pt x="0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 rot="5400000">
              <a:off x="8508256" y="4044485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 rot="5400000">
              <a:off x="8508144" y="4246209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1"/>
                  </a:moveTo>
                  <a:cubicBezTo>
                    <a:pt x="834" y="1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1"/>
                    <a:pt x="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 rot="5400000">
              <a:off x="8508256" y="4447932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 rot="5400000">
              <a:off x="8508144" y="4649655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1"/>
                  </a:moveTo>
                  <a:cubicBezTo>
                    <a:pt x="833" y="1"/>
                    <a:pt x="0" y="834"/>
                    <a:pt x="0" y="1858"/>
                  </a:cubicBezTo>
                  <a:cubicBezTo>
                    <a:pt x="0" y="2894"/>
                    <a:pt x="833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1"/>
                    <a:pt x="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 rot="5400000">
              <a:off x="8508256" y="4851379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1"/>
                  </a:moveTo>
                  <a:cubicBezTo>
                    <a:pt x="822" y="1"/>
                    <a:pt x="0" y="834"/>
                    <a:pt x="0" y="1858"/>
                  </a:cubicBezTo>
                  <a:cubicBezTo>
                    <a:pt x="0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 rot="5400000">
              <a:off x="8327602" y="4044485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 rot="5400000">
              <a:off x="8327491" y="4246209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4"/>
                    <a:pt x="834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 rot="5400000">
              <a:off x="8327602" y="4447932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 rot="5400000">
              <a:off x="8327491" y="4649655"/>
              <a:ext cx="75397" cy="75417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57" y="0"/>
                  </a:moveTo>
                  <a:cubicBezTo>
                    <a:pt x="833" y="0"/>
                    <a:pt x="0" y="834"/>
                    <a:pt x="0" y="1858"/>
                  </a:cubicBezTo>
                  <a:cubicBezTo>
                    <a:pt x="0" y="2894"/>
                    <a:pt x="833" y="3727"/>
                    <a:pt x="1857" y="3727"/>
                  </a:cubicBezTo>
                  <a:cubicBezTo>
                    <a:pt x="2893" y="3727"/>
                    <a:pt x="3727" y="2894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 rot="5400000">
              <a:off x="8327602" y="4851379"/>
              <a:ext cx="75175" cy="75417"/>
            </a:xfrm>
            <a:custGeom>
              <a:avLst/>
              <a:gdLst/>
              <a:ahLst/>
              <a:cxnLst/>
              <a:rect l="l" t="t" r="r" b="b"/>
              <a:pathLst>
                <a:path w="3716" h="3728" extrusionOk="0">
                  <a:moveTo>
                    <a:pt x="1858" y="0"/>
                  </a:moveTo>
                  <a:cubicBezTo>
                    <a:pt x="822" y="0"/>
                    <a:pt x="0" y="834"/>
                    <a:pt x="0" y="1858"/>
                  </a:cubicBezTo>
                  <a:cubicBezTo>
                    <a:pt x="0" y="2894"/>
                    <a:pt x="822" y="3727"/>
                    <a:pt x="1858" y="3727"/>
                  </a:cubicBezTo>
                  <a:cubicBezTo>
                    <a:pt x="2882" y="3727"/>
                    <a:pt x="3715" y="2894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 rot="5400000">
              <a:off x="8146958" y="4044495"/>
              <a:ext cx="75175" cy="7539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 rot="5400000">
              <a:off x="8146847" y="4246219"/>
              <a:ext cx="75397" cy="7539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4" y="0"/>
                    <a:pt x="0" y="834"/>
                    <a:pt x="0" y="1858"/>
                  </a:cubicBezTo>
                  <a:cubicBezTo>
                    <a:pt x="0" y="2893"/>
                    <a:pt x="834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 rot="5400000">
              <a:off x="8146958" y="4447942"/>
              <a:ext cx="75175" cy="7539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1" y="834"/>
                    <a:pt x="1" y="1858"/>
                  </a:cubicBezTo>
                  <a:cubicBezTo>
                    <a:pt x="1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 rot="5400000">
              <a:off x="8146847" y="4649666"/>
              <a:ext cx="75397" cy="75397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7" y="0"/>
                  </a:moveTo>
                  <a:cubicBezTo>
                    <a:pt x="833" y="0"/>
                    <a:pt x="0" y="834"/>
                    <a:pt x="0" y="1858"/>
                  </a:cubicBezTo>
                  <a:cubicBezTo>
                    <a:pt x="0" y="2893"/>
                    <a:pt x="833" y="3727"/>
                    <a:pt x="1857" y="3727"/>
                  </a:cubicBezTo>
                  <a:cubicBezTo>
                    <a:pt x="2893" y="3727"/>
                    <a:pt x="3727" y="2893"/>
                    <a:pt x="3727" y="1858"/>
                  </a:cubicBezTo>
                  <a:cubicBezTo>
                    <a:pt x="3727" y="834"/>
                    <a:pt x="2893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 rot="5400000">
              <a:off x="8146958" y="4851389"/>
              <a:ext cx="75175" cy="75397"/>
            </a:xfrm>
            <a:custGeom>
              <a:avLst/>
              <a:gdLst/>
              <a:ahLst/>
              <a:cxnLst/>
              <a:rect l="l" t="t" r="r" b="b"/>
              <a:pathLst>
                <a:path w="3716" h="3727" extrusionOk="0">
                  <a:moveTo>
                    <a:pt x="1858" y="0"/>
                  </a:moveTo>
                  <a:cubicBezTo>
                    <a:pt x="822" y="0"/>
                    <a:pt x="0" y="834"/>
                    <a:pt x="0" y="1858"/>
                  </a:cubicBezTo>
                  <a:cubicBezTo>
                    <a:pt x="0" y="2893"/>
                    <a:pt x="822" y="3727"/>
                    <a:pt x="1858" y="3727"/>
                  </a:cubicBezTo>
                  <a:cubicBezTo>
                    <a:pt x="2882" y="3727"/>
                    <a:pt x="3715" y="2893"/>
                    <a:pt x="3715" y="1858"/>
                  </a:cubicBez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2" name="Google Shape;1172;p28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3" name="Google Shape;1173;p28"/>
          <p:cNvSpPr txBox="1">
            <a:spLocks noGrp="1"/>
          </p:cNvSpPr>
          <p:nvPr>
            <p:ph type="body" idx="1"/>
          </p:nvPr>
        </p:nvSpPr>
        <p:spPr>
          <a:xfrm>
            <a:off x="721200" y="1074975"/>
            <a:ext cx="7717500" cy="3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Karla"/>
              <a:buChar char="●"/>
              <a:defRPr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Karla"/>
              <a:buChar char="○"/>
              <a:defRPr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2" r:id="rId3"/>
    <p:sldLayoutId id="2147483674" r:id="rId4"/>
    <p:sldLayoutId id="2147483678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88" y="1767181"/>
            <a:ext cx="7366999" cy="1222447"/>
          </a:xfrm>
        </p:spPr>
        <p:txBody>
          <a:bodyPr anchor="ctr"/>
          <a:lstStyle/>
          <a:p>
            <a:pPr algn="ctr"/>
            <a:r>
              <a:rPr lang="en-US" sz="3600" dirty="0" smtClean="0"/>
              <a:t>ACCESS DENIED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B8CD0B-9105-463C-ABBB-649956181607}"/>
              </a:ext>
            </a:extLst>
          </p:cNvPr>
          <p:cNvSpPr/>
          <p:nvPr/>
        </p:nvSpPr>
        <p:spPr>
          <a:xfrm>
            <a:off x="1" y="-200"/>
            <a:ext cx="2390312" cy="51437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9D3C5-8549-482B-8AED-25A7D4562DF0}"/>
              </a:ext>
            </a:extLst>
          </p:cNvPr>
          <p:cNvSpPr txBox="1"/>
          <p:nvPr/>
        </p:nvSpPr>
        <p:spPr>
          <a:xfrm>
            <a:off x="674771" y="86245"/>
            <a:ext cx="171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F4626-1440-4FB6-94F7-FD475030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1" y="120033"/>
            <a:ext cx="476066" cy="4760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52113E-24BA-45E4-9FE8-861A42AB0C42}"/>
              </a:ext>
            </a:extLst>
          </p:cNvPr>
          <p:cNvSpPr txBox="1"/>
          <p:nvPr/>
        </p:nvSpPr>
        <p:spPr>
          <a:xfrm>
            <a:off x="3628594" y="403804"/>
            <a:ext cx="39698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the use case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A54998-4E2D-45C1-B415-5FAFB186EEF7}"/>
              </a:ext>
            </a:extLst>
          </p:cNvPr>
          <p:cNvSpPr txBox="1"/>
          <p:nvPr/>
        </p:nvSpPr>
        <p:spPr>
          <a:xfrm>
            <a:off x="3628593" y="1018999"/>
            <a:ext cx="2961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used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B0B07B-7FDB-4286-AF02-8C56541308C0}"/>
              </a:ext>
            </a:extLst>
          </p:cNvPr>
          <p:cNvSpPr txBox="1"/>
          <p:nvPr/>
        </p:nvSpPr>
        <p:spPr>
          <a:xfrm>
            <a:off x="3628593" y="2908921"/>
            <a:ext cx="3097745" cy="7678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Demo 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A3A8FAA-BC1A-4B1E-A4FA-D546D4A655A1}"/>
              </a:ext>
            </a:extLst>
          </p:cNvPr>
          <p:cNvGrpSpPr/>
          <p:nvPr/>
        </p:nvGrpSpPr>
        <p:grpSpPr>
          <a:xfrm>
            <a:off x="3162175" y="3199132"/>
            <a:ext cx="426412" cy="426412"/>
            <a:chOff x="4012004" y="4225889"/>
            <a:chExt cx="568549" cy="56854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926CEE8-43B3-47CE-B8FA-7D9796C5D124}"/>
                </a:ext>
              </a:extLst>
            </p:cNvPr>
            <p:cNvSpPr/>
            <p:nvPr/>
          </p:nvSpPr>
          <p:spPr>
            <a:xfrm>
              <a:off x="4012004" y="4225889"/>
              <a:ext cx="568549" cy="5685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endParaRPr lang="en-US" sz="240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727F8E9-0636-49B6-8B1D-DADCF764E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697" y="4336836"/>
              <a:ext cx="339806" cy="33980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C1800B-D71B-45E1-A907-90BEC3DACC7D}"/>
              </a:ext>
            </a:extLst>
          </p:cNvPr>
          <p:cNvGrpSpPr/>
          <p:nvPr/>
        </p:nvGrpSpPr>
        <p:grpSpPr>
          <a:xfrm>
            <a:off x="3173120" y="1468275"/>
            <a:ext cx="426412" cy="426412"/>
            <a:chOff x="4012005" y="1138250"/>
            <a:chExt cx="568549" cy="56854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13649A-E227-4ADB-92D0-DF4A869C34D8}"/>
                </a:ext>
              </a:extLst>
            </p:cNvPr>
            <p:cNvSpPr/>
            <p:nvPr/>
          </p:nvSpPr>
          <p:spPr>
            <a:xfrm>
              <a:off x="4012005" y="1138250"/>
              <a:ext cx="568549" cy="5685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endParaRPr lang="en-US" sz="240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5679183-916E-4751-8A79-C87D9B257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56" y="1246301"/>
              <a:ext cx="352447" cy="352447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69EE2D-73E1-49B6-87BF-CE9A90B10329}"/>
              </a:ext>
            </a:extLst>
          </p:cNvPr>
          <p:cNvGrpSpPr/>
          <p:nvPr/>
        </p:nvGrpSpPr>
        <p:grpSpPr>
          <a:xfrm>
            <a:off x="3173120" y="900892"/>
            <a:ext cx="426412" cy="426412"/>
            <a:chOff x="4012005" y="381739"/>
            <a:chExt cx="568549" cy="56854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362619-0806-4701-8FD4-5C19AC543464}"/>
                </a:ext>
              </a:extLst>
            </p:cNvPr>
            <p:cNvSpPr/>
            <p:nvPr/>
          </p:nvSpPr>
          <p:spPr>
            <a:xfrm>
              <a:off x="4012005" y="381739"/>
              <a:ext cx="568549" cy="5685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endParaRPr lang="en-US" sz="240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E60EBA1-9540-4B27-9913-0BF52AD7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920" y="472654"/>
              <a:ext cx="386718" cy="386718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1D929-FD0B-4E41-9394-AB5B7B7B6E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27AEB5-07D9-43C6-A1CA-BE9B5EEDAB34}"/>
              </a:ext>
            </a:extLst>
          </p:cNvPr>
          <p:cNvSpPr txBox="1"/>
          <p:nvPr/>
        </p:nvSpPr>
        <p:spPr>
          <a:xfrm>
            <a:off x="3628593" y="1602742"/>
            <a:ext cx="273154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Objectives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B6B4F4-7C44-41FA-BC12-EB525E73FCFF}"/>
              </a:ext>
            </a:extLst>
          </p:cNvPr>
          <p:cNvGrpSpPr/>
          <p:nvPr/>
        </p:nvGrpSpPr>
        <p:grpSpPr>
          <a:xfrm>
            <a:off x="3165874" y="2052700"/>
            <a:ext cx="426412" cy="426412"/>
            <a:chOff x="4002344" y="3409397"/>
            <a:chExt cx="568549" cy="56854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BEDC0EF-2CB1-45A3-88F1-8CBB992460D3}"/>
                </a:ext>
              </a:extLst>
            </p:cNvPr>
            <p:cNvSpPr/>
            <p:nvPr/>
          </p:nvSpPr>
          <p:spPr>
            <a:xfrm>
              <a:off x="4002344" y="3409397"/>
              <a:ext cx="568549" cy="5685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endParaRPr lang="en-US" sz="240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501327-F0E5-4CA2-9D38-4BB3D46FC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727" y="3481921"/>
              <a:ext cx="439100" cy="439100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903744-5EB7-4F2E-BFB6-72A846C7ACBC}"/>
              </a:ext>
            </a:extLst>
          </p:cNvPr>
          <p:cNvSpPr txBox="1"/>
          <p:nvPr/>
        </p:nvSpPr>
        <p:spPr>
          <a:xfrm>
            <a:off x="3616562" y="2325178"/>
            <a:ext cx="3097746" cy="7678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C1800B-D71B-45E1-A907-90BEC3DACC7D}"/>
              </a:ext>
            </a:extLst>
          </p:cNvPr>
          <p:cNvGrpSpPr/>
          <p:nvPr/>
        </p:nvGrpSpPr>
        <p:grpSpPr>
          <a:xfrm>
            <a:off x="3165874" y="2625916"/>
            <a:ext cx="426412" cy="426412"/>
            <a:chOff x="4012005" y="1138250"/>
            <a:chExt cx="568549" cy="56854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13649A-E227-4ADB-92D0-DF4A869C34D8}"/>
                </a:ext>
              </a:extLst>
            </p:cNvPr>
            <p:cNvSpPr/>
            <p:nvPr/>
          </p:nvSpPr>
          <p:spPr>
            <a:xfrm>
              <a:off x="4012005" y="1138250"/>
              <a:ext cx="568549" cy="5685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endParaRPr lang="en-US" sz="24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5679183-916E-4751-8A79-C87D9B257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56" y="1246301"/>
              <a:ext cx="352447" cy="352447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6" y="46765"/>
            <a:ext cx="555820" cy="6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3099" y="1147950"/>
            <a:ext cx="3368247" cy="3529500"/>
          </a:xfrm>
        </p:spPr>
        <p:txBody>
          <a:bodyPr/>
          <a:lstStyle/>
          <a:p>
            <a:pPr marL="234950" indent="-234950">
              <a:tabLst>
                <a:tab pos="401638" algn="l"/>
              </a:tabLst>
            </a:pPr>
            <a:r>
              <a:rPr lang="en-US" sz="2400" dirty="0"/>
              <a:t>The company wants to select the best </a:t>
            </a:r>
            <a:r>
              <a:rPr lang="en-US" sz="2400" dirty="0" smtClean="0"/>
              <a:t>offers </a:t>
            </a:r>
            <a:r>
              <a:rPr lang="en-US" sz="2400" dirty="0"/>
              <a:t>to recommend to each of their </a:t>
            </a:r>
            <a:r>
              <a:rPr lang="en-US" sz="2400" dirty="0" smtClean="0"/>
              <a:t>customers so they can satisfy and expand their customer base.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"/>
          <a:stretch/>
        </p:blipFill>
        <p:spPr>
          <a:xfrm>
            <a:off x="4081347" y="1370712"/>
            <a:ext cx="4817326" cy="2521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6" y="46765"/>
            <a:ext cx="555820" cy="6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8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 USED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13100" y="1324050"/>
            <a:ext cx="795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Telcom_churn.csv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6" y="69067"/>
            <a:ext cx="555820" cy="6038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17" y="1977287"/>
            <a:ext cx="4108579" cy="2661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9" y="1977288"/>
            <a:ext cx="3959509" cy="26616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1347267"/>
            <a:ext cx="3468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Telcom_users.csv</a:t>
            </a:r>
            <a:endParaRPr lang="en-US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en-US" sz="2400" b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pSp>
        <p:nvGrpSpPr>
          <p:cNvPr id="7" name="Google Shape;3268;p76"/>
          <p:cNvGrpSpPr/>
          <p:nvPr/>
        </p:nvGrpSpPr>
        <p:grpSpPr>
          <a:xfrm>
            <a:off x="914399" y="1922128"/>
            <a:ext cx="8051181" cy="2482603"/>
            <a:chOff x="4411970" y="2726085"/>
            <a:chExt cx="643107" cy="193659"/>
          </a:xfrm>
        </p:grpSpPr>
        <p:sp>
          <p:nvSpPr>
            <p:cNvPr id="8" name="Google Shape;3269;p76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70;p76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1;p76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342984" y="2105249"/>
            <a:ext cx="5755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(1) Provide </a:t>
            </a:r>
            <a:r>
              <a:rPr lang="en-US" sz="2000" b="1" dirty="0">
                <a:solidFill>
                  <a:schemeClr val="bg1"/>
                </a:solidFill>
              </a:rPr>
              <a:t>Next Best Offer (NBO) </a:t>
            </a:r>
            <a:r>
              <a:rPr lang="en-US" sz="2000" b="1" dirty="0" smtClean="0">
                <a:solidFill>
                  <a:schemeClr val="bg1"/>
                </a:solidFill>
              </a:rPr>
              <a:t>for customers.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(2) Provide Next </a:t>
            </a:r>
            <a:r>
              <a:rPr lang="en-US" sz="2000" b="1" dirty="0">
                <a:solidFill>
                  <a:schemeClr val="bg1"/>
                </a:solidFill>
              </a:rPr>
              <a:t>Best Action (</a:t>
            </a:r>
            <a:r>
              <a:rPr lang="en-US" sz="2000" b="1" dirty="0" smtClean="0">
                <a:solidFill>
                  <a:schemeClr val="bg1"/>
                </a:solidFill>
              </a:rPr>
              <a:t>NBA) for customers.</a:t>
            </a:r>
            <a:endParaRPr lang="en-US" sz="2000" b="1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6" y="46765"/>
            <a:ext cx="555820" cy="6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1944000"/>
            <a:ext cx="2999678" cy="1255500"/>
          </a:xfrm>
        </p:spPr>
        <p:txBody>
          <a:bodyPr/>
          <a:lstStyle/>
          <a:p>
            <a:r>
              <a:rPr lang="en-US" sz="4400" dirty="0" smtClean="0"/>
              <a:t>Solutions for NBO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4040799" y="1223312"/>
            <a:ext cx="5073807" cy="97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Offer newly upgraded package to Phone Service customers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4033712" y="2122561"/>
            <a:ext cx="5073805" cy="97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Offer night time package to customers with long night calls</a:t>
            </a:r>
            <a:endParaRPr lang="en-US" sz="20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4033714" y="3090458"/>
            <a:ext cx="5073804" cy="912830"/>
          </a:xfrm>
        </p:spPr>
        <p:txBody>
          <a:bodyPr/>
          <a:lstStyle/>
          <a:p>
            <a:pPr algn="just"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v"/>
              <a:tabLst>
                <a:tab pos="228600" algn="l"/>
              </a:tabLst>
            </a:pPr>
            <a:r>
              <a:rPr lang="en-US" sz="2000" dirty="0"/>
              <a:t>Offer international call service to customers with high international calls</a:t>
            </a:r>
            <a:endParaRPr lang="en-US" sz="1400" b="1" cap="small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11252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  <a:tabLst>
                <a:tab pos="228600" algn="l"/>
              </a:tabLst>
            </a:pPr>
            <a:r>
              <a:rPr lang="x-none" b="1" cap="small" spc="-5" dirty="0" smtClean="0">
                <a:latin typeface="Times New Roman" panose="02020603050405020304" pitchFamily="18" charset="0"/>
              </a:rPr>
              <a:t>, </a:t>
            </a:r>
            <a:endParaRPr lang="en-US" sz="1050" b="1" cap="small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6" y="46765"/>
            <a:ext cx="555820" cy="6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13" y="1995670"/>
            <a:ext cx="2836939" cy="1255500"/>
          </a:xfrm>
        </p:spPr>
        <p:txBody>
          <a:bodyPr/>
          <a:lstStyle/>
          <a:p>
            <a:r>
              <a:rPr lang="en-US" sz="4400" dirty="0" smtClean="0"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Solutions for NBA</a:t>
            </a:r>
            <a:endParaRPr lang="en-US" sz="4400" dirty="0"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4064845" y="1376156"/>
            <a:ext cx="4493941" cy="97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Promote existing products to customers</a:t>
            </a:r>
            <a:endParaRPr lang="en-US" sz="2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4560848" y="2137720"/>
            <a:ext cx="4583152" cy="97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Find </a:t>
            </a:r>
            <a:r>
              <a:rPr lang="en-US" sz="2000" dirty="0"/>
              <a:t>frequent </a:t>
            </a:r>
            <a:r>
              <a:rPr lang="en-US" sz="2000" dirty="0" err="1"/>
              <a:t>itemsets</a:t>
            </a:r>
            <a:r>
              <a:rPr lang="en-US" sz="2000" dirty="0"/>
              <a:t> using A priori and FP Growth </a:t>
            </a:r>
            <a:r>
              <a:rPr lang="en-US" sz="2000" dirty="0" smtClean="0"/>
              <a:t>algorithms</a:t>
            </a:r>
          </a:p>
          <a:p>
            <a:pPr marL="139700" indent="0"/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Recommend </a:t>
            </a:r>
            <a:r>
              <a:rPr lang="en-US" sz="2000" dirty="0"/>
              <a:t>products using campaigns, advertisements or emails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6" y="46765"/>
            <a:ext cx="555820" cy="6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4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084"/>
          <a:stretch/>
        </p:blipFill>
        <p:spPr>
          <a:xfrm>
            <a:off x="1572322" y="682237"/>
            <a:ext cx="6278137" cy="3072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6" y="46765"/>
            <a:ext cx="555820" cy="6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724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ss Awareness Month by Slidesgo">
  <a:themeElements>
    <a:clrScheme name="Simple Light">
      <a:dk1>
        <a:srgbClr val="033242"/>
      </a:dk1>
      <a:lt1>
        <a:srgbClr val="FFFFFF"/>
      </a:lt1>
      <a:dk2>
        <a:srgbClr val="949494"/>
      </a:dk2>
      <a:lt2>
        <a:srgbClr val="D6D6D6"/>
      </a:lt2>
      <a:accent1>
        <a:srgbClr val="126B85"/>
      </a:accent1>
      <a:accent2>
        <a:srgbClr val="033242"/>
      </a:accent2>
      <a:accent3>
        <a:srgbClr val="F3D652"/>
      </a:accent3>
      <a:accent4>
        <a:srgbClr val="F9FEFF"/>
      </a:accent4>
      <a:accent5>
        <a:srgbClr val="033242"/>
      </a:accent5>
      <a:accent6>
        <a:srgbClr val="000000"/>
      </a:accent6>
      <a:hlink>
        <a:srgbClr val="0332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C93C59B1260408606B4800B64A0BB" ma:contentTypeVersion="6" ma:contentTypeDescription="Create a new document." ma:contentTypeScope="" ma:versionID="82630ad09f12a7084440c095978147b2">
  <xsd:schema xmlns:xsd="http://www.w3.org/2001/XMLSchema" xmlns:xs="http://www.w3.org/2001/XMLSchema" xmlns:p="http://schemas.microsoft.com/office/2006/metadata/properties" xmlns:ns2="e2556042-c81d-40ab-b076-809cf02da3c1" xmlns:ns3="efdd556e-1f38-4e86-bb28-83e022e853f5" targetNamespace="http://schemas.microsoft.com/office/2006/metadata/properties" ma:root="true" ma:fieldsID="2a08ea468042de066c33b3f61bd82f81" ns2:_="" ns3:_="">
    <xsd:import namespace="e2556042-c81d-40ab-b076-809cf02da3c1"/>
    <xsd:import namespace="efdd556e-1f38-4e86-bb28-83e022e853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56042-c81d-40ab-b076-809cf02da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d556e-1f38-4e86-bb28-83e022e853f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494E8E-F90E-4B88-BD80-5DA21F6D56A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efdd556e-1f38-4e86-bb28-83e022e853f5"/>
    <ds:schemaRef ds:uri="http://schemas.openxmlformats.org/package/2006/metadata/core-properties"/>
    <ds:schemaRef ds:uri="e2556042-c81d-40ab-b076-809cf02da3c1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D25B4A-EE33-4AD4-904C-D5521B11B7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234CB3-6377-4A5B-B356-307D056A0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56042-c81d-40ab-b076-809cf02da3c1"/>
    <ds:schemaRef ds:uri="efdd556e-1f38-4e86-bb28-83e022e85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144</Words>
  <Application>Microsoft Office PowerPoint</Application>
  <PresentationFormat>On-screen Show (16:9)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Open Sans ExtraBold</vt:lpstr>
      <vt:lpstr>Wingdings</vt:lpstr>
      <vt:lpstr>Karla</vt:lpstr>
      <vt:lpstr>Arial</vt:lpstr>
      <vt:lpstr>Times New Roman</vt:lpstr>
      <vt:lpstr>Bahnschrift SemiBold</vt:lpstr>
      <vt:lpstr>Segoe UI</vt:lpstr>
      <vt:lpstr>Open Sans</vt:lpstr>
      <vt:lpstr>Calibri</vt:lpstr>
      <vt:lpstr>Stress Awareness Month by Slidesgo</vt:lpstr>
      <vt:lpstr>ACCESS DENIED</vt:lpstr>
      <vt:lpstr>PowerPoint Presentation</vt:lpstr>
      <vt:lpstr>Introduction to the use case</vt:lpstr>
      <vt:lpstr>DATASET USED</vt:lpstr>
      <vt:lpstr>Objectives</vt:lpstr>
      <vt:lpstr>Solutions for NBO</vt:lpstr>
      <vt:lpstr>Solutions for NBA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Kugapriya</dc:creator>
  <cp:lastModifiedBy>Priyanka Kugapriya</cp:lastModifiedBy>
  <cp:revision>66</cp:revision>
  <dcterms:modified xsi:type="dcterms:W3CDTF">2022-02-05T10:53:08Z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0x01010015CC93C59B1260408606B4800B64A0BB</vt:lpwstr>
  </property>
</Properties>
</file>