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9" r:id="rId4"/>
    <p:sldId id="257" r:id="rId5"/>
    <p:sldId id="258" r:id="rId6"/>
    <p:sldId id="283" r:id="rId7"/>
    <p:sldId id="285" r:id="rId8"/>
    <p:sldId id="272" r:id="rId9"/>
    <p:sldId id="260" r:id="rId10"/>
    <p:sldId id="276" r:id="rId11"/>
    <p:sldId id="277" r:id="rId12"/>
    <p:sldId id="284" r:id="rId13"/>
    <p:sldId id="278" r:id="rId14"/>
    <p:sldId id="263" r:id="rId15"/>
    <p:sldId id="270" r:id="rId16"/>
    <p:sldId id="281" r:id="rId17"/>
    <p:sldId id="274" r:id="rId18"/>
    <p:sldId id="28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0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4/19/2017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2385391"/>
            <a:ext cx="6069496" cy="2504661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Algerian" panose="04020705040A02060702" pitchFamily="82" charset="0"/>
              </a:rPr>
              <a:t>Intelligent  automotive management system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96" y="1457739"/>
            <a:ext cx="6122504" cy="3909391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2087" y="514618"/>
            <a:ext cx="11191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lgerian" panose="04020705040A02060702" pitchFamily="82" charset="0"/>
              </a:rPr>
              <a:t>RFID MODULE</a:t>
            </a:r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RFID system consists of two separate components: 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receiver.</a:t>
            </a: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434MHz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transmitter and receiver which is used for short range wireless control applications.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28974"/>
            <a:ext cx="5232400" cy="3005095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15860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913" y="785611"/>
            <a:ext cx="1097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lgerian" panose="04020705040A02060702" pitchFamily="82" charset="0"/>
              </a:rPr>
              <a:t>Wi-Fi MODULE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is 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transceiver module, based 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ESP8266.</a:t>
            </a: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 3.3V and consumes current up to 250mA</a:t>
            </a:r>
            <a:r>
              <a:rPr lang="en-IN" sz="22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3" y="2949261"/>
            <a:ext cx="5461000" cy="34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08000"/>
            <a:ext cx="1140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lgerian" panose="04020705040A02060702" pitchFamily="82" charset="0"/>
              </a:rPr>
              <a:t>JUMPER WIRES</a:t>
            </a:r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 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electrical wire or group of them in a cable with a connector or pin at each end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normally used to interconnect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connectors – are used to carry radio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signals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circuits, test equipment, and antennas.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3093322"/>
            <a:ext cx="6032500" cy="33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SPECIFICATIONS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82" y="1986566"/>
            <a:ext cx="9982200" cy="45720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LANGUAGES USED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C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endParaRPr lang="en-IN" sz="2400" b="1" dirty="0" smtClean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SOFTWARE Required</a:t>
            </a:r>
          </a:p>
          <a:p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CONCLUSION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2063840"/>
            <a:ext cx="9982200" cy="370589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design aims to solve the problem of real-time monitoring of buses in bus station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passenger and bus station administrators will benefit from the system as real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are provided.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 owners will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definitely get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benefit, since the number of passengers will increase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implementation of this system, problems such as underutilization of buses fleet and long waiting time at the bus station will be reduced.</a:t>
            </a:r>
          </a:p>
        </p:txBody>
      </p:sp>
    </p:spTree>
    <p:extLst>
      <p:ext uri="{BB962C8B-B14F-4D97-AF65-F5344CB8AC3E}">
        <p14:creationId xmlns:p14="http://schemas.microsoft.com/office/powerpoint/2010/main" val="132599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FUTURE ENHANCEMENT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60809"/>
            <a:ext cx="9982200" cy="4143777"/>
          </a:xfrm>
        </p:spPr>
        <p:txBody>
          <a:bodyPr>
            <a:normAutofit/>
          </a:bodyPr>
          <a:lstStyle/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of bus using GPS.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this facility to the registered users also.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Raspberry pi platform to ease the complexity of product.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REFERENCES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 Ammar Hatem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Hamam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Habib 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Management System Using RFID In WSN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,presented at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and Mediterranean Conference on Information Systems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Agarwal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Kranti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 :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Based Intelligent Bus Management 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Monitoring System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,presented in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Engineering Research &amp; Technology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IJERT) 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Vol. 3 Issue 7, July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2014.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MODULES</a:t>
            </a:r>
            <a:endParaRPr lang="en-IN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82" y="1883534"/>
            <a:ext cx="9982200" cy="4974465"/>
          </a:xfrm>
        </p:spPr>
        <p:txBody>
          <a:bodyPr>
            <a:normAutofit lnSpcReduction="10000"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1 : Detection of bus.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: Sending the detected value to administrator and fetching the details 		according to the ID of detected bus.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3 : Automated Voice announcement.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smtClean="0"/>
              <a:t> </a:t>
            </a:r>
            <a:endParaRPr lang="en-IN" sz="8800" b="1" dirty="0">
              <a:ln w="22225">
                <a:solidFill>
                  <a:srgbClr val="00206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13" y="1762850"/>
            <a:ext cx="433771" cy="42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35" y="3941826"/>
            <a:ext cx="433771" cy="4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882" y="2709718"/>
            <a:ext cx="102800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THANK </a:t>
            </a:r>
            <a:r>
              <a:rPr lang="en-US" sz="36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US" sz="88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YOU</a:t>
            </a:r>
            <a:endParaRPr lang="en-US" sz="88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TEAM</a:t>
            </a:r>
            <a:endParaRPr lang="en-IN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38209" y="1963235"/>
            <a:ext cx="4914900" cy="4571999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 smtClean="0">
                <a:latin typeface="Algerian" panose="04020705040A02060702" pitchFamily="82" charset="0"/>
              </a:rPr>
              <a:t>MENTOR</a:t>
            </a:r>
          </a:p>
          <a:p>
            <a:pPr marL="0" indent="0">
              <a:buNone/>
            </a:pPr>
            <a:endParaRPr lang="en-IN" sz="2800" b="1" dirty="0" smtClean="0">
              <a:latin typeface="Algerian" panose="04020705040A02060702" pitchFamily="82" charset="0"/>
            </a:endParaRPr>
          </a:p>
          <a:p>
            <a:pPr lvl="1"/>
            <a:r>
              <a:rPr lang="en-IN" sz="2400" dirty="0" smtClean="0"/>
              <a:t>RESMIPRIYA M G</a:t>
            </a:r>
          </a:p>
          <a:p>
            <a:pPr marL="457200" lvl="1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Asst. Professor</a:t>
            </a:r>
          </a:p>
          <a:p>
            <a:pPr marL="457200" lvl="1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CSE,AJCE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453109" y="1963235"/>
            <a:ext cx="4914900" cy="4571999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 smtClean="0">
                <a:latin typeface="Algerian" panose="04020705040A02060702" pitchFamily="82" charset="0"/>
              </a:rPr>
              <a:t>Members</a:t>
            </a:r>
          </a:p>
          <a:p>
            <a:pPr marL="0" indent="0">
              <a:buNone/>
            </a:pPr>
            <a:endParaRPr lang="en-IN" sz="3600" b="1" dirty="0" smtClean="0">
              <a:latin typeface="Algerian" panose="04020705040A02060702" pitchFamily="82" charset="0"/>
            </a:endParaRPr>
          </a:p>
          <a:p>
            <a:pPr lvl="1"/>
            <a:r>
              <a:rPr lang="en-IN" sz="2400" dirty="0" smtClean="0"/>
              <a:t>MIRANDA MOHAN (13002177)</a:t>
            </a:r>
          </a:p>
          <a:p>
            <a:pPr lvl="1"/>
            <a:r>
              <a:rPr lang="en-IN" sz="2400" dirty="0" smtClean="0"/>
              <a:t>NITHIN IGNATIUS (13002181)</a:t>
            </a:r>
          </a:p>
          <a:p>
            <a:pPr lvl="1"/>
            <a:r>
              <a:rPr lang="en-IN" sz="2400" dirty="0" smtClean="0"/>
              <a:t>PRIYANKA MOHAN (13002184)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55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2257024"/>
            <a:ext cx="9982200" cy="41952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Automotive Management System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detection and monitoring of the bus.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system administrator to check which bus has entered the bus station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also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automatic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announcement which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announces the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entered into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station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route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particular bus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PROBLEMS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9" y="1828811"/>
            <a:ext cx="10736943" cy="47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4" y="978794"/>
            <a:ext cx="10722580" cy="47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EXISTING SYSTEM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857777"/>
            <a:ext cx="9982200" cy="3589986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Algerian" panose="04020705040A02060702" pitchFamily="82" charset="0"/>
              </a:rPr>
              <a:t>Automatic Bus Location Announcement System using </a:t>
            </a:r>
            <a:r>
              <a:rPr lang="en-IN" sz="2400" dirty="0" smtClean="0">
                <a:latin typeface="Algerian" panose="04020705040A02060702" pitchFamily="82" charset="0"/>
              </a:rPr>
              <a:t>GPS</a:t>
            </a:r>
          </a:p>
          <a:p>
            <a:pPr marL="0" indent="0">
              <a:buNone/>
            </a:pPr>
            <a:endParaRPr lang="en-IN" sz="2400" dirty="0" smtClean="0">
              <a:latin typeface="Algerian" panose="04020705040A02060702" pitchFamily="82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can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defined as transfer of information between two or more points without using wires or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cables.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PROPOSED SYSTEM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4900" y="1873830"/>
            <a:ext cx="10447450" cy="4571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Algerian" panose="04020705040A02060702" pitchFamily="82" charset="0"/>
              </a:rPr>
              <a:t>INTELLIGENT automotive MANAGEMENT SYSTEM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bus entering and leaving the bus stand using RFID readers and tags.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announces the arrival ,departure of a bus in the bus stand.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announces the routes of a bus by interacting with the  database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8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SYSTEM ARCHITECTURE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997031"/>
            <a:ext cx="9980681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COMPONENTS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3" cy="2469524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ARDUINO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open-source electronics platform based on easy-to-use hardware and software.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boards are able to read inputs - light on a sensor, a finger on a button,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turn it into an output - activating a motor, turning on an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LED.</a:t>
            </a:r>
            <a:endParaRPr lang="en-US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73" y="3921416"/>
            <a:ext cx="5248275" cy="29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501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Euphemia</vt:lpstr>
      <vt:lpstr>Plantagenet Cherokee</vt:lpstr>
      <vt:lpstr>Times New Roman</vt:lpstr>
      <vt:lpstr>Wingdings</vt:lpstr>
      <vt:lpstr>Academic Literature 16x9</vt:lpstr>
      <vt:lpstr>Intelligent  automotive management system</vt:lpstr>
      <vt:lpstr>TEAM</vt:lpstr>
      <vt:lpstr>INTRODUCTION</vt:lpstr>
      <vt:lpstr>PROBLEMS</vt:lpstr>
      <vt:lpstr>PowerPoint Presentation</vt:lpstr>
      <vt:lpstr>EXISTING SYSTEM</vt:lpstr>
      <vt:lpstr>PROPOSED SYSTEM</vt:lpstr>
      <vt:lpstr>SYSTEM ARCHITECTURE</vt:lpstr>
      <vt:lpstr>COMPONENTS</vt:lpstr>
      <vt:lpstr>PowerPoint Presentation</vt:lpstr>
      <vt:lpstr>PowerPoint Presentation</vt:lpstr>
      <vt:lpstr>PowerPoint Presentation</vt:lpstr>
      <vt:lpstr>SPECIFICATIONS</vt:lpstr>
      <vt:lpstr>CONCLUSION</vt:lpstr>
      <vt:lpstr>FUTURE ENHANCEMENT</vt:lpstr>
      <vt:lpstr>REFERENCES</vt:lpstr>
      <vt:lpstr>MODULES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2017-03-12T11:02:55Z</dcterms:created>
  <dcterms:modified xsi:type="dcterms:W3CDTF">2017-04-19T08:15:25Z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