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sorting-algorithm" TargetMode="External"/><Relationship Id="rId2" Type="http://schemas.openxmlformats.org/officeDocument/2006/relationships/hyperlink" Target="https://www.geeksforgeeks.org/sorting-algorithm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javatpoint.com/time-complexity-of-sorting-algorithm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709028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</a:t>
            </a:r>
            <a:r>
              <a:rPr lang="en-IN" sz="4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ORTING ALGO TRACKER</a:t>
            </a:r>
            <a:endParaRPr lang="en-US" sz="4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0" y="3033289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Team Members</a:t>
            </a:r>
          </a:p>
          <a:p>
            <a:r>
              <a:rPr lang="pt-BR" sz="2000" dirty="0"/>
              <a:t>20H51A0557 A Bhagya Sree</a:t>
            </a:r>
          </a:p>
          <a:p>
            <a:r>
              <a:rPr lang="pt-BR" sz="2000" dirty="0"/>
              <a:t>20H51A0566 I.Anvita</a:t>
            </a:r>
          </a:p>
          <a:p>
            <a:r>
              <a:rPr lang="pt-BR" sz="2000" dirty="0"/>
              <a:t>20H51A0568 M. Priyanka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4876800"/>
            <a:ext cx="518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008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 b="1" dirty="0">
                <a:solidFill>
                  <a:srgbClr val="C00000"/>
                </a:solidFill>
              </a:rPr>
              <a:t>Under esteemed </a:t>
            </a:r>
            <a:r>
              <a:rPr lang="en-US" sz="2800" b="1">
                <a:solidFill>
                  <a:srgbClr val="C00000"/>
                </a:solidFill>
              </a:rPr>
              <a:t>guidance of</a:t>
            </a:r>
            <a:endParaRPr lang="en-US" b="1" dirty="0"/>
          </a:p>
          <a:p>
            <a:r>
              <a:rPr lang="en-US" b="1" dirty="0"/>
              <a:t>P.SRAVANTI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40306"/>
              </p:ext>
            </p:extLst>
          </p:nvPr>
        </p:nvGraphicFramePr>
        <p:xfrm>
          <a:off x="3047999" y="228600"/>
          <a:ext cx="6761747" cy="951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61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Kandlakoya, Medchal, Hyderabad - 501401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Department of Computer Science and Engineering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5821" y="160338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6609-4A75-D6A3-855E-B9E2C510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2" y="764373"/>
            <a:ext cx="7227736" cy="1293028"/>
          </a:xfrm>
        </p:spPr>
        <p:txBody>
          <a:bodyPr/>
          <a:lstStyle/>
          <a:p>
            <a:r>
              <a:rPr lang="en-US" dirty="0"/>
              <a:t>PERFORMANCE MEASURE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C6A-8FE4-819C-3CF7-C761E4AD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EASILY UNDERSTOOD</a:t>
            </a:r>
          </a:p>
          <a:p>
            <a:r>
              <a:rPr lang="en-US" dirty="0"/>
              <a:t>SPEED CONTROL</a:t>
            </a:r>
          </a:p>
          <a:p>
            <a:r>
              <a:rPr lang="en-US" dirty="0"/>
              <a:t>ARRAY SIZE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12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F692-67EB-9F5D-7A34-017401DD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9C84-491A-0DB5-C396-D4C30D27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website is working fine for all the sorting algorithms included.</a:t>
            </a:r>
          </a:p>
          <a:p>
            <a:r>
              <a:rPr lang="en-US" dirty="0"/>
              <a:t>With the addition of speed and size controls, the user is able to understand it more easily</a:t>
            </a:r>
          </a:p>
          <a:p>
            <a:r>
              <a:rPr lang="en-IN" dirty="0"/>
              <a:t>By clicking on quiz  multiple choice questions are displayed so that user could select one of the options.</a:t>
            </a:r>
          </a:p>
          <a:p>
            <a:r>
              <a:rPr lang="en-IN" dirty="0"/>
              <a:t>After the test result is displayed in the form of percentage, you can also quit the quiz if you wish to.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83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0B9D2-ACC1-0005-6B92-D4C227854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7"/>
          <a:stretch/>
        </p:blipFill>
        <p:spPr>
          <a:xfrm>
            <a:off x="2006354" y="825623"/>
            <a:ext cx="9712170" cy="54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7924D-C555-27F0-8B9F-578F143E5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117" b="5117"/>
          <a:stretch/>
        </p:blipFill>
        <p:spPr>
          <a:xfrm>
            <a:off x="1819922" y="665825"/>
            <a:ext cx="9144000" cy="60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7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9C0F0-614A-7398-5AE3-7903154A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4" t="-6366" r="254" b="6366"/>
          <a:stretch/>
        </p:blipFill>
        <p:spPr>
          <a:xfrm>
            <a:off x="923278" y="1091953"/>
            <a:ext cx="10466772" cy="54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1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CE23-1D62-49FF-63F2-0C2FCE20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AF80-74EB-0785-BB5B-C5594585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pause and restart buttons.</a:t>
            </a:r>
          </a:p>
          <a:p>
            <a:r>
              <a:rPr lang="en-US" dirty="0"/>
              <a:t>Adding control panel</a:t>
            </a:r>
          </a:p>
          <a:p>
            <a:r>
              <a:rPr lang="en-US" dirty="0"/>
              <a:t>Helpful for </a:t>
            </a:r>
            <a:r>
              <a:rPr lang="en-US" dirty="0" err="1"/>
              <a:t>beginers</a:t>
            </a:r>
            <a:endParaRPr lang="en-US" dirty="0"/>
          </a:p>
          <a:p>
            <a:r>
              <a:rPr lang="en-US" dirty="0"/>
              <a:t> easy to understand</a:t>
            </a:r>
          </a:p>
          <a:p>
            <a:r>
              <a:rPr lang="en-US" dirty="0"/>
              <a:t>Search engine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74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BA1C-617E-B1D5-BE1C-B5050A21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2A96-290C-3189-A14F-447F93FF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https://www.geeksforgeeks.org/sorting-algorithms/</a:t>
            </a:r>
            <a:endParaRPr lang="en-IN" dirty="0"/>
          </a:p>
          <a:p>
            <a:r>
              <a:rPr lang="en-IN" dirty="0">
                <a:hlinkClick r:id="rId3"/>
              </a:rPr>
              <a:t>https://www.programiz.com/dsa/sorting-algorithm</a:t>
            </a:r>
            <a:endParaRPr lang="en-IN" dirty="0"/>
          </a:p>
          <a:p>
            <a:r>
              <a:rPr lang="en-IN" dirty="0">
                <a:hlinkClick r:id="rId4"/>
              </a:rPr>
              <a:t>https://www.javatpoint.com/time-complexity-of-sorting-algorithms</a:t>
            </a:r>
            <a:endParaRPr lang="en-IN" dirty="0"/>
          </a:p>
          <a:p>
            <a:r>
              <a:rPr lang="en-IN">
                <a:hlinkClick r:id="rId5"/>
              </a:rPr>
              <a:t>https://www.w3schools.com/</a:t>
            </a:r>
            <a:endParaRPr lang="en-IN"/>
          </a:p>
          <a:p>
            <a:endParaRPr lang="en-IN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40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BAC-F847-8444-833E-0FD34F00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F919-7768-AEEF-3A76-2F3AE26A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A9FA3-8093-E9AB-5A3D-AD25F390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30" y="3429000"/>
            <a:ext cx="3785838" cy="27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8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EC4A-4D35-5E12-48A3-3C1647C3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2DB5-2EC5-86F0-9E2E-320FC7FEA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84536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about sorting algorithms has become a tough task, for a student they often failed to understand the core idea of a particular algorithm maybe because they are unable to visualize how they work.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web application makes everyone to understand how algorithms works through visualizations. 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built by using HTML,CSS,JAVASCRIPT.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sorting algos is a very simple UI which allows user to select the sort algorithm, select the array size and the speed of visualization.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9E76-27F4-18CE-EC55-062C2C6A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24A9-B84C-2F2F-7583-7BC7320F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learnt sorting algorithms like bubble sort, selection sort, insertion sort, quick sort manually.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consumes a lot of time to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iterations.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to understand it better we need to visualize them.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 tracker is a web app for visualizing a bunch of different sorting algorithms Like Selection Sort, Bubble Sort, Insertion Sort, Merge Sort, Quick Sort, Heap Sort.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functionality of (Speed Control) and (Array Size Control).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4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CEB1-7FB7-FCE1-2266-3AFD5E80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B61D-4014-2D69-D971-E649A271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24" y="2194560"/>
            <a:ext cx="11052976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Manual method :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Students often learn about algorithms by attending classes and        through textbooks.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 Using references of Wikipedia and videos students could learn about this  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4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5A9C-9D4F-0610-2E68-6953262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4F92-2578-EB31-C091-3FCD9F3B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 IN EXISTING SYSTEM</a:t>
            </a:r>
          </a:p>
          <a:p>
            <a:r>
              <a:rPr lang="en-IN" dirty="0"/>
              <a:t>Unable to trace the algorithms because it consumes lot of time </a:t>
            </a:r>
          </a:p>
          <a:p>
            <a:r>
              <a:rPr lang="en-IN" dirty="0"/>
              <a:t>Students tend to lose </a:t>
            </a:r>
            <a:r>
              <a:rPr lang="en-IN" dirty="0" err="1"/>
              <a:t>intrest</a:t>
            </a:r>
            <a:r>
              <a:rPr lang="en-IN" dirty="0"/>
              <a:t> and patience while working on large set of inputs.</a:t>
            </a:r>
          </a:p>
          <a:p>
            <a:r>
              <a:rPr lang="en-IN" dirty="0"/>
              <a:t>Through manual methods students face issue in visualization and this leads to low efficiency.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053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7338-5907-13DC-C105-1E927079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ReSEARCH</a:t>
            </a:r>
            <a:r>
              <a:rPr lang="en-US" dirty="0"/>
              <a:t> OBJECTIVE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AEE0-A7E3-5D54-97EA-AE615660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objective is to develop a website which  visually shows how sorting algos work.</a:t>
            </a:r>
          </a:p>
          <a:p>
            <a:r>
              <a:rPr lang="en-US" dirty="0"/>
              <a:t>To control the speed of them to understand better</a:t>
            </a:r>
          </a:p>
          <a:p>
            <a:r>
              <a:rPr lang="en-US" dirty="0"/>
              <a:t>To improve efficiency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18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66E6-CAAE-6046-EEBD-554A063F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F9BC-C0F8-567C-25EF-59C61DA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very simple UI which allows user to select the sort algorithm, select the array size and the speed of visualization and a quiz.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65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93BF-9B84-4F1D-D91C-BB7BAFFB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754" y="764373"/>
            <a:ext cx="6599583" cy="969011"/>
          </a:xfrm>
        </p:spPr>
        <p:txBody>
          <a:bodyPr>
            <a:normAutofit/>
          </a:bodyPr>
          <a:lstStyle/>
          <a:p>
            <a:r>
              <a:rPr lang="en-US" dirty="0"/>
              <a:t>PROPOSED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434E-619A-8CA6-8B98-C3F6FD95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using hypertext markup language</a:t>
            </a:r>
          </a:p>
          <a:p>
            <a:r>
              <a:rPr lang="en-US" dirty="0"/>
              <a:t>Made design using cascading style sheets</a:t>
            </a:r>
          </a:p>
          <a:p>
            <a:r>
              <a:rPr lang="en-US" dirty="0" err="1"/>
              <a:t>Javascript</a:t>
            </a:r>
            <a:r>
              <a:rPr lang="en-US" dirty="0"/>
              <a:t> code for backend development</a:t>
            </a:r>
          </a:p>
          <a:p>
            <a:r>
              <a:rPr lang="en-US" dirty="0"/>
              <a:t>Our project is based on sorting algorithms which shows visual working of how each iteration of sorting is done.</a:t>
            </a:r>
          </a:p>
          <a:p>
            <a:r>
              <a:rPr lang="en-US" dirty="0"/>
              <a:t>The users can also control the speed of the working, size.</a:t>
            </a:r>
          </a:p>
          <a:p>
            <a:r>
              <a:rPr lang="en-US" dirty="0"/>
              <a:t>It also displays time complexities of each algorithm once done.</a:t>
            </a:r>
          </a:p>
          <a:p>
            <a:r>
              <a:rPr lang="en-US" dirty="0"/>
              <a:t>We have also added a quiz page where the users can test their knowledge.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3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B38-CAE2-A863-30ED-D336864B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914" y="186439"/>
            <a:ext cx="8610600" cy="1293028"/>
          </a:xfrm>
        </p:spPr>
        <p:txBody>
          <a:bodyPr/>
          <a:lstStyle/>
          <a:p>
            <a:r>
              <a:rPr lang="en-US" dirty="0"/>
              <a:t>RESEARCH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A6B6-489A-68F1-E2A6-B488A129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4926"/>
            <a:ext cx="10820400" cy="5126848"/>
          </a:xfrm>
        </p:spPr>
        <p:txBody>
          <a:bodyPr/>
          <a:lstStyle/>
          <a:p>
            <a:r>
              <a:rPr lang="en-US" dirty="0"/>
              <a:t>PROPOSED SYSTEM ARCHITECTURE: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93B47C-5035-B532-AB3A-160004358DD4}"/>
              </a:ext>
            </a:extLst>
          </p:cNvPr>
          <p:cNvSpPr/>
          <p:nvPr/>
        </p:nvSpPr>
        <p:spPr>
          <a:xfrm>
            <a:off x="5716708" y="1336575"/>
            <a:ext cx="1998428" cy="683812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SORTING ALGO’S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74A52-09D9-C6EE-42B3-BDEF594D719C}"/>
              </a:ext>
            </a:extLst>
          </p:cNvPr>
          <p:cNvSpPr/>
          <p:nvPr/>
        </p:nvSpPr>
        <p:spPr>
          <a:xfrm>
            <a:off x="6212898" y="3554123"/>
            <a:ext cx="1006049" cy="4044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BUBBLE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AB7549A-F9DF-1EB5-D795-2B3FECDD62A9}"/>
              </a:ext>
            </a:extLst>
          </p:cNvPr>
          <p:cNvSpPr/>
          <p:nvPr/>
        </p:nvSpPr>
        <p:spPr>
          <a:xfrm>
            <a:off x="3678244" y="2446717"/>
            <a:ext cx="1764632" cy="81713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D53CE75-59B3-FB70-2AFC-0DE86D1C470A}"/>
              </a:ext>
            </a:extLst>
          </p:cNvPr>
          <p:cNvSpPr/>
          <p:nvPr/>
        </p:nvSpPr>
        <p:spPr>
          <a:xfrm>
            <a:off x="5885150" y="2483761"/>
            <a:ext cx="1661544" cy="70550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SORT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83481E1-094E-7E24-D622-065CEF3B1046}"/>
              </a:ext>
            </a:extLst>
          </p:cNvPr>
          <p:cNvSpPr/>
          <p:nvPr/>
        </p:nvSpPr>
        <p:spPr>
          <a:xfrm>
            <a:off x="8264874" y="2476244"/>
            <a:ext cx="1556084" cy="70550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QUIZ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93B1A-F40B-A5ED-D9A1-3A8FBE79BA28}"/>
              </a:ext>
            </a:extLst>
          </p:cNvPr>
          <p:cNvSpPr/>
          <p:nvPr/>
        </p:nvSpPr>
        <p:spPr>
          <a:xfrm>
            <a:off x="6212897" y="4117752"/>
            <a:ext cx="1427747" cy="376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719F3-6456-5753-C516-6EA1DE403E84}"/>
              </a:ext>
            </a:extLst>
          </p:cNvPr>
          <p:cNvSpPr/>
          <p:nvPr/>
        </p:nvSpPr>
        <p:spPr>
          <a:xfrm>
            <a:off x="6212897" y="4631094"/>
            <a:ext cx="1661544" cy="376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INSERTION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EE19E0-AA1E-191D-AF8A-4F9294F2BDCB}"/>
              </a:ext>
            </a:extLst>
          </p:cNvPr>
          <p:cNvSpPr/>
          <p:nvPr/>
        </p:nvSpPr>
        <p:spPr>
          <a:xfrm>
            <a:off x="6212897" y="5144436"/>
            <a:ext cx="1427747" cy="376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B6430-C3B0-0797-69D3-603C88F1BA5D}"/>
              </a:ext>
            </a:extLst>
          </p:cNvPr>
          <p:cNvSpPr/>
          <p:nvPr/>
        </p:nvSpPr>
        <p:spPr>
          <a:xfrm>
            <a:off x="6212897" y="5657778"/>
            <a:ext cx="1427747" cy="3730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3752D8-E56C-487E-D1E5-03227788089D}"/>
              </a:ext>
            </a:extLst>
          </p:cNvPr>
          <p:cNvSpPr/>
          <p:nvPr/>
        </p:nvSpPr>
        <p:spPr>
          <a:xfrm>
            <a:off x="6224337" y="6164168"/>
            <a:ext cx="1416307" cy="3689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MERGE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6CF3B6-EB1F-9862-5F9B-92F09CD6DE2D}"/>
              </a:ext>
            </a:extLst>
          </p:cNvPr>
          <p:cNvCxnSpPr>
            <a:cxnSpLocks/>
          </p:cNvCxnSpPr>
          <p:nvPr/>
        </p:nvCxnSpPr>
        <p:spPr>
          <a:xfrm flipH="1">
            <a:off x="4560560" y="2234015"/>
            <a:ext cx="44823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5F6888-FE3E-BFE6-0476-44422C1A7F62}"/>
              </a:ext>
            </a:extLst>
          </p:cNvPr>
          <p:cNvCxnSpPr>
            <a:cxnSpLocks/>
          </p:cNvCxnSpPr>
          <p:nvPr/>
        </p:nvCxnSpPr>
        <p:spPr>
          <a:xfrm>
            <a:off x="6715922" y="2050035"/>
            <a:ext cx="0" cy="1839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F7A31C-7698-BE66-1509-BE7A30D868BB}"/>
              </a:ext>
            </a:extLst>
          </p:cNvPr>
          <p:cNvCxnSpPr>
            <a:cxnSpLocks/>
          </p:cNvCxnSpPr>
          <p:nvPr/>
        </p:nvCxnSpPr>
        <p:spPr>
          <a:xfrm>
            <a:off x="4560560" y="2234015"/>
            <a:ext cx="0" cy="1251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707C40-DE56-302B-38D5-5630E7BFDA6C}"/>
              </a:ext>
            </a:extLst>
          </p:cNvPr>
          <p:cNvCxnSpPr>
            <a:cxnSpLocks/>
          </p:cNvCxnSpPr>
          <p:nvPr/>
        </p:nvCxnSpPr>
        <p:spPr>
          <a:xfrm>
            <a:off x="6715922" y="2195127"/>
            <a:ext cx="0" cy="2028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8173D6-5876-350F-12E0-2070DEF99A02}"/>
              </a:ext>
            </a:extLst>
          </p:cNvPr>
          <p:cNvCxnSpPr>
            <a:cxnSpLocks/>
          </p:cNvCxnSpPr>
          <p:nvPr/>
        </p:nvCxnSpPr>
        <p:spPr>
          <a:xfrm>
            <a:off x="9042916" y="2234015"/>
            <a:ext cx="0" cy="1852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475D63-8A25-2688-13DB-D159D226E151}"/>
              </a:ext>
            </a:extLst>
          </p:cNvPr>
          <p:cNvCxnSpPr/>
          <p:nvPr/>
        </p:nvCxnSpPr>
        <p:spPr>
          <a:xfrm>
            <a:off x="6715922" y="3189265"/>
            <a:ext cx="0" cy="3175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E2DA1A-3531-36B4-9F95-49F46E401BBC}"/>
              </a:ext>
            </a:extLst>
          </p:cNvPr>
          <p:cNvCxnSpPr>
            <a:cxnSpLocks/>
          </p:cNvCxnSpPr>
          <p:nvPr/>
        </p:nvCxnSpPr>
        <p:spPr>
          <a:xfrm>
            <a:off x="9042916" y="3190061"/>
            <a:ext cx="0" cy="31673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E5D5552-7B33-D964-F694-978889A49FFE}"/>
              </a:ext>
            </a:extLst>
          </p:cNvPr>
          <p:cNvSpPr/>
          <p:nvPr/>
        </p:nvSpPr>
        <p:spPr>
          <a:xfrm flipH="1">
            <a:off x="7894894" y="3730143"/>
            <a:ext cx="1156444" cy="4044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89833A-DF3E-929B-A58C-AFED9DDC92AF}"/>
              </a:ext>
            </a:extLst>
          </p:cNvPr>
          <p:cNvSpPr/>
          <p:nvPr/>
        </p:nvSpPr>
        <p:spPr>
          <a:xfrm>
            <a:off x="9472698" y="3730143"/>
            <a:ext cx="1239844" cy="4044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QUIT</a:t>
            </a:r>
            <a:r>
              <a:rPr lang="en-US" dirty="0"/>
              <a:t>T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2EB13C-12C8-AAED-D192-3A4DF965EBDA}"/>
              </a:ext>
            </a:extLst>
          </p:cNvPr>
          <p:cNvCxnSpPr>
            <a:cxnSpLocks/>
          </p:cNvCxnSpPr>
          <p:nvPr/>
        </p:nvCxnSpPr>
        <p:spPr>
          <a:xfrm flipH="1">
            <a:off x="8325853" y="3506794"/>
            <a:ext cx="1652336" cy="144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9B5B6A4-C23A-A4CA-480B-7A0734C31073}"/>
              </a:ext>
            </a:extLst>
          </p:cNvPr>
          <p:cNvCxnSpPr>
            <a:cxnSpLocks/>
          </p:cNvCxnSpPr>
          <p:nvPr/>
        </p:nvCxnSpPr>
        <p:spPr>
          <a:xfrm>
            <a:off x="8325853" y="3521242"/>
            <a:ext cx="0" cy="1773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797241-B846-35D3-B233-1F44FA8194D1}"/>
              </a:ext>
            </a:extLst>
          </p:cNvPr>
          <p:cNvCxnSpPr>
            <a:cxnSpLocks/>
          </p:cNvCxnSpPr>
          <p:nvPr/>
        </p:nvCxnSpPr>
        <p:spPr>
          <a:xfrm>
            <a:off x="9978189" y="3500993"/>
            <a:ext cx="0" cy="1773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830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335</TotalTime>
  <Words>612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Vapor Trail</vt:lpstr>
      <vt:lpstr>PowerPoint Presentation</vt:lpstr>
      <vt:lpstr>ABSTRACT</vt:lpstr>
      <vt:lpstr>introduction</vt:lpstr>
      <vt:lpstr>Literature survey</vt:lpstr>
      <vt:lpstr>PowerPoint Presentation</vt:lpstr>
      <vt:lpstr>ReSEARCH OBJECTIVE  </vt:lpstr>
      <vt:lpstr>PROBLEM DEFINITION</vt:lpstr>
      <vt:lpstr>PROPOSED METHODS</vt:lpstr>
      <vt:lpstr>RESEARCH WORK</vt:lpstr>
      <vt:lpstr>PERFORMANCE MEASURE </vt:lpstr>
      <vt:lpstr>RESULT ANALYSIS</vt:lpstr>
      <vt:lpstr>PowerPoint Presentation</vt:lpstr>
      <vt:lpstr>PowerPoint Presentation</vt:lpstr>
      <vt:lpstr>PowerPoint Presentation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gshiva</dc:creator>
  <cp:lastModifiedBy>priyanka mohan</cp:lastModifiedBy>
  <cp:revision>18</cp:revision>
  <dcterms:created xsi:type="dcterms:W3CDTF">2022-10-31T07:46:40Z</dcterms:created>
  <dcterms:modified xsi:type="dcterms:W3CDTF">2022-11-05T06:11:15Z</dcterms:modified>
</cp:coreProperties>
</file>