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IN" sz="2400" dirty="0" smtClean="0"/>
              <a:t>Solution: H0 =A randomly selected sample of cutlets was collected from both units and measured</a:t>
            </a:r>
          </a:p>
          <a:p>
            <a:pPr>
              <a:buNone/>
            </a:pPr>
            <a:r>
              <a:rPr lang="en-IN" sz="2400" dirty="0" smtClean="0"/>
              <a:t>Ha= A randomly selected sample of cutlets was collected from both units are not measured</a:t>
            </a:r>
          </a:p>
          <a:p>
            <a:pPr>
              <a:buNone/>
            </a:pPr>
            <a:r>
              <a:rPr lang="en-IN" sz="2400" dirty="0" smtClean="0"/>
              <a:t>P-value is &gt; 0.05=&gt;Accept null hypothesis</a:t>
            </a:r>
          </a:p>
          <a:p>
            <a:pPr>
              <a:buNone/>
            </a:pPr>
            <a:r>
              <a:rPr lang="en-IN" sz="2400" dirty="0" smtClean="0"/>
              <a:t>P-value is&lt;0.05=&gt;Reject null hypothesis</a:t>
            </a:r>
          </a:p>
          <a:p>
            <a:pPr>
              <a:buNone/>
            </a:pPr>
            <a:r>
              <a:rPr lang="en-US" sz="2400" dirty="0" smtClean="0"/>
              <a:t>P-value of the paired T Test is </a:t>
            </a:r>
            <a:r>
              <a:rPr lang="en-IN" sz="2400" dirty="0" smtClean="0"/>
              <a:t>0.4722394724599501&gt; </a:t>
            </a:r>
            <a:r>
              <a:rPr lang="en-IN" sz="2400" dirty="0" err="1" smtClean="0"/>
              <a:t>aThus</a:t>
            </a:r>
            <a:r>
              <a:rPr lang="en-IN" sz="2400" dirty="0" smtClean="0"/>
              <a:t> H0 is </a:t>
            </a:r>
            <a:r>
              <a:rPr lang="en-IN" sz="2400" dirty="0" err="1" smtClean="0"/>
              <a:t>accepted.Mean</a:t>
            </a:r>
            <a:r>
              <a:rPr lang="en-IN" sz="2400" dirty="0" smtClean="0"/>
              <a:t> of </a:t>
            </a:r>
            <a:r>
              <a:rPr lang="en-IN" sz="2400" dirty="0" smtClean="0"/>
              <a:t>both Y1 and Y2 are equal.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smtClean="0"/>
              <a:t>LabTAT.mtw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Solution:a</a:t>
            </a:r>
            <a:r>
              <a:rPr lang="en-US" dirty="0" smtClean="0"/>
              <a:t>= 0.05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Y= continuous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X=</a:t>
            </a:r>
            <a:r>
              <a:rPr lang="en-US" dirty="0" err="1" smtClean="0"/>
              <a:t>Discreate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Ho=Y1,Y2,Y3and Y4 are normal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H1=Y1,Y2,Y3 and Y4 are normal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H1=Y1,Y2,Y3 and Y4 are not normal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 value of the One way </a:t>
            </a:r>
            <a:r>
              <a:rPr lang="en-US" dirty="0" err="1" smtClean="0"/>
              <a:t>Anova</a:t>
            </a:r>
            <a:r>
              <a:rPr lang="en-US" dirty="0" smtClean="0"/>
              <a:t> Test is 2e-16&lt;a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Thus  H1 is accepted Mean TAT for 4 laboratories not equal .</a:t>
            </a:r>
            <a:r>
              <a:rPr lang="en-IN" dirty="0" smtClean="0"/>
              <a:t>q h 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IN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Solution:H0= The male-female buyer rations are similar across regions </a:t>
            </a:r>
          </a:p>
          <a:p>
            <a:pPr>
              <a:buNone/>
            </a:pPr>
            <a:r>
              <a:rPr lang="en-IN" sz="2000" dirty="0" smtClean="0"/>
              <a:t>H1= The male- female buyer rations are not similar across regions</a:t>
            </a:r>
          </a:p>
          <a:p>
            <a:pPr>
              <a:buNone/>
            </a:pPr>
            <a:r>
              <a:rPr lang="en-IN" sz="2000" dirty="0" smtClean="0"/>
              <a:t>P value of chi-square test0.660309&gt; </a:t>
            </a:r>
            <a:r>
              <a:rPr lang="en-IN" sz="2000" dirty="0" err="1" smtClean="0"/>
              <a:t>aThus</a:t>
            </a:r>
            <a:r>
              <a:rPr lang="en-IN" sz="2000" dirty="0" smtClean="0"/>
              <a:t> H0 is accepted. The male-Female buyer rations are similar across regions. 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62995" y="5486400"/>
          <a:ext cx="432380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7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77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77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smtClean="0"/>
              <a:t>CustomerOrderForm.mtw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IN" dirty="0" err="1" smtClean="0"/>
              <a:t>Ans</a:t>
            </a:r>
            <a:r>
              <a:rPr lang="en-IN" dirty="0" smtClean="0"/>
              <a:t>:- H0=The </a:t>
            </a:r>
            <a:r>
              <a:rPr lang="en-IN" dirty="0" smtClean="0"/>
              <a:t>defective % does not varies by </a:t>
            </a:r>
            <a:r>
              <a:rPr lang="en-IN" dirty="0" err="1" smtClean="0"/>
              <a:t>cantre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H1= The defective% does varies by centre.</a:t>
            </a:r>
          </a:p>
          <a:p>
            <a:pPr>
              <a:buNone/>
            </a:pPr>
            <a:r>
              <a:rPr lang="en-IN" dirty="0" smtClean="0"/>
              <a:t>P value of Chi-square test =0.277&gt; </a:t>
            </a:r>
            <a:r>
              <a:rPr lang="en-IN" dirty="0" err="1" smtClean="0"/>
              <a:t>aThus</a:t>
            </a:r>
            <a:r>
              <a:rPr lang="en-IN" dirty="0" smtClean="0"/>
              <a:t>  H0 is </a:t>
            </a:r>
            <a:r>
              <a:rPr lang="en-IN" dirty="0" err="1" smtClean="0"/>
              <a:t>accepted.The</a:t>
            </a:r>
            <a:r>
              <a:rPr lang="en-IN" dirty="0" smtClean="0"/>
              <a:t> defective % does not varies significantly by centres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452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Windows User</cp:lastModifiedBy>
  <cp:revision>3</cp:revision>
  <dcterms:created xsi:type="dcterms:W3CDTF">2015-11-14T12:07:48Z</dcterms:created>
  <dcterms:modified xsi:type="dcterms:W3CDTF">2022-05-03T17:47:32Z</dcterms:modified>
</cp:coreProperties>
</file>