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4"/>
  </p:sldMasterIdLst>
  <p:notesMasterIdLst>
    <p:notesMasterId r:id="rId25"/>
  </p:notesMasterIdLst>
  <p:sldIdLst>
    <p:sldId id="401" r:id="rId5"/>
    <p:sldId id="408" r:id="rId6"/>
    <p:sldId id="411" r:id="rId7"/>
    <p:sldId id="412" r:id="rId8"/>
    <p:sldId id="413" r:id="rId9"/>
    <p:sldId id="414" r:id="rId10"/>
    <p:sldId id="415" r:id="rId11"/>
    <p:sldId id="427" r:id="rId12"/>
    <p:sldId id="416" r:id="rId13"/>
    <p:sldId id="417" r:id="rId14"/>
    <p:sldId id="418" r:id="rId15"/>
    <p:sldId id="419" r:id="rId16"/>
    <p:sldId id="420" r:id="rId17"/>
    <p:sldId id="421" r:id="rId18"/>
    <p:sldId id="422" r:id="rId19"/>
    <p:sldId id="423" r:id="rId20"/>
    <p:sldId id="424" r:id="rId21"/>
    <p:sldId id="425" r:id="rId22"/>
    <p:sldId id="426" r:id="rId23"/>
    <p:sldId id="409"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672" userDrawn="1">
          <p15:clr>
            <a:srgbClr val="A4A3A4"/>
          </p15:clr>
        </p15:guide>
        <p15:guide id="3" pos="7008" userDrawn="1">
          <p15:clr>
            <a:srgbClr val="A4A3A4"/>
          </p15:clr>
        </p15:guide>
        <p15:guide id="4" orient="horz" pos="182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DC628B5-59C7-4393-B556-1A0E9F2725D1}" v="24" dt="2023-10-07T13:15:49.894"/>
    <p1510:client id="{CEF52FCC-DBB4-4122-B8AE-D60C71CAF48B}" v="356" dt="2023-10-06T22:13:57.47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84" autoAdjust="0"/>
    <p:restoredTop sz="96208" autoAdjust="0"/>
  </p:normalViewPr>
  <p:slideViewPr>
    <p:cSldViewPr snapToGrid="0">
      <p:cViewPr varScale="1">
        <p:scale>
          <a:sx n="74" d="100"/>
          <a:sy n="74" d="100"/>
        </p:scale>
        <p:origin x="260" y="56"/>
      </p:cViewPr>
      <p:guideLst>
        <p:guide orient="horz" pos="2160"/>
        <p:guide pos="672"/>
        <p:guide pos="7008"/>
        <p:guide orient="horz" pos="1824"/>
      </p:guideLst>
    </p:cSldViewPr>
  </p:slideViewPr>
  <p:notesTextViewPr>
    <p:cViewPr>
      <p:scale>
        <a:sx n="1" d="1"/>
        <a:sy n="1" d="1"/>
      </p:scale>
      <p:origin x="0" y="0"/>
    </p:cViewPr>
  </p:notesTextViewPr>
  <p:sorterViewPr>
    <p:cViewPr>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et Patel" userId="43ce81e1e18859b5" providerId="LiveId" clId="{6DC628B5-59C7-4393-B556-1A0E9F2725D1}"/>
    <pc:docChg chg="undo custSel modSld">
      <pc:chgData name="Het Patel" userId="43ce81e1e18859b5" providerId="LiveId" clId="{6DC628B5-59C7-4393-B556-1A0E9F2725D1}" dt="2023-10-07T13:16:27.558" v="116" actId="2711"/>
      <pc:docMkLst>
        <pc:docMk/>
      </pc:docMkLst>
      <pc:sldChg chg="modSp mod">
        <pc:chgData name="Het Patel" userId="43ce81e1e18859b5" providerId="LiveId" clId="{6DC628B5-59C7-4393-B556-1A0E9F2725D1}" dt="2023-10-07T13:11:03.268" v="57" actId="1076"/>
        <pc:sldMkLst>
          <pc:docMk/>
          <pc:sldMk cId="2159899706" sldId="411"/>
        </pc:sldMkLst>
        <pc:spChg chg="mod">
          <ac:chgData name="Het Patel" userId="43ce81e1e18859b5" providerId="LiveId" clId="{6DC628B5-59C7-4393-B556-1A0E9F2725D1}" dt="2023-10-07T13:11:03.268" v="57" actId="1076"/>
          <ac:spMkLst>
            <pc:docMk/>
            <pc:sldMk cId="2159899706" sldId="411"/>
            <ac:spMk id="4" creationId="{BBB00DE0-F779-C956-E561-6D659986F74C}"/>
          </ac:spMkLst>
        </pc:spChg>
        <pc:picChg chg="mod">
          <ac:chgData name="Het Patel" userId="43ce81e1e18859b5" providerId="LiveId" clId="{6DC628B5-59C7-4393-B556-1A0E9F2725D1}" dt="2023-10-07T12:51:54.681" v="1" actId="1076"/>
          <ac:picMkLst>
            <pc:docMk/>
            <pc:sldMk cId="2159899706" sldId="411"/>
            <ac:picMk id="2" creationId="{38BF3A15-B53B-0BA6-675C-1491E9E13D3B}"/>
          </ac:picMkLst>
        </pc:picChg>
        <pc:picChg chg="mod">
          <ac:chgData name="Het Patel" userId="43ce81e1e18859b5" providerId="LiveId" clId="{6DC628B5-59C7-4393-B556-1A0E9F2725D1}" dt="2023-10-07T12:52:16.473" v="4" actId="1076"/>
          <ac:picMkLst>
            <pc:docMk/>
            <pc:sldMk cId="2159899706" sldId="411"/>
            <ac:picMk id="1026" creationId="{BBFB613E-B972-670F-1CE1-5B18DA7FC475}"/>
          </ac:picMkLst>
        </pc:picChg>
      </pc:sldChg>
      <pc:sldChg chg="addSp modSp mod">
        <pc:chgData name="Het Patel" userId="43ce81e1e18859b5" providerId="LiveId" clId="{6DC628B5-59C7-4393-B556-1A0E9F2725D1}" dt="2023-10-07T13:11:51.165" v="63" actId="1076"/>
        <pc:sldMkLst>
          <pc:docMk/>
          <pc:sldMk cId="3133444422" sldId="412"/>
        </pc:sldMkLst>
        <pc:spChg chg="add">
          <ac:chgData name="Het Patel" userId="43ce81e1e18859b5" providerId="LiveId" clId="{6DC628B5-59C7-4393-B556-1A0E9F2725D1}" dt="2023-10-07T12:57:11.567" v="22" actId="11529"/>
          <ac:spMkLst>
            <pc:docMk/>
            <pc:sldMk cId="3133444422" sldId="412"/>
            <ac:spMk id="3" creationId="{51BC19B2-8ADA-36F9-70D5-53DBF5B3A923}"/>
          </ac:spMkLst>
        </pc:spChg>
        <pc:spChg chg="mod">
          <ac:chgData name="Het Patel" userId="43ce81e1e18859b5" providerId="LiveId" clId="{6DC628B5-59C7-4393-B556-1A0E9F2725D1}" dt="2023-10-07T13:11:25.145" v="59" actId="1076"/>
          <ac:spMkLst>
            <pc:docMk/>
            <pc:sldMk cId="3133444422" sldId="412"/>
            <ac:spMk id="14" creationId="{5D5F97BB-D7A2-6C08-216A-EE510B4B4154}"/>
          </ac:spMkLst>
        </pc:spChg>
        <pc:spChg chg="mod">
          <ac:chgData name="Het Patel" userId="43ce81e1e18859b5" providerId="LiveId" clId="{6DC628B5-59C7-4393-B556-1A0E9F2725D1}" dt="2023-10-07T13:11:49.286" v="62" actId="1076"/>
          <ac:spMkLst>
            <pc:docMk/>
            <pc:sldMk cId="3133444422" sldId="412"/>
            <ac:spMk id="15" creationId="{2F271DC0-E587-5698-2F2B-DE28D1C1E628}"/>
          </ac:spMkLst>
        </pc:spChg>
        <pc:picChg chg="mod modCrop">
          <ac:chgData name="Het Patel" userId="43ce81e1e18859b5" providerId="LiveId" clId="{6DC628B5-59C7-4393-B556-1A0E9F2725D1}" dt="2023-10-07T12:56:14.491" v="14" actId="1076"/>
          <ac:picMkLst>
            <pc:docMk/>
            <pc:sldMk cId="3133444422" sldId="412"/>
            <ac:picMk id="11" creationId="{E40A70F0-B01E-1066-7D07-15B357294A8A}"/>
          </ac:picMkLst>
        </pc:picChg>
        <pc:picChg chg="mod modCrop">
          <ac:chgData name="Het Patel" userId="43ce81e1e18859b5" providerId="LiveId" clId="{6DC628B5-59C7-4393-B556-1A0E9F2725D1}" dt="2023-10-07T13:11:51.165" v="63" actId="1076"/>
          <ac:picMkLst>
            <pc:docMk/>
            <pc:sldMk cId="3133444422" sldId="412"/>
            <ac:picMk id="13" creationId="{2185DEAC-FE30-A900-6D1E-AB3EDE42518E}"/>
          </ac:picMkLst>
        </pc:picChg>
        <pc:picChg chg="mod">
          <ac:chgData name="Het Patel" userId="43ce81e1e18859b5" providerId="LiveId" clId="{6DC628B5-59C7-4393-B556-1A0E9F2725D1}" dt="2023-10-07T12:56:24.108" v="16" actId="1076"/>
          <ac:picMkLst>
            <pc:docMk/>
            <pc:sldMk cId="3133444422" sldId="412"/>
            <ac:picMk id="2054" creationId="{5E20372B-DF32-8B32-A5CA-0EF33A8F6F86}"/>
          </ac:picMkLst>
        </pc:picChg>
      </pc:sldChg>
      <pc:sldChg chg="modSp mod">
        <pc:chgData name="Het Patel" userId="43ce81e1e18859b5" providerId="LiveId" clId="{6DC628B5-59C7-4393-B556-1A0E9F2725D1}" dt="2023-10-07T13:13:14.487" v="83" actId="20577"/>
        <pc:sldMkLst>
          <pc:docMk/>
          <pc:sldMk cId="2579730155" sldId="413"/>
        </pc:sldMkLst>
        <pc:spChg chg="mod">
          <ac:chgData name="Het Patel" userId="43ce81e1e18859b5" providerId="LiveId" clId="{6DC628B5-59C7-4393-B556-1A0E9F2725D1}" dt="2023-10-07T13:13:00.773" v="77" actId="1076"/>
          <ac:spMkLst>
            <pc:docMk/>
            <pc:sldMk cId="2579730155" sldId="413"/>
            <ac:spMk id="3" creationId="{51FB389C-40A6-2CBA-949C-0D7F96FFA681}"/>
          </ac:spMkLst>
        </pc:spChg>
        <pc:spChg chg="mod">
          <ac:chgData name="Het Patel" userId="43ce81e1e18859b5" providerId="LiveId" clId="{6DC628B5-59C7-4393-B556-1A0E9F2725D1}" dt="2023-10-07T13:13:14.487" v="83" actId="20577"/>
          <ac:spMkLst>
            <pc:docMk/>
            <pc:sldMk cId="2579730155" sldId="413"/>
            <ac:spMk id="4" creationId="{043FE408-8E84-7E1B-B00A-10B3CC6B424B}"/>
          </ac:spMkLst>
        </pc:spChg>
      </pc:sldChg>
      <pc:sldChg chg="modSp mod">
        <pc:chgData name="Het Patel" userId="43ce81e1e18859b5" providerId="LiveId" clId="{6DC628B5-59C7-4393-B556-1A0E9F2725D1}" dt="2023-10-07T13:12:39.325" v="74" actId="2711"/>
        <pc:sldMkLst>
          <pc:docMk/>
          <pc:sldMk cId="1421991359" sldId="414"/>
        </pc:sldMkLst>
        <pc:spChg chg="mod">
          <ac:chgData name="Het Patel" userId="43ce81e1e18859b5" providerId="LiveId" clId="{6DC628B5-59C7-4393-B556-1A0E9F2725D1}" dt="2023-10-07T13:12:25.302" v="66" actId="2711"/>
          <ac:spMkLst>
            <pc:docMk/>
            <pc:sldMk cId="1421991359" sldId="414"/>
            <ac:spMk id="4" creationId="{5E3BAC21-1EFE-0B66-8C11-38F11E21BD69}"/>
          </ac:spMkLst>
        </pc:spChg>
        <pc:spChg chg="mod">
          <ac:chgData name="Het Patel" userId="43ce81e1e18859b5" providerId="LiveId" clId="{6DC628B5-59C7-4393-B556-1A0E9F2725D1}" dt="2023-10-07T13:12:30.879" v="67" actId="2711"/>
          <ac:spMkLst>
            <pc:docMk/>
            <pc:sldMk cId="1421991359" sldId="414"/>
            <ac:spMk id="19" creationId="{0217E431-4919-1CCD-BD5A-9544155664FF}"/>
          </ac:spMkLst>
        </pc:spChg>
        <pc:spChg chg="mod">
          <ac:chgData name="Het Patel" userId="43ce81e1e18859b5" providerId="LiveId" clId="{6DC628B5-59C7-4393-B556-1A0E9F2725D1}" dt="2023-10-07T13:12:39.325" v="74" actId="2711"/>
          <ac:spMkLst>
            <pc:docMk/>
            <pc:sldMk cId="1421991359" sldId="414"/>
            <ac:spMk id="47" creationId="{087E282B-D2E3-E62D-4356-115CB65106B2}"/>
          </ac:spMkLst>
        </pc:spChg>
        <pc:cxnChg chg="mod">
          <ac:chgData name="Het Patel" userId="43ce81e1e18859b5" providerId="LiveId" clId="{6DC628B5-59C7-4393-B556-1A0E9F2725D1}" dt="2023-10-07T13:12:25.302" v="66" actId="2711"/>
          <ac:cxnSpMkLst>
            <pc:docMk/>
            <pc:sldMk cId="1421991359" sldId="414"/>
            <ac:cxnSpMk id="15" creationId="{1E67ABFB-E036-C6E4-0CD0-F857D50F48DA}"/>
          </ac:cxnSpMkLst>
        </pc:cxnChg>
      </pc:sldChg>
      <pc:sldChg chg="modSp mod">
        <pc:chgData name="Het Patel" userId="43ce81e1e18859b5" providerId="LiveId" clId="{6DC628B5-59C7-4393-B556-1A0E9F2725D1}" dt="2023-10-07T13:12:13.557" v="65" actId="2711"/>
        <pc:sldMkLst>
          <pc:docMk/>
          <pc:sldMk cId="3647023899" sldId="415"/>
        </pc:sldMkLst>
        <pc:spChg chg="mod">
          <ac:chgData name="Het Patel" userId="43ce81e1e18859b5" providerId="LiveId" clId="{6DC628B5-59C7-4393-B556-1A0E9F2725D1}" dt="2023-10-07T13:12:13.557" v="65" actId="2711"/>
          <ac:spMkLst>
            <pc:docMk/>
            <pc:sldMk cId="3647023899" sldId="415"/>
            <ac:spMk id="6" creationId="{589F52A1-A9DB-C453-6217-7CC2C5EFA7A4}"/>
          </ac:spMkLst>
        </pc:spChg>
      </pc:sldChg>
      <pc:sldChg chg="modSp mod">
        <pc:chgData name="Het Patel" userId="43ce81e1e18859b5" providerId="LiveId" clId="{6DC628B5-59C7-4393-B556-1A0E9F2725D1}" dt="2023-10-07T13:13:39.149" v="85" actId="2711"/>
        <pc:sldMkLst>
          <pc:docMk/>
          <pc:sldMk cId="3876818057" sldId="416"/>
        </pc:sldMkLst>
        <pc:spChg chg="mod">
          <ac:chgData name="Het Patel" userId="43ce81e1e18859b5" providerId="LiveId" clId="{6DC628B5-59C7-4393-B556-1A0E9F2725D1}" dt="2023-10-07T13:13:39.149" v="85" actId="2711"/>
          <ac:spMkLst>
            <pc:docMk/>
            <pc:sldMk cId="3876818057" sldId="416"/>
            <ac:spMk id="6" creationId="{B7CF8E11-0740-40E1-1389-9E547E754832}"/>
          </ac:spMkLst>
        </pc:spChg>
      </pc:sldChg>
      <pc:sldChg chg="modSp mod">
        <pc:chgData name="Het Patel" userId="43ce81e1e18859b5" providerId="LiveId" clId="{6DC628B5-59C7-4393-B556-1A0E9F2725D1}" dt="2023-10-07T13:14:09.910" v="106" actId="20577"/>
        <pc:sldMkLst>
          <pc:docMk/>
          <pc:sldMk cId="519750452" sldId="417"/>
        </pc:sldMkLst>
        <pc:spChg chg="mod">
          <ac:chgData name="Het Patel" userId="43ce81e1e18859b5" providerId="LiveId" clId="{6DC628B5-59C7-4393-B556-1A0E9F2725D1}" dt="2023-10-07T13:07:02.190" v="41" actId="1076"/>
          <ac:spMkLst>
            <pc:docMk/>
            <pc:sldMk cId="519750452" sldId="417"/>
            <ac:spMk id="2" creationId="{11682C04-EB00-D230-6FE5-251B0D7C6D19}"/>
          </ac:spMkLst>
        </pc:spChg>
        <pc:spChg chg="mod">
          <ac:chgData name="Het Patel" userId="43ce81e1e18859b5" providerId="LiveId" clId="{6DC628B5-59C7-4393-B556-1A0E9F2725D1}" dt="2023-10-07T13:14:09.910" v="106" actId="20577"/>
          <ac:spMkLst>
            <pc:docMk/>
            <pc:sldMk cId="519750452" sldId="417"/>
            <ac:spMk id="7" creationId="{DE6218AC-6A57-0ADF-2F50-6892700D6AAA}"/>
          </ac:spMkLst>
        </pc:spChg>
        <pc:picChg chg="mod">
          <ac:chgData name="Het Patel" userId="43ce81e1e18859b5" providerId="LiveId" clId="{6DC628B5-59C7-4393-B556-1A0E9F2725D1}" dt="2023-10-07T13:01:53.922" v="36" actId="14100"/>
          <ac:picMkLst>
            <pc:docMk/>
            <pc:sldMk cId="519750452" sldId="417"/>
            <ac:picMk id="7170" creationId="{3EDEBA94-EDC6-B6F9-76BB-5B710141B265}"/>
          </ac:picMkLst>
        </pc:picChg>
      </pc:sldChg>
      <pc:sldChg chg="modSp mod">
        <pc:chgData name="Het Patel" userId="43ce81e1e18859b5" providerId="LiveId" clId="{6DC628B5-59C7-4393-B556-1A0E9F2725D1}" dt="2023-10-07T13:14:18.727" v="107" actId="2711"/>
        <pc:sldMkLst>
          <pc:docMk/>
          <pc:sldMk cId="2747578824" sldId="418"/>
        </pc:sldMkLst>
        <pc:spChg chg="mod">
          <ac:chgData name="Het Patel" userId="43ce81e1e18859b5" providerId="LiveId" clId="{6DC628B5-59C7-4393-B556-1A0E9F2725D1}" dt="2023-10-07T13:14:18.727" v="107" actId="2711"/>
          <ac:spMkLst>
            <pc:docMk/>
            <pc:sldMk cId="2747578824" sldId="418"/>
            <ac:spMk id="2" creationId="{CC697C2C-E4C3-01D6-7B36-2D3C332CAABB}"/>
          </ac:spMkLst>
        </pc:spChg>
        <pc:spChg chg="mod">
          <ac:chgData name="Het Patel" userId="43ce81e1e18859b5" providerId="LiveId" clId="{6DC628B5-59C7-4393-B556-1A0E9F2725D1}" dt="2023-10-07T13:07:44.837" v="49" actId="1076"/>
          <ac:spMkLst>
            <pc:docMk/>
            <pc:sldMk cId="2747578824" sldId="418"/>
            <ac:spMk id="3" creationId="{6FC6EEE0-3A89-B757-9D31-73B8A4FA1162}"/>
          </ac:spMkLst>
        </pc:spChg>
        <pc:picChg chg="mod">
          <ac:chgData name="Het Patel" userId="43ce81e1e18859b5" providerId="LiveId" clId="{6DC628B5-59C7-4393-B556-1A0E9F2725D1}" dt="2023-10-07T13:07:24.954" v="45" actId="14100"/>
          <ac:picMkLst>
            <pc:docMk/>
            <pc:sldMk cId="2747578824" sldId="418"/>
            <ac:picMk id="8194" creationId="{A8C46101-898F-F81C-2A67-868F10864972}"/>
          </ac:picMkLst>
        </pc:picChg>
        <pc:picChg chg="mod">
          <ac:chgData name="Het Patel" userId="43ce81e1e18859b5" providerId="LiveId" clId="{6DC628B5-59C7-4393-B556-1A0E9F2725D1}" dt="2023-10-07T13:07:30.536" v="47" actId="14100"/>
          <ac:picMkLst>
            <pc:docMk/>
            <pc:sldMk cId="2747578824" sldId="418"/>
            <ac:picMk id="8196" creationId="{A892F1DE-7264-E82F-094D-C03C6426D134}"/>
          </ac:picMkLst>
        </pc:picChg>
      </pc:sldChg>
      <pc:sldChg chg="modSp">
        <pc:chgData name="Het Patel" userId="43ce81e1e18859b5" providerId="LiveId" clId="{6DC628B5-59C7-4393-B556-1A0E9F2725D1}" dt="2023-10-07T13:08:37.083" v="53" actId="1076"/>
        <pc:sldMkLst>
          <pc:docMk/>
          <pc:sldMk cId="3705239765" sldId="420"/>
        </pc:sldMkLst>
        <pc:picChg chg="mod">
          <ac:chgData name="Het Patel" userId="43ce81e1e18859b5" providerId="LiveId" clId="{6DC628B5-59C7-4393-B556-1A0E9F2725D1}" dt="2023-10-07T13:08:26.190" v="52" actId="1076"/>
          <ac:picMkLst>
            <pc:docMk/>
            <pc:sldMk cId="3705239765" sldId="420"/>
            <ac:picMk id="5" creationId="{13A4796F-5F78-9348-6FF8-3E388C17508A}"/>
          </ac:picMkLst>
        </pc:picChg>
        <pc:picChg chg="mod">
          <ac:chgData name="Het Patel" userId="43ce81e1e18859b5" providerId="LiveId" clId="{6DC628B5-59C7-4393-B556-1A0E9F2725D1}" dt="2023-10-07T13:08:37.083" v="53" actId="1076"/>
          <ac:picMkLst>
            <pc:docMk/>
            <pc:sldMk cId="3705239765" sldId="420"/>
            <ac:picMk id="10242" creationId="{B4EF8114-3B46-657E-259B-D5438AC0DC58}"/>
          </ac:picMkLst>
        </pc:picChg>
      </pc:sldChg>
      <pc:sldChg chg="modSp mod">
        <pc:chgData name="Het Patel" userId="43ce81e1e18859b5" providerId="LiveId" clId="{6DC628B5-59C7-4393-B556-1A0E9F2725D1}" dt="2023-10-07T13:15:00.809" v="109" actId="1076"/>
        <pc:sldMkLst>
          <pc:docMk/>
          <pc:sldMk cId="1960738772" sldId="422"/>
        </pc:sldMkLst>
        <pc:spChg chg="mod">
          <ac:chgData name="Het Patel" userId="43ce81e1e18859b5" providerId="LiveId" clId="{6DC628B5-59C7-4393-B556-1A0E9F2725D1}" dt="2023-10-07T13:15:00.809" v="109" actId="1076"/>
          <ac:spMkLst>
            <pc:docMk/>
            <pc:sldMk cId="1960738772" sldId="422"/>
            <ac:spMk id="4" creationId="{2F4C6F6B-1B41-1D12-F0C6-5A4A0725665B}"/>
          </ac:spMkLst>
        </pc:spChg>
        <pc:picChg chg="mod">
          <ac:chgData name="Het Patel" userId="43ce81e1e18859b5" providerId="LiveId" clId="{6DC628B5-59C7-4393-B556-1A0E9F2725D1}" dt="2023-10-07T13:09:31.329" v="54" actId="1076"/>
          <ac:picMkLst>
            <pc:docMk/>
            <pc:sldMk cId="1960738772" sldId="422"/>
            <ac:picMk id="17" creationId="{134141A3-6A78-52B2-1092-3F69F0B7B3B0}"/>
          </ac:picMkLst>
        </pc:picChg>
      </pc:sldChg>
      <pc:sldChg chg="modSp mod">
        <pc:chgData name="Het Patel" userId="43ce81e1e18859b5" providerId="LiveId" clId="{6DC628B5-59C7-4393-B556-1A0E9F2725D1}" dt="2023-10-07T13:15:25.289" v="112" actId="2711"/>
        <pc:sldMkLst>
          <pc:docMk/>
          <pc:sldMk cId="827218554" sldId="423"/>
        </pc:sldMkLst>
        <pc:spChg chg="mod">
          <ac:chgData name="Het Patel" userId="43ce81e1e18859b5" providerId="LiveId" clId="{6DC628B5-59C7-4393-B556-1A0E9F2725D1}" dt="2023-10-07T13:15:25.289" v="112" actId="2711"/>
          <ac:spMkLst>
            <pc:docMk/>
            <pc:sldMk cId="827218554" sldId="423"/>
            <ac:spMk id="9" creationId="{AD24F54A-B0F9-0E58-A276-A94E59773A83}"/>
          </ac:spMkLst>
        </pc:spChg>
        <pc:picChg chg="mod">
          <ac:chgData name="Het Patel" userId="43ce81e1e18859b5" providerId="LiveId" clId="{6DC628B5-59C7-4393-B556-1A0E9F2725D1}" dt="2023-10-07T13:15:13.828" v="110" actId="1076"/>
          <ac:picMkLst>
            <pc:docMk/>
            <pc:sldMk cId="827218554" sldId="423"/>
            <ac:picMk id="4" creationId="{9D3CD95F-0E69-1030-6D9C-47346D287087}"/>
          </ac:picMkLst>
        </pc:picChg>
      </pc:sldChg>
      <pc:sldChg chg="modSp mod">
        <pc:chgData name="Het Patel" userId="43ce81e1e18859b5" providerId="LiveId" clId="{6DC628B5-59C7-4393-B556-1A0E9F2725D1}" dt="2023-10-07T13:16:03.948" v="115" actId="1076"/>
        <pc:sldMkLst>
          <pc:docMk/>
          <pc:sldMk cId="469259415" sldId="424"/>
        </pc:sldMkLst>
        <pc:spChg chg="mod">
          <ac:chgData name="Het Patel" userId="43ce81e1e18859b5" providerId="LiveId" clId="{6DC628B5-59C7-4393-B556-1A0E9F2725D1}" dt="2023-10-07T13:16:03.948" v="115" actId="1076"/>
          <ac:spMkLst>
            <pc:docMk/>
            <pc:sldMk cId="469259415" sldId="424"/>
            <ac:spMk id="3" creationId="{D9B2F289-6A95-85A4-8D8C-CA0B733D85D2}"/>
          </ac:spMkLst>
        </pc:spChg>
        <pc:picChg chg="mod">
          <ac:chgData name="Het Patel" userId="43ce81e1e18859b5" providerId="LiveId" clId="{6DC628B5-59C7-4393-B556-1A0E9F2725D1}" dt="2023-10-07T13:15:44.792" v="113" actId="1076"/>
          <ac:picMkLst>
            <pc:docMk/>
            <pc:sldMk cId="469259415" sldId="424"/>
            <ac:picMk id="14338" creationId="{F67FFA7C-83AF-F066-4C29-4F3C2B2F4129}"/>
          </ac:picMkLst>
        </pc:picChg>
        <pc:picChg chg="mod">
          <ac:chgData name="Het Patel" userId="43ce81e1e18859b5" providerId="LiveId" clId="{6DC628B5-59C7-4393-B556-1A0E9F2725D1}" dt="2023-10-07T13:15:49.892" v="114" actId="1076"/>
          <ac:picMkLst>
            <pc:docMk/>
            <pc:sldMk cId="469259415" sldId="424"/>
            <ac:picMk id="14340" creationId="{47970D20-FC8B-3C66-9ADE-C029A132929F}"/>
          </ac:picMkLst>
        </pc:picChg>
      </pc:sldChg>
      <pc:sldChg chg="modSp mod">
        <pc:chgData name="Het Patel" userId="43ce81e1e18859b5" providerId="LiveId" clId="{6DC628B5-59C7-4393-B556-1A0E9F2725D1}" dt="2023-10-07T13:16:27.558" v="116" actId="2711"/>
        <pc:sldMkLst>
          <pc:docMk/>
          <pc:sldMk cId="602427645" sldId="426"/>
        </pc:sldMkLst>
        <pc:spChg chg="mod">
          <ac:chgData name="Het Patel" userId="43ce81e1e18859b5" providerId="LiveId" clId="{6DC628B5-59C7-4393-B556-1A0E9F2725D1}" dt="2023-10-07T13:16:27.558" v="116" actId="2711"/>
          <ac:spMkLst>
            <pc:docMk/>
            <pc:sldMk cId="602427645" sldId="426"/>
            <ac:spMk id="7" creationId="{BF66E375-0BF6-EABC-1127-EF2773A44949}"/>
          </ac:spMkLst>
        </pc:spChg>
      </pc:sldChg>
      <pc:sldChg chg="delSp modSp mod">
        <pc:chgData name="Het Patel" userId="43ce81e1e18859b5" providerId="LiveId" clId="{6DC628B5-59C7-4393-B556-1A0E9F2725D1}" dt="2023-10-07T13:13:29.830" v="84" actId="2711"/>
        <pc:sldMkLst>
          <pc:docMk/>
          <pc:sldMk cId="1742026541" sldId="427"/>
        </pc:sldMkLst>
        <pc:spChg chg="mod">
          <ac:chgData name="Het Patel" userId="43ce81e1e18859b5" providerId="LiveId" clId="{6DC628B5-59C7-4393-B556-1A0E9F2725D1}" dt="2023-10-07T13:06:01.733" v="37" actId="12"/>
          <ac:spMkLst>
            <pc:docMk/>
            <pc:sldMk cId="1742026541" sldId="427"/>
            <ac:spMk id="2" creationId="{4A9388BB-2DE9-A6AC-20E7-F2CD3A653919}"/>
          </ac:spMkLst>
        </pc:spChg>
        <pc:spChg chg="mod">
          <ac:chgData name="Het Patel" userId="43ce81e1e18859b5" providerId="LiveId" clId="{6DC628B5-59C7-4393-B556-1A0E9F2725D1}" dt="2023-10-07T13:13:29.830" v="84" actId="2711"/>
          <ac:spMkLst>
            <pc:docMk/>
            <pc:sldMk cId="1742026541" sldId="427"/>
            <ac:spMk id="3" creationId="{76850122-63C5-D4EC-5161-C8B15C084D0D}"/>
          </ac:spMkLst>
        </pc:spChg>
        <pc:spChg chg="del">
          <ac:chgData name="Het Patel" userId="43ce81e1e18859b5" providerId="LiveId" clId="{6DC628B5-59C7-4393-B556-1A0E9F2725D1}" dt="2023-10-07T12:58:50.209" v="25" actId="478"/>
          <ac:spMkLst>
            <pc:docMk/>
            <pc:sldMk cId="1742026541" sldId="427"/>
            <ac:spMk id="4" creationId="{50054AB9-E57D-A4C5-254D-699C82930CDF}"/>
          </ac:spMkLst>
        </pc:spChg>
        <pc:spChg chg="del">
          <ac:chgData name="Het Patel" userId="43ce81e1e18859b5" providerId="LiveId" clId="{6DC628B5-59C7-4393-B556-1A0E9F2725D1}" dt="2023-10-07T12:58:51.626" v="26" actId="478"/>
          <ac:spMkLst>
            <pc:docMk/>
            <pc:sldMk cId="1742026541" sldId="427"/>
            <ac:spMk id="5" creationId="{A8795102-BC5A-F865-4316-A3FA6F341F9B}"/>
          </ac:spMkLst>
        </pc:spChg>
        <pc:spChg chg="del">
          <ac:chgData name="Het Patel" userId="43ce81e1e18859b5" providerId="LiveId" clId="{6DC628B5-59C7-4393-B556-1A0E9F2725D1}" dt="2023-10-07T12:58:52.873" v="27" actId="478"/>
          <ac:spMkLst>
            <pc:docMk/>
            <pc:sldMk cId="1742026541" sldId="427"/>
            <ac:spMk id="6" creationId="{D093D524-EF2C-20F3-A3AA-4617885BEEC8}"/>
          </ac:spMkLst>
        </pc:spChg>
        <pc:picChg chg="mod">
          <ac:chgData name="Het Patel" userId="43ce81e1e18859b5" providerId="LiveId" clId="{6DC628B5-59C7-4393-B556-1A0E9F2725D1}" dt="2023-10-07T12:59:10.003" v="29" actId="1076"/>
          <ac:picMkLst>
            <pc:docMk/>
            <pc:sldMk cId="1742026541" sldId="427"/>
            <ac:picMk id="8" creationId="{D96691F1-C6D4-1E0F-DDFA-45FD2754D94D}"/>
          </ac:picMkLst>
        </pc:picChg>
        <pc:picChg chg="mod">
          <ac:chgData name="Het Patel" userId="43ce81e1e18859b5" providerId="LiveId" clId="{6DC628B5-59C7-4393-B556-1A0E9F2725D1}" dt="2023-10-07T12:59:16.356" v="30" actId="1076"/>
          <ac:picMkLst>
            <pc:docMk/>
            <pc:sldMk cId="1742026541" sldId="427"/>
            <ac:picMk id="10" creationId="{74D7B7A0-B924-4B93-2930-11621E6DD05C}"/>
          </ac:picMkLst>
        </pc:picChg>
      </pc:sldChg>
    </pc:docChg>
  </pc:docChgLst>
  <pc:docChgLst>
    <pc:chgData name="Het Patel" userId="43ce81e1e18859b5" providerId="LiveId" clId="{CEF52FCC-DBB4-4122-B8AE-D60C71CAF48B}"/>
    <pc:docChg chg="undo custSel addSld delSld modSld addSection delSection">
      <pc:chgData name="Het Patel" userId="43ce81e1e18859b5" providerId="LiveId" clId="{CEF52FCC-DBB4-4122-B8AE-D60C71CAF48B}" dt="2023-10-06T22:15:36.059" v="1847" actId="27107"/>
      <pc:docMkLst>
        <pc:docMk/>
      </pc:docMkLst>
      <pc:sldChg chg="addSp modSp mod">
        <pc:chgData name="Het Patel" userId="43ce81e1e18859b5" providerId="LiveId" clId="{CEF52FCC-DBB4-4122-B8AE-D60C71CAF48B}" dt="2023-10-06T22:10:55.744" v="1663" actId="114"/>
        <pc:sldMkLst>
          <pc:docMk/>
          <pc:sldMk cId="2074766540" sldId="401"/>
        </pc:sldMkLst>
        <pc:spChg chg="mod">
          <ac:chgData name="Het Patel" userId="43ce81e1e18859b5" providerId="LiveId" clId="{CEF52FCC-DBB4-4122-B8AE-D60C71CAF48B}" dt="2023-10-06T22:10:55.744" v="1663" actId="114"/>
          <ac:spMkLst>
            <pc:docMk/>
            <pc:sldMk cId="2074766540" sldId="401"/>
            <ac:spMk id="3" creationId="{EF5D29EF-CFED-41EF-9138-BE844655F339}"/>
          </ac:spMkLst>
        </pc:spChg>
        <pc:grpChg chg="mod">
          <ac:chgData name="Het Patel" userId="43ce81e1e18859b5" providerId="LiveId" clId="{CEF52FCC-DBB4-4122-B8AE-D60C71CAF48B}" dt="2023-10-03T16:35:07.934" v="353" actId="1076"/>
          <ac:grpSpMkLst>
            <pc:docMk/>
            <pc:sldMk cId="2074766540" sldId="401"/>
            <ac:grpSpMk id="77" creationId="{EACDDC4D-4E4E-E69F-6A58-C95199BDC6F8}"/>
          </ac:grpSpMkLst>
        </pc:grpChg>
        <pc:picChg chg="add mod">
          <ac:chgData name="Het Patel" userId="43ce81e1e18859b5" providerId="LiveId" clId="{CEF52FCC-DBB4-4122-B8AE-D60C71CAF48B}" dt="2023-10-03T16:42:32.308" v="550"/>
          <ac:picMkLst>
            <pc:docMk/>
            <pc:sldMk cId="2074766540" sldId="401"/>
            <ac:picMk id="16386" creationId="{FD6DD34F-89BC-8585-2531-C5ADC2A49D73}"/>
          </ac:picMkLst>
        </pc:picChg>
      </pc:sldChg>
      <pc:sldChg chg="addSp delSp modSp mod">
        <pc:chgData name="Het Patel" userId="43ce81e1e18859b5" providerId="LiveId" clId="{CEF52FCC-DBB4-4122-B8AE-D60C71CAF48B}" dt="2023-10-06T22:13:58.186" v="1721" actId="1076"/>
        <pc:sldMkLst>
          <pc:docMk/>
          <pc:sldMk cId="3937857121" sldId="406"/>
        </pc:sldMkLst>
        <pc:spChg chg="add del mod">
          <ac:chgData name="Het Patel" userId="43ce81e1e18859b5" providerId="LiveId" clId="{CEF52FCC-DBB4-4122-B8AE-D60C71CAF48B}" dt="2023-10-01T18:50:50.427" v="1" actId="931"/>
          <ac:spMkLst>
            <pc:docMk/>
            <pc:sldMk cId="3937857121" sldId="406"/>
            <ac:spMk id="3" creationId="{E42DF47D-F079-E4E8-1ACA-99F2757115B1}"/>
          </ac:spMkLst>
        </pc:spChg>
        <pc:spChg chg="mod">
          <ac:chgData name="Het Patel" userId="43ce81e1e18859b5" providerId="LiveId" clId="{CEF52FCC-DBB4-4122-B8AE-D60C71CAF48B}" dt="2023-10-06T22:13:58.186" v="1721" actId="1076"/>
          <ac:spMkLst>
            <pc:docMk/>
            <pc:sldMk cId="3937857121" sldId="406"/>
            <ac:spMk id="7" creationId="{D729CCBC-5442-4C93-B800-2D4D325D32E4}"/>
          </ac:spMkLst>
        </pc:spChg>
        <pc:spChg chg="del mod">
          <ac:chgData name="Het Patel" userId="43ce81e1e18859b5" providerId="LiveId" clId="{CEF52FCC-DBB4-4122-B8AE-D60C71CAF48B}" dt="2023-10-01T18:50:58.735" v="6" actId="478"/>
          <ac:spMkLst>
            <pc:docMk/>
            <pc:sldMk cId="3937857121" sldId="406"/>
            <ac:spMk id="8" creationId="{2EE63CD2-A142-4385-BA8D-E3DBBDE8F767}"/>
          </ac:spMkLst>
        </pc:spChg>
        <pc:spChg chg="del">
          <ac:chgData name="Het Patel" userId="43ce81e1e18859b5" providerId="LiveId" clId="{CEF52FCC-DBB4-4122-B8AE-D60C71CAF48B}" dt="2023-10-01T18:51:01.798" v="8" actId="478"/>
          <ac:spMkLst>
            <pc:docMk/>
            <pc:sldMk cId="3937857121" sldId="406"/>
            <ac:spMk id="9" creationId="{AE125039-668E-48DA-9309-5CE680A10283}"/>
          </ac:spMkLst>
        </pc:spChg>
        <pc:spChg chg="del">
          <ac:chgData name="Het Patel" userId="43ce81e1e18859b5" providerId="LiveId" clId="{CEF52FCC-DBB4-4122-B8AE-D60C71CAF48B}" dt="2023-10-01T18:51:55.894" v="33" actId="478"/>
          <ac:spMkLst>
            <pc:docMk/>
            <pc:sldMk cId="3937857121" sldId="406"/>
            <ac:spMk id="10" creationId="{75C011A9-D736-4438-9BB5-F81789CA47D6}"/>
          </ac:spMkLst>
        </pc:spChg>
        <pc:spChg chg="del">
          <ac:chgData name="Het Patel" userId="43ce81e1e18859b5" providerId="LiveId" clId="{CEF52FCC-DBB4-4122-B8AE-D60C71CAF48B}" dt="2023-10-01T18:51:59.472" v="35" actId="478"/>
          <ac:spMkLst>
            <pc:docMk/>
            <pc:sldMk cId="3937857121" sldId="406"/>
            <ac:spMk id="11" creationId="{CCD9E0BE-D9B0-4FA4-8710-29A746F26E13}"/>
          </ac:spMkLst>
        </pc:spChg>
        <pc:spChg chg="mod">
          <ac:chgData name="Het Patel" userId="43ce81e1e18859b5" providerId="LiveId" clId="{CEF52FCC-DBB4-4122-B8AE-D60C71CAF48B}" dt="2023-10-06T22:12:46.305" v="1688" actId="2711"/>
          <ac:spMkLst>
            <pc:docMk/>
            <pc:sldMk cId="3937857121" sldId="406"/>
            <ac:spMk id="12" creationId="{F088A138-11AC-4A09-ABC8-8DA1BF3A3C23}"/>
          </ac:spMkLst>
        </pc:spChg>
        <pc:spChg chg="mod">
          <ac:chgData name="Het Patel" userId="43ce81e1e18859b5" providerId="LiveId" clId="{CEF52FCC-DBB4-4122-B8AE-D60C71CAF48B}" dt="2023-10-06T22:13:34.161" v="1707" actId="20577"/>
          <ac:spMkLst>
            <pc:docMk/>
            <pc:sldMk cId="3937857121" sldId="406"/>
            <ac:spMk id="13" creationId="{DB4E687A-B817-41CB-B281-3E191D03FA7C}"/>
          </ac:spMkLst>
        </pc:spChg>
        <pc:spChg chg="mod">
          <ac:chgData name="Het Patel" userId="43ce81e1e18859b5" providerId="LiveId" clId="{CEF52FCC-DBB4-4122-B8AE-D60C71CAF48B}" dt="2023-10-06T22:12:40.683" v="1687" actId="27636"/>
          <ac:spMkLst>
            <pc:docMk/>
            <pc:sldMk cId="3937857121" sldId="406"/>
            <ac:spMk id="14" creationId="{BE8B7117-A519-4B56-9893-9D8BE5520B8E}"/>
          </ac:spMkLst>
        </pc:spChg>
        <pc:spChg chg="mod">
          <ac:chgData name="Het Patel" userId="43ce81e1e18859b5" providerId="LiveId" clId="{CEF52FCC-DBB4-4122-B8AE-D60C71CAF48B}" dt="2023-10-06T22:13:41.698" v="1713" actId="20577"/>
          <ac:spMkLst>
            <pc:docMk/>
            <pc:sldMk cId="3937857121" sldId="406"/>
            <ac:spMk id="15" creationId="{C15C2B3A-7767-4BAD-843D-060598064B66}"/>
          </ac:spMkLst>
        </pc:spChg>
        <pc:spChg chg="mod">
          <ac:chgData name="Het Patel" userId="43ce81e1e18859b5" providerId="LiveId" clId="{CEF52FCC-DBB4-4122-B8AE-D60C71CAF48B}" dt="2023-10-06T22:12:25.117" v="1682" actId="2711"/>
          <ac:spMkLst>
            <pc:docMk/>
            <pc:sldMk cId="3937857121" sldId="406"/>
            <ac:spMk id="16" creationId="{A414389E-EAD9-4B6E-9B85-1F6843AC6CB7}"/>
          </ac:spMkLst>
        </pc:spChg>
        <pc:spChg chg="mod">
          <ac:chgData name="Het Patel" userId="43ce81e1e18859b5" providerId="LiveId" clId="{CEF52FCC-DBB4-4122-B8AE-D60C71CAF48B}" dt="2023-10-06T22:13:45.978" v="1719" actId="20577"/>
          <ac:spMkLst>
            <pc:docMk/>
            <pc:sldMk cId="3937857121" sldId="406"/>
            <ac:spMk id="17" creationId="{60049D3B-4850-4D95-B946-4AFE0126F22F}"/>
          </ac:spMkLst>
        </pc:spChg>
        <pc:spChg chg="add del mod">
          <ac:chgData name="Het Patel" userId="43ce81e1e18859b5" providerId="LiveId" clId="{CEF52FCC-DBB4-4122-B8AE-D60C71CAF48B}" dt="2023-10-01T18:50:55.671" v="3" actId="478"/>
          <ac:spMkLst>
            <pc:docMk/>
            <pc:sldMk cId="3937857121" sldId="406"/>
            <ac:spMk id="18" creationId="{A4FC59ED-BF87-CAC6-7039-6F488638406E}"/>
          </ac:spMkLst>
        </pc:spChg>
        <pc:spChg chg="add del mod">
          <ac:chgData name="Het Patel" userId="43ce81e1e18859b5" providerId="LiveId" clId="{CEF52FCC-DBB4-4122-B8AE-D60C71CAF48B}" dt="2023-10-01T18:50:59.995" v="7" actId="478"/>
          <ac:spMkLst>
            <pc:docMk/>
            <pc:sldMk cId="3937857121" sldId="406"/>
            <ac:spMk id="20" creationId="{C39A1871-D144-1158-AEED-CF819EC41EF6}"/>
          </ac:spMkLst>
        </pc:spChg>
        <pc:spChg chg="add del mod">
          <ac:chgData name="Het Patel" userId="43ce81e1e18859b5" providerId="LiveId" clId="{CEF52FCC-DBB4-4122-B8AE-D60C71CAF48B}" dt="2023-10-01T18:51:03.398" v="9" actId="478"/>
          <ac:spMkLst>
            <pc:docMk/>
            <pc:sldMk cId="3937857121" sldId="406"/>
            <ac:spMk id="24" creationId="{B56E38A9-BE0F-EC93-9827-2C2AAF646858}"/>
          </ac:spMkLst>
        </pc:spChg>
        <pc:spChg chg="add del mod">
          <ac:chgData name="Het Patel" userId="43ce81e1e18859b5" providerId="LiveId" clId="{CEF52FCC-DBB4-4122-B8AE-D60C71CAF48B}" dt="2023-10-01T18:51:53.734" v="32" actId="478"/>
          <ac:spMkLst>
            <pc:docMk/>
            <pc:sldMk cId="3937857121" sldId="406"/>
            <ac:spMk id="28" creationId="{67DDBA64-6A34-FE05-7D94-7C9C49EEC9AC}"/>
          </ac:spMkLst>
        </pc:spChg>
        <pc:spChg chg="add del mod">
          <ac:chgData name="Het Patel" userId="43ce81e1e18859b5" providerId="LiveId" clId="{CEF52FCC-DBB4-4122-B8AE-D60C71CAF48B}" dt="2023-10-01T18:51:58.055" v="34" actId="478"/>
          <ac:spMkLst>
            <pc:docMk/>
            <pc:sldMk cId="3937857121" sldId="406"/>
            <ac:spMk id="31" creationId="{8070297B-2B17-AD68-3CBE-F4375036F370}"/>
          </ac:spMkLst>
        </pc:spChg>
        <pc:spChg chg="add del mod">
          <ac:chgData name="Het Patel" userId="43ce81e1e18859b5" providerId="LiveId" clId="{CEF52FCC-DBB4-4122-B8AE-D60C71CAF48B}" dt="2023-10-01T18:52:00.365" v="36" actId="478"/>
          <ac:spMkLst>
            <pc:docMk/>
            <pc:sldMk cId="3937857121" sldId="406"/>
            <ac:spMk id="33" creationId="{6F35ACF1-A243-3C4A-499D-937159C4D10A}"/>
          </ac:spMkLst>
        </pc:spChg>
        <pc:spChg chg="add del mod">
          <ac:chgData name="Het Patel" userId="43ce81e1e18859b5" providerId="LiveId" clId="{CEF52FCC-DBB4-4122-B8AE-D60C71CAF48B}" dt="2023-10-01T18:52:53.842" v="38" actId="931"/>
          <ac:spMkLst>
            <pc:docMk/>
            <pc:sldMk cId="3937857121" sldId="406"/>
            <ac:spMk id="35" creationId="{2E715509-A952-18D4-1434-C46649084A37}"/>
          </ac:spMkLst>
        </pc:spChg>
        <pc:spChg chg="add del mod">
          <ac:chgData name="Het Patel" userId="43ce81e1e18859b5" providerId="LiveId" clId="{CEF52FCC-DBB4-4122-B8AE-D60C71CAF48B}" dt="2023-10-01T18:53:27.313" v="41" actId="931"/>
          <ac:spMkLst>
            <pc:docMk/>
            <pc:sldMk cId="3937857121" sldId="406"/>
            <ac:spMk id="39" creationId="{9EC85AFC-6946-41B3-D268-32C692608C40}"/>
          </ac:spMkLst>
        </pc:spChg>
        <pc:spChg chg="add del mod">
          <ac:chgData name="Het Patel" userId="43ce81e1e18859b5" providerId="LiveId" clId="{CEF52FCC-DBB4-4122-B8AE-D60C71CAF48B}" dt="2023-10-01T18:53:50.826" v="44" actId="931"/>
          <ac:spMkLst>
            <pc:docMk/>
            <pc:sldMk cId="3937857121" sldId="406"/>
            <ac:spMk id="43" creationId="{5C84B8B5-8D2F-BFD8-4E13-ED8AFB713F4C}"/>
          </ac:spMkLst>
        </pc:spChg>
        <pc:spChg chg="add del mod">
          <ac:chgData name="Het Patel" userId="43ce81e1e18859b5" providerId="LiveId" clId="{CEF52FCC-DBB4-4122-B8AE-D60C71CAF48B}" dt="2023-10-01T18:57:21.289" v="168" actId="931"/>
          <ac:spMkLst>
            <pc:docMk/>
            <pc:sldMk cId="3937857121" sldId="406"/>
            <ac:spMk id="47" creationId="{221461CE-A6C7-3F76-A65B-F958746761E5}"/>
          </ac:spMkLst>
        </pc:spChg>
        <pc:picChg chg="add mod">
          <ac:chgData name="Het Patel" userId="43ce81e1e18859b5" providerId="LiveId" clId="{CEF52FCC-DBB4-4122-B8AE-D60C71CAF48B}" dt="2023-10-06T22:13:57.468" v="1720" actId="1076"/>
          <ac:picMkLst>
            <pc:docMk/>
            <pc:sldMk cId="3937857121" sldId="406"/>
            <ac:picMk id="2" creationId="{D028AF29-9AA0-8DA9-270A-F003CD7985A1}"/>
          </ac:picMkLst>
        </pc:picChg>
        <pc:picChg chg="add mod">
          <ac:chgData name="Het Patel" userId="43ce81e1e18859b5" providerId="LiveId" clId="{CEF52FCC-DBB4-4122-B8AE-D60C71CAF48B}" dt="2023-10-01T18:50:50.427" v="1" actId="931"/>
          <ac:picMkLst>
            <pc:docMk/>
            <pc:sldMk cId="3937857121" sldId="406"/>
            <ac:picMk id="5" creationId="{4AD1C085-5470-45B5-3C68-2C2FA69772ED}"/>
          </ac:picMkLst>
        </pc:picChg>
        <pc:picChg chg="del">
          <ac:chgData name="Het Patel" userId="43ce81e1e18859b5" providerId="LiveId" clId="{CEF52FCC-DBB4-4122-B8AE-D60C71CAF48B}" dt="2023-10-01T18:50:54.929" v="2" actId="478"/>
          <ac:picMkLst>
            <pc:docMk/>
            <pc:sldMk cId="3937857121" sldId="406"/>
            <ac:picMk id="21" creationId="{5F016331-E9AC-40F7-98B5-5A637369DB88}"/>
          </ac:picMkLst>
        </pc:picChg>
        <pc:picChg chg="del">
          <ac:chgData name="Het Patel" userId="43ce81e1e18859b5" providerId="LiveId" clId="{CEF52FCC-DBB4-4122-B8AE-D60C71CAF48B}" dt="2023-10-01T18:50:43.913" v="0" actId="478"/>
          <ac:picMkLst>
            <pc:docMk/>
            <pc:sldMk cId="3937857121" sldId="406"/>
            <ac:picMk id="23" creationId="{5498FE7A-766C-4955-B644-E18D5E4582E5}"/>
          </ac:picMkLst>
        </pc:picChg>
        <pc:picChg chg="del">
          <ac:chgData name="Het Patel" userId="43ce81e1e18859b5" providerId="LiveId" clId="{CEF52FCC-DBB4-4122-B8AE-D60C71CAF48B}" dt="2023-10-01T18:52:50.557" v="37" actId="478"/>
          <ac:picMkLst>
            <pc:docMk/>
            <pc:sldMk cId="3937857121" sldId="406"/>
            <ac:picMk id="25" creationId="{08A04BB6-2617-4F5F-9059-FD458259864C}"/>
          </ac:picMkLst>
        </pc:picChg>
        <pc:picChg chg="del">
          <ac:chgData name="Het Patel" userId="43ce81e1e18859b5" providerId="LiveId" clId="{CEF52FCC-DBB4-4122-B8AE-D60C71CAF48B}" dt="2023-10-01T18:57:19.142" v="167" actId="478"/>
          <ac:picMkLst>
            <pc:docMk/>
            <pc:sldMk cId="3937857121" sldId="406"/>
            <ac:picMk id="27" creationId="{5D294FEF-F722-4096-9777-B6684EE796F0}"/>
          </ac:picMkLst>
        </pc:picChg>
        <pc:picChg chg="del">
          <ac:chgData name="Het Patel" userId="43ce81e1e18859b5" providerId="LiveId" clId="{CEF52FCC-DBB4-4122-B8AE-D60C71CAF48B}" dt="2023-10-01T18:51:52.719" v="31" actId="478"/>
          <ac:picMkLst>
            <pc:docMk/>
            <pc:sldMk cId="3937857121" sldId="406"/>
            <ac:picMk id="29" creationId="{5ED88184-2AD2-4BCF-A560-D69DD100012B}"/>
          </ac:picMkLst>
        </pc:picChg>
        <pc:picChg chg="add del mod">
          <ac:chgData name="Het Patel" userId="43ce81e1e18859b5" providerId="LiveId" clId="{CEF52FCC-DBB4-4122-B8AE-D60C71CAF48B}" dt="2023-10-01T18:53:00.929" v="40" actId="478"/>
          <ac:picMkLst>
            <pc:docMk/>
            <pc:sldMk cId="3937857121" sldId="406"/>
            <ac:picMk id="37" creationId="{9A5953DB-F4A0-D040-8377-BB31CBC134B6}"/>
          </ac:picMkLst>
        </pc:picChg>
        <pc:picChg chg="add del mod modCrop">
          <ac:chgData name="Het Patel" userId="43ce81e1e18859b5" providerId="LiveId" clId="{CEF52FCC-DBB4-4122-B8AE-D60C71CAF48B}" dt="2023-10-01T18:53:48.540" v="43" actId="478"/>
          <ac:picMkLst>
            <pc:docMk/>
            <pc:sldMk cId="3937857121" sldId="406"/>
            <ac:picMk id="41" creationId="{A466BDA3-7517-A1C4-CC05-ED4AF126E79E}"/>
          </ac:picMkLst>
        </pc:picChg>
        <pc:picChg chg="add mod modCrop">
          <ac:chgData name="Het Patel" userId="43ce81e1e18859b5" providerId="LiveId" clId="{CEF52FCC-DBB4-4122-B8AE-D60C71CAF48B}" dt="2023-10-01T18:53:56.621" v="45" actId="18131"/>
          <ac:picMkLst>
            <pc:docMk/>
            <pc:sldMk cId="3937857121" sldId="406"/>
            <ac:picMk id="45" creationId="{32578E24-139D-FD29-E0B3-89D7161805AA}"/>
          </ac:picMkLst>
        </pc:picChg>
        <pc:picChg chg="add mod modCrop">
          <ac:chgData name="Het Patel" userId="43ce81e1e18859b5" providerId="LiveId" clId="{CEF52FCC-DBB4-4122-B8AE-D60C71CAF48B}" dt="2023-10-01T18:57:38.309" v="171" actId="18131"/>
          <ac:picMkLst>
            <pc:docMk/>
            <pc:sldMk cId="3937857121" sldId="406"/>
            <ac:picMk id="49" creationId="{015BDC37-F566-AFAA-DF01-DE2D7F4202B0}"/>
          </ac:picMkLst>
        </pc:picChg>
      </pc:sldChg>
      <pc:sldChg chg="addSp delSp modSp mod">
        <pc:chgData name="Het Patel" userId="43ce81e1e18859b5" providerId="LiveId" clId="{CEF52FCC-DBB4-4122-B8AE-D60C71CAF48B}" dt="2023-10-06T22:15:36.059" v="1847" actId="27107"/>
        <pc:sldMkLst>
          <pc:docMk/>
          <pc:sldMk cId="3958427157" sldId="408"/>
        </pc:sldMkLst>
        <pc:spChg chg="add del mod">
          <ac:chgData name="Het Patel" userId="43ce81e1e18859b5" providerId="LiveId" clId="{CEF52FCC-DBB4-4122-B8AE-D60C71CAF48B}" dt="2023-10-01T19:00:42.387" v="182" actId="931"/>
          <ac:spMkLst>
            <pc:docMk/>
            <pc:sldMk cId="3958427157" sldId="408"/>
            <ac:spMk id="3" creationId="{736C3521-9C7E-9A17-7EF2-43191FFD2835}"/>
          </ac:spMkLst>
        </pc:spChg>
        <pc:spChg chg="add mod">
          <ac:chgData name="Het Patel" userId="43ce81e1e18859b5" providerId="LiveId" clId="{CEF52FCC-DBB4-4122-B8AE-D60C71CAF48B}" dt="2023-10-06T22:15:36.059" v="1847" actId="27107"/>
          <ac:spMkLst>
            <pc:docMk/>
            <pc:sldMk cId="3958427157" sldId="408"/>
            <ac:spMk id="3" creationId="{A17E9845-36BB-E887-6C1A-18EF84098B32}"/>
          </ac:spMkLst>
        </pc:spChg>
        <pc:spChg chg="mod">
          <ac:chgData name="Het Patel" userId="43ce81e1e18859b5" providerId="LiveId" clId="{CEF52FCC-DBB4-4122-B8AE-D60C71CAF48B}" dt="2023-10-06T22:10:35.052" v="1660" actId="113"/>
          <ac:spMkLst>
            <pc:docMk/>
            <pc:sldMk cId="3958427157" sldId="408"/>
            <ac:spMk id="4" creationId="{80D2FA59-42D1-4596-BADF-65EE2EECB2F4}"/>
          </ac:spMkLst>
        </pc:spChg>
        <pc:spChg chg="add del mod">
          <ac:chgData name="Het Patel" userId="43ce81e1e18859b5" providerId="LiveId" clId="{CEF52FCC-DBB4-4122-B8AE-D60C71CAF48B}" dt="2023-10-01T19:00:55.307" v="184" actId="931"/>
          <ac:spMkLst>
            <pc:docMk/>
            <pc:sldMk cId="3958427157" sldId="408"/>
            <ac:spMk id="10" creationId="{3D3AE9E7-1889-0E60-C0AC-65ECA4E47366}"/>
          </ac:spMkLst>
        </pc:spChg>
        <pc:spChg chg="add del mod">
          <ac:chgData name="Het Patel" userId="43ce81e1e18859b5" providerId="LiveId" clId="{CEF52FCC-DBB4-4122-B8AE-D60C71CAF48B}" dt="2023-10-01T19:01:08.063" v="187" actId="931"/>
          <ac:spMkLst>
            <pc:docMk/>
            <pc:sldMk cId="3958427157" sldId="408"/>
            <ac:spMk id="14" creationId="{3EA49251-DF3C-1893-7FBD-CBBE2865ACAE}"/>
          </ac:spMkLst>
        </pc:spChg>
        <pc:picChg chg="add mod">
          <ac:chgData name="Het Patel" userId="43ce81e1e18859b5" providerId="LiveId" clId="{CEF52FCC-DBB4-4122-B8AE-D60C71CAF48B}" dt="2023-10-03T16:43:01.139" v="553" actId="962"/>
          <ac:picMkLst>
            <pc:docMk/>
            <pc:sldMk cId="3958427157" sldId="408"/>
            <ac:picMk id="2" creationId="{6E8233CF-F4F2-559A-EBAD-8A064633064E}"/>
          </ac:picMkLst>
        </pc:picChg>
        <pc:picChg chg="add del mod">
          <ac:chgData name="Het Patel" userId="43ce81e1e18859b5" providerId="LiveId" clId="{CEF52FCC-DBB4-4122-B8AE-D60C71CAF48B}" dt="2023-10-01T19:00:53.033" v="183" actId="478"/>
          <ac:picMkLst>
            <pc:docMk/>
            <pc:sldMk cId="3958427157" sldId="408"/>
            <ac:picMk id="6" creationId="{EB450505-D16E-EE84-D495-E0E905F90937}"/>
          </ac:picMkLst>
        </pc:picChg>
        <pc:picChg chg="del">
          <ac:chgData name="Het Patel" userId="43ce81e1e18859b5" providerId="LiveId" clId="{CEF52FCC-DBB4-4122-B8AE-D60C71CAF48B}" dt="2023-10-01T19:00:39.220" v="181" actId="478"/>
          <ac:picMkLst>
            <pc:docMk/>
            <pc:sldMk cId="3958427157" sldId="408"/>
            <ac:picMk id="7" creationId="{7559ED0A-57D2-475A-80AA-FDDB6E882B4A}"/>
          </ac:picMkLst>
        </pc:picChg>
        <pc:picChg chg="del">
          <ac:chgData name="Het Patel" userId="43ce81e1e18859b5" providerId="LiveId" clId="{CEF52FCC-DBB4-4122-B8AE-D60C71CAF48B}" dt="2023-10-01T19:01:05.006" v="186" actId="478"/>
          <ac:picMkLst>
            <pc:docMk/>
            <pc:sldMk cId="3958427157" sldId="408"/>
            <ac:picMk id="9" creationId="{24426D4C-56B2-463F-99F9-8F6C8EBBC003}"/>
          </ac:picMkLst>
        </pc:picChg>
        <pc:picChg chg="add mod modCrop">
          <ac:chgData name="Het Patel" userId="43ce81e1e18859b5" providerId="LiveId" clId="{CEF52FCC-DBB4-4122-B8AE-D60C71CAF48B}" dt="2023-10-01T19:01:00.146" v="185" actId="18131"/>
          <ac:picMkLst>
            <pc:docMk/>
            <pc:sldMk cId="3958427157" sldId="408"/>
            <ac:picMk id="12" creationId="{F4AE64A4-4F84-9165-07B6-6B38D3EE1B66}"/>
          </ac:picMkLst>
        </pc:picChg>
        <pc:picChg chg="add mod">
          <ac:chgData name="Het Patel" userId="43ce81e1e18859b5" providerId="LiveId" clId="{CEF52FCC-DBB4-4122-B8AE-D60C71CAF48B}" dt="2023-10-01T19:01:08.063" v="187" actId="931"/>
          <ac:picMkLst>
            <pc:docMk/>
            <pc:sldMk cId="3958427157" sldId="408"/>
            <ac:picMk id="16" creationId="{6478FD43-5CCC-1103-2495-E6F625313E6F}"/>
          </ac:picMkLst>
        </pc:picChg>
      </pc:sldChg>
      <pc:sldChg chg="addSp delSp modSp mod">
        <pc:chgData name="Het Patel" userId="43ce81e1e18859b5" providerId="LiveId" clId="{CEF52FCC-DBB4-4122-B8AE-D60C71CAF48B}" dt="2023-10-06T22:14:09.867" v="1723" actId="113"/>
        <pc:sldMkLst>
          <pc:docMk/>
          <pc:sldMk cId="2420767862" sldId="409"/>
        </pc:sldMkLst>
        <pc:spChg chg="add del mod">
          <ac:chgData name="Het Patel" userId="43ce81e1e18859b5" providerId="LiveId" clId="{CEF52FCC-DBB4-4122-B8AE-D60C71CAF48B}" dt="2023-10-01T18:58:47.121" v="174" actId="931"/>
          <ac:spMkLst>
            <pc:docMk/>
            <pc:sldMk cId="2420767862" sldId="409"/>
            <ac:spMk id="3" creationId="{519CF568-ABD5-6F3D-7B55-B7E6A23D9A5E}"/>
          </ac:spMkLst>
        </pc:spChg>
        <pc:spChg chg="mod">
          <ac:chgData name="Het Patel" userId="43ce81e1e18859b5" providerId="LiveId" clId="{CEF52FCC-DBB4-4122-B8AE-D60C71CAF48B}" dt="2023-10-06T22:14:09.867" v="1723" actId="113"/>
          <ac:spMkLst>
            <pc:docMk/>
            <pc:sldMk cId="2420767862" sldId="409"/>
            <ac:spMk id="4" creationId="{8CA6E381-7CDD-4999-B9C7-CD31E749FD95}"/>
          </ac:spMkLst>
        </pc:spChg>
        <pc:spChg chg="add del mod">
          <ac:chgData name="Het Patel" userId="43ce81e1e18859b5" providerId="LiveId" clId="{CEF52FCC-DBB4-4122-B8AE-D60C71CAF48B}" dt="2023-10-01T18:58:55.137" v="175" actId="931"/>
          <ac:spMkLst>
            <pc:docMk/>
            <pc:sldMk cId="2420767862" sldId="409"/>
            <ac:spMk id="6" creationId="{D3A9B756-F1A2-00A0-F032-628FE5F95F5C}"/>
          </ac:spMkLst>
        </pc:spChg>
        <pc:spChg chg="add del mod">
          <ac:chgData name="Het Patel" userId="43ce81e1e18859b5" providerId="LiveId" clId="{CEF52FCC-DBB4-4122-B8AE-D60C71CAF48B}" dt="2023-10-01T18:59:38.380" v="179" actId="931"/>
          <ac:spMkLst>
            <pc:docMk/>
            <pc:sldMk cId="2420767862" sldId="409"/>
            <ac:spMk id="12" creationId="{5F94B46B-B932-01B9-D0B1-F769F2C0ACE2}"/>
          </ac:spMkLst>
        </pc:spChg>
        <pc:picChg chg="add mod">
          <ac:chgData name="Het Patel" userId="43ce81e1e18859b5" providerId="LiveId" clId="{CEF52FCC-DBB4-4122-B8AE-D60C71CAF48B}" dt="2023-10-03T16:43:57.275" v="574"/>
          <ac:picMkLst>
            <pc:docMk/>
            <pc:sldMk cId="2420767862" sldId="409"/>
            <ac:picMk id="2" creationId="{F47FE6B9-3EC2-CAB2-5384-3FF03E2C4088}"/>
          </ac:picMkLst>
        </pc:picChg>
        <pc:picChg chg="add del mod">
          <ac:chgData name="Het Patel" userId="43ce81e1e18859b5" providerId="LiveId" clId="{CEF52FCC-DBB4-4122-B8AE-D60C71CAF48B}" dt="2023-10-01T18:59:35.667" v="178" actId="478"/>
          <ac:picMkLst>
            <pc:docMk/>
            <pc:sldMk cId="2420767862" sldId="409"/>
            <ac:picMk id="8" creationId="{C6A2B2CE-FFB6-8DCF-DDD1-62358EBB6D77}"/>
          </ac:picMkLst>
        </pc:picChg>
        <pc:picChg chg="add mod modCrop">
          <ac:chgData name="Het Patel" userId="43ce81e1e18859b5" providerId="LiveId" clId="{CEF52FCC-DBB4-4122-B8AE-D60C71CAF48B}" dt="2023-10-01T18:59:11.876" v="177" actId="18131"/>
          <ac:picMkLst>
            <pc:docMk/>
            <pc:sldMk cId="2420767862" sldId="409"/>
            <ac:picMk id="10" creationId="{A06803ED-B98A-1034-1C27-974751F19DE1}"/>
          </ac:picMkLst>
        </pc:picChg>
        <pc:picChg chg="add mod modCrop">
          <ac:chgData name="Het Patel" userId="43ce81e1e18859b5" providerId="LiveId" clId="{CEF52FCC-DBB4-4122-B8AE-D60C71CAF48B}" dt="2023-10-01T18:59:44.991" v="180" actId="18131"/>
          <ac:picMkLst>
            <pc:docMk/>
            <pc:sldMk cId="2420767862" sldId="409"/>
            <ac:picMk id="14" creationId="{BD85961E-9486-4AE9-5F6B-B2F9F288D36F}"/>
          </ac:picMkLst>
        </pc:picChg>
        <pc:picChg chg="del">
          <ac:chgData name="Het Patel" userId="43ce81e1e18859b5" providerId="LiveId" clId="{CEF52FCC-DBB4-4122-B8AE-D60C71CAF48B}" dt="2023-10-01T18:57:49.566" v="172" actId="478"/>
          <ac:picMkLst>
            <pc:docMk/>
            <pc:sldMk cId="2420767862" sldId="409"/>
            <ac:picMk id="21" creationId="{C0AA5E5B-9A0B-4837-9008-6B83089C194E}"/>
          </ac:picMkLst>
        </pc:picChg>
        <pc:picChg chg="del">
          <ac:chgData name="Het Patel" userId="43ce81e1e18859b5" providerId="LiveId" clId="{CEF52FCC-DBB4-4122-B8AE-D60C71CAF48B}" dt="2023-10-01T18:57:51.405" v="173" actId="478"/>
          <ac:picMkLst>
            <pc:docMk/>
            <pc:sldMk cId="2420767862" sldId="409"/>
            <ac:picMk id="23" creationId="{D98BD80F-ADD8-4A4B-93EA-5B25442FD2F9}"/>
          </ac:picMkLst>
        </pc:picChg>
      </pc:sldChg>
      <pc:sldChg chg="addSp delSp modSp new del mod modClrScheme chgLayout">
        <pc:chgData name="Het Patel" userId="43ce81e1e18859b5" providerId="LiveId" clId="{CEF52FCC-DBB4-4122-B8AE-D60C71CAF48B}" dt="2023-10-06T22:08:44.875" v="1652" actId="2696"/>
        <pc:sldMkLst>
          <pc:docMk/>
          <pc:sldMk cId="2984314955" sldId="410"/>
        </pc:sldMkLst>
        <pc:spChg chg="del">
          <ac:chgData name="Het Patel" userId="43ce81e1e18859b5" providerId="LiveId" clId="{CEF52FCC-DBB4-4122-B8AE-D60C71CAF48B}" dt="2023-10-03T16:25:12.638" v="192" actId="700"/>
          <ac:spMkLst>
            <pc:docMk/>
            <pc:sldMk cId="2984314955" sldId="410"/>
            <ac:spMk id="2" creationId="{96054A20-AD8C-3CB3-6ADD-16DF10C84CF0}"/>
          </ac:spMkLst>
        </pc:spChg>
        <pc:spChg chg="add del mod">
          <ac:chgData name="Het Patel" userId="43ce81e1e18859b5" providerId="LiveId" clId="{CEF52FCC-DBB4-4122-B8AE-D60C71CAF48B}" dt="2023-10-06T22:08:11.037" v="1646" actId="20577"/>
          <ac:spMkLst>
            <pc:docMk/>
            <pc:sldMk cId="2984314955" sldId="410"/>
            <ac:spMk id="2" creationId="{C3A77076-FE0C-0C81-A96B-B0B58D223B75}"/>
          </ac:spMkLst>
        </pc:spChg>
        <pc:spChg chg="del">
          <ac:chgData name="Het Patel" userId="43ce81e1e18859b5" providerId="LiveId" clId="{CEF52FCC-DBB4-4122-B8AE-D60C71CAF48B}" dt="2023-10-03T16:25:12.638" v="192" actId="700"/>
          <ac:spMkLst>
            <pc:docMk/>
            <pc:sldMk cId="2984314955" sldId="410"/>
            <ac:spMk id="3" creationId="{C636E030-9F9D-266B-1FCB-25C112713B6E}"/>
          </ac:spMkLst>
        </pc:spChg>
        <pc:spChg chg="del">
          <ac:chgData name="Het Patel" userId="43ce81e1e18859b5" providerId="LiveId" clId="{CEF52FCC-DBB4-4122-B8AE-D60C71CAF48B}" dt="2023-10-03T16:25:12.638" v="192" actId="700"/>
          <ac:spMkLst>
            <pc:docMk/>
            <pc:sldMk cId="2984314955" sldId="410"/>
            <ac:spMk id="4" creationId="{C3609032-253E-1DFD-02CB-2975A73119A6}"/>
          </ac:spMkLst>
        </pc:spChg>
        <pc:spChg chg="del">
          <ac:chgData name="Het Patel" userId="43ce81e1e18859b5" providerId="LiveId" clId="{CEF52FCC-DBB4-4122-B8AE-D60C71CAF48B}" dt="2023-10-03T16:25:12.638" v="192" actId="700"/>
          <ac:spMkLst>
            <pc:docMk/>
            <pc:sldMk cId="2984314955" sldId="410"/>
            <ac:spMk id="5" creationId="{4DA699FA-FF00-0EAE-2CCF-6C302A5F7BE6}"/>
          </ac:spMkLst>
        </pc:spChg>
        <pc:spChg chg="del mod ord">
          <ac:chgData name="Het Patel" userId="43ce81e1e18859b5" providerId="LiveId" clId="{CEF52FCC-DBB4-4122-B8AE-D60C71CAF48B}" dt="2023-10-03T16:25:18.960" v="193" actId="478"/>
          <ac:spMkLst>
            <pc:docMk/>
            <pc:sldMk cId="2984314955" sldId="410"/>
            <ac:spMk id="6" creationId="{BE2159E5-4F16-B463-6E4D-FBFD0B31D95E}"/>
          </ac:spMkLst>
        </pc:spChg>
        <pc:spChg chg="del mod ord">
          <ac:chgData name="Het Patel" userId="43ce81e1e18859b5" providerId="LiveId" clId="{CEF52FCC-DBB4-4122-B8AE-D60C71CAF48B}" dt="2023-10-03T16:44:33.604" v="583" actId="478"/>
          <ac:spMkLst>
            <pc:docMk/>
            <pc:sldMk cId="2984314955" sldId="410"/>
            <ac:spMk id="7" creationId="{4457B4A2-25D6-91C0-6D84-3DD8668FD0FA}"/>
          </ac:spMkLst>
        </pc:spChg>
        <pc:picChg chg="add mod">
          <ac:chgData name="Het Patel" userId="43ce81e1e18859b5" providerId="LiveId" clId="{CEF52FCC-DBB4-4122-B8AE-D60C71CAF48B}" dt="2023-10-03T16:43:06.425" v="554"/>
          <ac:picMkLst>
            <pc:docMk/>
            <pc:sldMk cId="2984314955" sldId="410"/>
            <ac:picMk id="8" creationId="{30681970-7961-79DD-E33F-0EBC0F9831EC}"/>
          </ac:picMkLst>
        </pc:picChg>
      </pc:sldChg>
      <pc:sldChg chg="addSp delSp modSp add mod modClrScheme chgLayout">
        <pc:chgData name="Het Patel" userId="43ce81e1e18859b5" providerId="LiveId" clId="{CEF52FCC-DBB4-4122-B8AE-D60C71CAF48B}" dt="2023-10-06T22:10:43.854" v="1662" actId="113"/>
        <pc:sldMkLst>
          <pc:docMk/>
          <pc:sldMk cId="2159899706" sldId="411"/>
        </pc:sldMkLst>
        <pc:spChg chg="add mod ord">
          <ac:chgData name="Het Patel" userId="43ce81e1e18859b5" providerId="LiveId" clId="{CEF52FCC-DBB4-4122-B8AE-D60C71CAF48B}" dt="2023-10-06T22:10:43.854" v="1662" actId="113"/>
          <ac:spMkLst>
            <pc:docMk/>
            <pc:sldMk cId="2159899706" sldId="411"/>
            <ac:spMk id="3" creationId="{F7337006-56E3-783E-5426-03E26080527C}"/>
          </ac:spMkLst>
        </pc:spChg>
        <pc:spChg chg="add del mod ord">
          <ac:chgData name="Het Patel" userId="43ce81e1e18859b5" providerId="LiveId" clId="{CEF52FCC-DBB4-4122-B8AE-D60C71CAF48B}" dt="2023-10-06T21:18:48.932" v="787" actId="478"/>
          <ac:spMkLst>
            <pc:docMk/>
            <pc:sldMk cId="2159899706" sldId="411"/>
            <ac:spMk id="4" creationId="{01D343EB-FB10-3979-F2DF-AC5B70F3F8C1}"/>
          </ac:spMkLst>
        </pc:spChg>
        <pc:spChg chg="del">
          <ac:chgData name="Het Patel" userId="43ce81e1e18859b5" providerId="LiveId" clId="{CEF52FCC-DBB4-4122-B8AE-D60C71CAF48B}" dt="2023-10-03T16:44:32.380" v="582" actId="478"/>
          <ac:spMkLst>
            <pc:docMk/>
            <pc:sldMk cId="2159899706" sldId="411"/>
            <ac:spMk id="7" creationId="{4457B4A2-25D6-91C0-6D84-3DD8668FD0FA}"/>
          </ac:spMkLst>
        </pc:spChg>
        <pc:picChg chg="add mod">
          <ac:chgData name="Het Patel" userId="43ce81e1e18859b5" providerId="LiveId" clId="{CEF52FCC-DBB4-4122-B8AE-D60C71CAF48B}" dt="2023-10-06T21:18:52.976" v="789" actId="1076"/>
          <ac:picMkLst>
            <pc:docMk/>
            <pc:sldMk cId="2159899706" sldId="411"/>
            <ac:picMk id="2" creationId="{38BF3A15-B53B-0BA6-675C-1491E9E13D3B}"/>
          </ac:picMkLst>
        </pc:picChg>
        <pc:picChg chg="add mod">
          <ac:chgData name="Het Patel" userId="43ce81e1e18859b5" providerId="LiveId" clId="{CEF52FCC-DBB4-4122-B8AE-D60C71CAF48B}" dt="2023-10-06T21:18:59.560" v="791" actId="1076"/>
          <ac:picMkLst>
            <pc:docMk/>
            <pc:sldMk cId="2159899706" sldId="411"/>
            <ac:picMk id="1026" creationId="{BBFB613E-B972-670F-1CE1-5B18DA7FC475}"/>
          </ac:picMkLst>
        </pc:picChg>
      </pc:sldChg>
      <pc:sldChg chg="addSp delSp modSp new mod modClrScheme chgLayout">
        <pc:chgData name="Het Patel" userId="43ce81e1e18859b5" providerId="LiveId" clId="{CEF52FCC-DBB4-4122-B8AE-D60C71CAF48B}" dt="2023-10-06T22:11:03.536" v="1664" actId="113"/>
        <pc:sldMkLst>
          <pc:docMk/>
          <pc:sldMk cId="3133444422" sldId="412"/>
        </pc:sldMkLst>
        <pc:spChg chg="del">
          <ac:chgData name="Het Patel" userId="43ce81e1e18859b5" providerId="LiveId" clId="{CEF52FCC-DBB4-4122-B8AE-D60C71CAF48B}" dt="2023-10-03T16:25:56.229" v="197" actId="478"/>
          <ac:spMkLst>
            <pc:docMk/>
            <pc:sldMk cId="3133444422" sldId="412"/>
            <ac:spMk id="2" creationId="{30C0FB15-0259-4C7D-41B9-3BCDCEB35ACA}"/>
          </ac:spMkLst>
        </pc:spChg>
        <pc:spChg chg="add mod ord">
          <ac:chgData name="Het Patel" userId="43ce81e1e18859b5" providerId="LiveId" clId="{CEF52FCC-DBB4-4122-B8AE-D60C71CAF48B}" dt="2023-10-06T22:11:03.536" v="1664" actId="113"/>
          <ac:spMkLst>
            <pc:docMk/>
            <pc:sldMk cId="3133444422" sldId="412"/>
            <ac:spMk id="2" creationId="{ADA92283-1540-6D84-9A3D-EBC173E14490}"/>
          </ac:spMkLst>
        </pc:spChg>
        <pc:spChg chg="del">
          <ac:chgData name="Het Patel" userId="43ce81e1e18859b5" providerId="LiveId" clId="{CEF52FCC-DBB4-4122-B8AE-D60C71CAF48B}" dt="2023-10-03T16:25:58.049" v="198" actId="478"/>
          <ac:spMkLst>
            <pc:docMk/>
            <pc:sldMk cId="3133444422" sldId="412"/>
            <ac:spMk id="3" creationId="{AF934350-5208-6BB2-D234-AE38F7CA09F0}"/>
          </ac:spMkLst>
        </pc:spChg>
        <pc:spChg chg="add del mod ord">
          <ac:chgData name="Het Patel" userId="43ce81e1e18859b5" providerId="LiveId" clId="{CEF52FCC-DBB4-4122-B8AE-D60C71CAF48B}" dt="2023-10-06T21:21:24.343" v="801" actId="478"/>
          <ac:spMkLst>
            <pc:docMk/>
            <pc:sldMk cId="3133444422" sldId="412"/>
            <ac:spMk id="3" creationId="{F6DC3BB7-7E8D-0FF7-68DC-9DC17CC9FC70}"/>
          </ac:spMkLst>
        </pc:spChg>
        <pc:spChg chg="mod ord">
          <ac:chgData name="Het Patel" userId="43ce81e1e18859b5" providerId="LiveId" clId="{CEF52FCC-DBB4-4122-B8AE-D60C71CAF48B}" dt="2023-10-06T21:21:20.194" v="800" actId="700"/>
          <ac:spMkLst>
            <pc:docMk/>
            <pc:sldMk cId="3133444422" sldId="412"/>
            <ac:spMk id="4" creationId="{75AED882-7D58-06CE-2DDC-4F958E84D544}"/>
          </ac:spMkLst>
        </pc:spChg>
        <pc:picChg chg="add mod">
          <ac:chgData name="Het Patel" userId="43ce81e1e18859b5" providerId="LiveId" clId="{CEF52FCC-DBB4-4122-B8AE-D60C71CAF48B}" dt="2023-10-03T17:06:19.103" v="584" actId="14100"/>
          <ac:picMkLst>
            <pc:docMk/>
            <pc:sldMk cId="3133444422" sldId="412"/>
            <ac:picMk id="5" creationId="{10BE1796-6A04-3E29-145B-C168AA9A51C9}"/>
          </ac:picMkLst>
        </pc:picChg>
        <pc:picChg chg="add mod">
          <ac:chgData name="Het Patel" userId="43ce81e1e18859b5" providerId="LiveId" clId="{CEF52FCC-DBB4-4122-B8AE-D60C71CAF48B}" dt="2023-10-03T16:26:07.671" v="202" actId="1076"/>
          <ac:picMkLst>
            <pc:docMk/>
            <pc:sldMk cId="3133444422" sldId="412"/>
            <ac:picMk id="2050" creationId="{F8B63303-18F5-E0F2-7E45-A7EA195FD8F7}"/>
          </ac:picMkLst>
        </pc:picChg>
        <pc:picChg chg="add mod">
          <ac:chgData name="Het Patel" userId="43ce81e1e18859b5" providerId="LiveId" clId="{CEF52FCC-DBB4-4122-B8AE-D60C71CAF48B}" dt="2023-10-03T17:06:27.992" v="587" actId="1038"/>
          <ac:picMkLst>
            <pc:docMk/>
            <pc:sldMk cId="3133444422" sldId="412"/>
            <ac:picMk id="2052" creationId="{8014EB33-B3C3-BCB9-180F-22CC48A51746}"/>
          </ac:picMkLst>
        </pc:picChg>
        <pc:picChg chg="add mod">
          <ac:chgData name="Het Patel" userId="43ce81e1e18859b5" providerId="LiveId" clId="{CEF52FCC-DBB4-4122-B8AE-D60C71CAF48B}" dt="2023-10-03T16:26:49.198" v="209" actId="1076"/>
          <ac:picMkLst>
            <pc:docMk/>
            <pc:sldMk cId="3133444422" sldId="412"/>
            <ac:picMk id="2054" creationId="{5E20372B-DF32-8B32-A5CA-0EF33A8F6F86}"/>
          </ac:picMkLst>
        </pc:picChg>
      </pc:sldChg>
      <pc:sldChg chg="addSp delSp modSp new mod modClrScheme chgLayout">
        <pc:chgData name="Het Patel" userId="43ce81e1e18859b5" providerId="LiveId" clId="{CEF52FCC-DBB4-4122-B8AE-D60C71CAF48B}" dt="2023-10-06T22:11:08.458" v="1665" actId="113"/>
        <pc:sldMkLst>
          <pc:docMk/>
          <pc:sldMk cId="2579730155" sldId="413"/>
        </pc:sldMkLst>
        <pc:spChg chg="del">
          <ac:chgData name="Het Patel" userId="43ce81e1e18859b5" providerId="LiveId" clId="{CEF52FCC-DBB4-4122-B8AE-D60C71CAF48B}" dt="2023-10-03T16:27:06.727" v="212" actId="478"/>
          <ac:spMkLst>
            <pc:docMk/>
            <pc:sldMk cId="2579730155" sldId="413"/>
            <ac:spMk id="2" creationId="{61820816-C144-8B4C-BCA5-A46BC474AA31}"/>
          </ac:spMkLst>
        </pc:spChg>
        <pc:spChg chg="add mod ord">
          <ac:chgData name="Het Patel" userId="43ce81e1e18859b5" providerId="LiveId" clId="{CEF52FCC-DBB4-4122-B8AE-D60C71CAF48B}" dt="2023-10-06T22:11:08.458" v="1665" actId="113"/>
          <ac:spMkLst>
            <pc:docMk/>
            <pc:sldMk cId="2579730155" sldId="413"/>
            <ac:spMk id="2" creationId="{8222B325-2A70-671F-E024-F1BF53295AEA}"/>
          </ac:spMkLst>
        </pc:spChg>
        <pc:spChg chg="del">
          <ac:chgData name="Het Patel" userId="43ce81e1e18859b5" providerId="LiveId" clId="{CEF52FCC-DBB4-4122-B8AE-D60C71CAF48B}" dt="2023-10-03T16:27:04.365" v="211" actId="478"/>
          <ac:spMkLst>
            <pc:docMk/>
            <pc:sldMk cId="2579730155" sldId="413"/>
            <ac:spMk id="3" creationId="{018B151A-C6F3-AD25-541C-3E9C50891462}"/>
          </ac:spMkLst>
        </pc:spChg>
        <pc:spChg chg="add mod ord">
          <ac:chgData name="Het Patel" userId="43ce81e1e18859b5" providerId="LiveId" clId="{CEF52FCC-DBB4-4122-B8AE-D60C71CAF48B}" dt="2023-10-06T21:29:39.033" v="1103" actId="13926"/>
          <ac:spMkLst>
            <pc:docMk/>
            <pc:sldMk cId="2579730155" sldId="413"/>
            <ac:spMk id="3" creationId="{51FB389C-40A6-2CBA-949C-0D7F96FFA681}"/>
          </ac:spMkLst>
        </pc:spChg>
        <pc:spChg chg="del">
          <ac:chgData name="Het Patel" userId="43ce81e1e18859b5" providerId="LiveId" clId="{CEF52FCC-DBB4-4122-B8AE-D60C71CAF48B}" dt="2023-10-03T16:44:24.890" v="581" actId="478"/>
          <ac:spMkLst>
            <pc:docMk/>
            <pc:sldMk cId="2579730155" sldId="413"/>
            <ac:spMk id="4" creationId="{78B252C0-1541-5212-7978-9763084DE0BD}"/>
          </ac:spMkLst>
        </pc:spChg>
        <pc:picChg chg="add mod">
          <ac:chgData name="Het Patel" userId="43ce81e1e18859b5" providerId="LiveId" clId="{CEF52FCC-DBB4-4122-B8AE-D60C71CAF48B}" dt="2023-10-03T16:43:17.231" v="557"/>
          <ac:picMkLst>
            <pc:docMk/>
            <pc:sldMk cId="2579730155" sldId="413"/>
            <ac:picMk id="5" creationId="{0E753118-FDBA-15B0-2AB7-1A92C91924C0}"/>
          </ac:picMkLst>
        </pc:picChg>
        <pc:picChg chg="add mod">
          <ac:chgData name="Het Patel" userId="43ce81e1e18859b5" providerId="LiveId" clId="{CEF52FCC-DBB4-4122-B8AE-D60C71CAF48B}" dt="2023-10-06T21:22:47.148" v="862" actId="1076"/>
          <ac:picMkLst>
            <pc:docMk/>
            <pc:sldMk cId="2579730155" sldId="413"/>
            <ac:picMk id="3074" creationId="{34E20729-83AE-4E14-B604-468ED3057E39}"/>
          </ac:picMkLst>
        </pc:picChg>
      </pc:sldChg>
      <pc:sldChg chg="addSp delSp modSp new mod modClrScheme chgLayout">
        <pc:chgData name="Het Patel" userId="43ce81e1e18859b5" providerId="LiveId" clId="{CEF52FCC-DBB4-4122-B8AE-D60C71CAF48B}" dt="2023-10-06T22:11:13.482" v="1666" actId="113"/>
        <pc:sldMkLst>
          <pc:docMk/>
          <pc:sldMk cId="1421991359" sldId="414"/>
        </pc:sldMkLst>
        <pc:spChg chg="add mod ord">
          <ac:chgData name="Het Patel" userId="43ce81e1e18859b5" providerId="LiveId" clId="{CEF52FCC-DBB4-4122-B8AE-D60C71CAF48B}" dt="2023-10-06T22:11:13.482" v="1666" actId="113"/>
          <ac:spMkLst>
            <pc:docMk/>
            <pc:sldMk cId="1421991359" sldId="414"/>
            <ac:spMk id="2" creationId="{235488FC-F03D-4486-8E00-0EB7AA7F8AF6}"/>
          </ac:spMkLst>
        </pc:spChg>
        <pc:spChg chg="del">
          <ac:chgData name="Het Patel" userId="43ce81e1e18859b5" providerId="LiveId" clId="{CEF52FCC-DBB4-4122-B8AE-D60C71CAF48B}" dt="2023-10-03T16:27:37.887" v="220" actId="478"/>
          <ac:spMkLst>
            <pc:docMk/>
            <pc:sldMk cId="1421991359" sldId="414"/>
            <ac:spMk id="2" creationId="{E522693B-EF95-6BBF-2174-819E60C1D948}"/>
          </ac:spMkLst>
        </pc:spChg>
        <pc:spChg chg="add del mod ord">
          <ac:chgData name="Het Patel" userId="43ce81e1e18859b5" providerId="LiveId" clId="{CEF52FCC-DBB4-4122-B8AE-D60C71CAF48B}" dt="2023-10-06T21:25:56.511" v="905" actId="478"/>
          <ac:spMkLst>
            <pc:docMk/>
            <pc:sldMk cId="1421991359" sldId="414"/>
            <ac:spMk id="3" creationId="{66A97DA1-841E-D25E-ABB5-F7C46AA389FE}"/>
          </ac:spMkLst>
        </pc:spChg>
        <pc:spChg chg="del">
          <ac:chgData name="Het Patel" userId="43ce81e1e18859b5" providerId="LiveId" clId="{CEF52FCC-DBB4-4122-B8AE-D60C71CAF48B}" dt="2023-10-03T16:27:39.252" v="221" actId="478"/>
          <ac:spMkLst>
            <pc:docMk/>
            <pc:sldMk cId="1421991359" sldId="414"/>
            <ac:spMk id="3" creationId="{E13D8BFB-7F5A-6892-AEE7-A1D17CA180AA}"/>
          </ac:spMkLst>
        </pc:spChg>
        <pc:spChg chg="del">
          <ac:chgData name="Het Patel" userId="43ce81e1e18859b5" providerId="LiveId" clId="{CEF52FCC-DBB4-4122-B8AE-D60C71CAF48B}" dt="2023-10-03T16:44:23.339" v="580" actId="478"/>
          <ac:spMkLst>
            <pc:docMk/>
            <pc:sldMk cId="1421991359" sldId="414"/>
            <ac:spMk id="4" creationId="{0F38F40A-6FFD-216D-ED25-6A7DCD1CF7F6}"/>
          </ac:spMkLst>
        </pc:spChg>
        <pc:spChg chg="add mod">
          <ac:chgData name="Het Patel" userId="43ce81e1e18859b5" providerId="LiveId" clId="{CEF52FCC-DBB4-4122-B8AE-D60C71CAF48B}" dt="2023-10-06T21:29:49.214" v="1104" actId="1076"/>
          <ac:spMkLst>
            <pc:docMk/>
            <pc:sldMk cId="1421991359" sldId="414"/>
            <ac:spMk id="4" creationId="{5E3BAC21-1EFE-0B66-8C11-38F11E21BD69}"/>
          </ac:spMkLst>
        </pc:spChg>
        <pc:spChg chg="add del">
          <ac:chgData name="Het Patel" userId="43ce81e1e18859b5" providerId="LiveId" clId="{CEF52FCC-DBB4-4122-B8AE-D60C71CAF48B}" dt="2023-10-06T21:30:45.990" v="1118" actId="22"/>
          <ac:spMkLst>
            <pc:docMk/>
            <pc:sldMk cId="1421991359" sldId="414"/>
            <ac:spMk id="18" creationId="{2467A63E-14DD-51E4-9AFC-4BC24B894BAE}"/>
          </ac:spMkLst>
        </pc:spChg>
        <pc:spChg chg="add mod">
          <ac:chgData name="Het Patel" userId="43ce81e1e18859b5" providerId="LiveId" clId="{CEF52FCC-DBB4-4122-B8AE-D60C71CAF48B}" dt="2023-10-06T21:31:03.219" v="1123" actId="20577"/>
          <ac:spMkLst>
            <pc:docMk/>
            <pc:sldMk cId="1421991359" sldId="414"/>
            <ac:spMk id="19" creationId="{0217E431-4919-1CCD-BD5A-9544155664FF}"/>
          </ac:spMkLst>
        </pc:spChg>
        <pc:spChg chg="add mod">
          <ac:chgData name="Het Patel" userId="43ce81e1e18859b5" providerId="LiveId" clId="{CEF52FCC-DBB4-4122-B8AE-D60C71CAF48B}" dt="2023-10-06T21:34:13.087" v="1199" actId="1076"/>
          <ac:spMkLst>
            <pc:docMk/>
            <pc:sldMk cId="1421991359" sldId="414"/>
            <ac:spMk id="47" creationId="{087E282B-D2E3-E62D-4356-115CB65106B2}"/>
          </ac:spMkLst>
        </pc:spChg>
        <pc:picChg chg="add mod">
          <ac:chgData name="Het Patel" userId="43ce81e1e18859b5" providerId="LiveId" clId="{CEF52FCC-DBB4-4122-B8AE-D60C71CAF48B}" dt="2023-10-03T16:43:19.310" v="558"/>
          <ac:picMkLst>
            <pc:docMk/>
            <pc:sldMk cId="1421991359" sldId="414"/>
            <ac:picMk id="5" creationId="{A1364A69-AF18-9B8E-974C-6EA2F810A17E}"/>
          </ac:picMkLst>
        </pc:picChg>
        <pc:picChg chg="add mod">
          <ac:chgData name="Het Patel" userId="43ce81e1e18859b5" providerId="LiveId" clId="{CEF52FCC-DBB4-4122-B8AE-D60C71CAF48B}" dt="2023-10-06T21:28:34.221" v="1016" actId="14100"/>
          <ac:picMkLst>
            <pc:docMk/>
            <pc:sldMk cId="1421991359" sldId="414"/>
            <ac:picMk id="4098" creationId="{50F87CA6-AE12-5FA6-F8AE-1CB49F67EE95}"/>
          </ac:picMkLst>
        </pc:picChg>
        <pc:picChg chg="add mod">
          <ac:chgData name="Het Patel" userId="43ce81e1e18859b5" providerId="LiveId" clId="{CEF52FCC-DBB4-4122-B8AE-D60C71CAF48B}" dt="2023-10-06T21:28:37.348" v="1017" actId="14100"/>
          <ac:picMkLst>
            <pc:docMk/>
            <pc:sldMk cId="1421991359" sldId="414"/>
            <ac:picMk id="4100" creationId="{E1FE020E-F7BB-09FC-FAC4-0E243E818568}"/>
          </ac:picMkLst>
        </pc:picChg>
        <pc:picChg chg="add mod">
          <ac:chgData name="Het Patel" userId="43ce81e1e18859b5" providerId="LiveId" clId="{CEF52FCC-DBB4-4122-B8AE-D60C71CAF48B}" dt="2023-10-03T16:27:56.922" v="225" actId="1076"/>
          <ac:picMkLst>
            <pc:docMk/>
            <pc:sldMk cId="1421991359" sldId="414"/>
            <ac:picMk id="4102" creationId="{FA64D41D-29AB-4B54-6D45-8C4A9F227A60}"/>
          </ac:picMkLst>
        </pc:picChg>
        <pc:cxnChg chg="add del">
          <ac:chgData name="Het Patel" userId="43ce81e1e18859b5" providerId="LiveId" clId="{CEF52FCC-DBB4-4122-B8AE-D60C71CAF48B}" dt="2023-10-06T21:30:01.017" v="1106" actId="11529"/>
          <ac:cxnSpMkLst>
            <pc:docMk/>
            <pc:sldMk cId="1421991359" sldId="414"/>
            <ac:cxnSpMk id="7" creationId="{D2AC68EF-3CE3-0F05-825C-71D080893AA0}"/>
          </ac:cxnSpMkLst>
        </pc:cxnChg>
        <pc:cxnChg chg="add del">
          <ac:chgData name="Het Patel" userId="43ce81e1e18859b5" providerId="LiveId" clId="{CEF52FCC-DBB4-4122-B8AE-D60C71CAF48B}" dt="2023-10-06T21:30:08.873" v="1108" actId="11529"/>
          <ac:cxnSpMkLst>
            <pc:docMk/>
            <pc:sldMk cId="1421991359" sldId="414"/>
            <ac:cxnSpMk id="9" creationId="{C0A7A349-7BE0-1546-9523-7351409DC8BA}"/>
          </ac:cxnSpMkLst>
        </pc:cxnChg>
        <pc:cxnChg chg="add del mod">
          <ac:chgData name="Het Patel" userId="43ce81e1e18859b5" providerId="LiveId" clId="{CEF52FCC-DBB4-4122-B8AE-D60C71CAF48B}" dt="2023-10-06T21:30:22.458" v="1114" actId="11529"/>
          <ac:cxnSpMkLst>
            <pc:docMk/>
            <pc:sldMk cId="1421991359" sldId="414"/>
            <ac:cxnSpMk id="11" creationId="{7EB17A3C-64F7-9886-0898-26E9E4019181}"/>
          </ac:cxnSpMkLst>
        </pc:cxnChg>
        <pc:cxnChg chg="add mod">
          <ac:chgData name="Het Patel" userId="43ce81e1e18859b5" providerId="LiveId" clId="{CEF52FCC-DBB4-4122-B8AE-D60C71CAF48B}" dt="2023-10-06T21:30:32.566" v="1116" actId="14100"/>
          <ac:cxnSpMkLst>
            <pc:docMk/>
            <pc:sldMk cId="1421991359" sldId="414"/>
            <ac:cxnSpMk id="15" creationId="{1E67ABFB-E036-C6E4-0CD0-F857D50F48DA}"/>
          </ac:cxnSpMkLst>
        </pc:cxnChg>
        <pc:cxnChg chg="add del mod">
          <ac:chgData name="Het Patel" userId="43ce81e1e18859b5" providerId="LiveId" clId="{CEF52FCC-DBB4-4122-B8AE-D60C71CAF48B}" dt="2023-10-06T21:31:29.765" v="1131" actId="11529"/>
          <ac:cxnSpMkLst>
            <pc:docMk/>
            <pc:sldMk cId="1421991359" sldId="414"/>
            <ac:cxnSpMk id="21" creationId="{BAD211BB-CEEE-D573-DBE0-5C0831ED64AF}"/>
          </ac:cxnSpMkLst>
        </pc:cxnChg>
        <pc:cxnChg chg="add del mod">
          <ac:chgData name="Het Patel" userId="43ce81e1e18859b5" providerId="LiveId" clId="{CEF52FCC-DBB4-4122-B8AE-D60C71CAF48B}" dt="2023-10-06T21:31:39.805" v="1135" actId="11529"/>
          <ac:cxnSpMkLst>
            <pc:docMk/>
            <pc:sldMk cId="1421991359" sldId="414"/>
            <ac:cxnSpMk id="26" creationId="{C0900BF3-7FDE-95CB-CF7D-20F38AE15D4C}"/>
          </ac:cxnSpMkLst>
        </pc:cxnChg>
        <pc:cxnChg chg="add del mod">
          <ac:chgData name="Het Patel" userId="43ce81e1e18859b5" providerId="LiveId" clId="{CEF52FCC-DBB4-4122-B8AE-D60C71CAF48B}" dt="2023-10-06T21:32:00.106" v="1139" actId="11529"/>
          <ac:cxnSpMkLst>
            <pc:docMk/>
            <pc:sldMk cId="1421991359" sldId="414"/>
            <ac:cxnSpMk id="29" creationId="{4CD87C08-5B40-0ACD-7688-AD466CD966C7}"/>
          </ac:cxnSpMkLst>
        </pc:cxnChg>
        <pc:cxnChg chg="add mod">
          <ac:chgData name="Het Patel" userId="43ce81e1e18859b5" providerId="LiveId" clId="{CEF52FCC-DBB4-4122-B8AE-D60C71CAF48B}" dt="2023-10-06T21:32:16.790" v="1142" actId="1076"/>
          <ac:cxnSpMkLst>
            <pc:docMk/>
            <pc:sldMk cId="1421991359" sldId="414"/>
            <ac:cxnSpMk id="32" creationId="{C74BC2D0-4702-2C6D-E566-2EE4941ADBA6}"/>
          </ac:cxnSpMkLst>
        </pc:cxnChg>
        <pc:cxnChg chg="add del">
          <ac:chgData name="Het Patel" userId="43ce81e1e18859b5" providerId="LiveId" clId="{CEF52FCC-DBB4-4122-B8AE-D60C71CAF48B}" dt="2023-10-06T21:33:20.531" v="1153" actId="478"/>
          <ac:cxnSpMkLst>
            <pc:docMk/>
            <pc:sldMk cId="1421991359" sldId="414"/>
            <ac:cxnSpMk id="35" creationId="{E0D7AF2E-EE3A-D3D2-D8D6-9C5EB519715F}"/>
          </ac:cxnSpMkLst>
        </pc:cxnChg>
        <pc:cxnChg chg="add del mod">
          <ac:chgData name="Het Patel" userId="43ce81e1e18859b5" providerId="LiveId" clId="{CEF52FCC-DBB4-4122-B8AE-D60C71CAF48B}" dt="2023-10-06T21:32:43.516" v="1147" actId="11529"/>
          <ac:cxnSpMkLst>
            <pc:docMk/>
            <pc:sldMk cId="1421991359" sldId="414"/>
            <ac:cxnSpMk id="37" creationId="{454925FB-3880-B741-98F0-0798C737A512}"/>
          </ac:cxnSpMkLst>
        </pc:cxnChg>
        <pc:cxnChg chg="add del">
          <ac:chgData name="Het Patel" userId="43ce81e1e18859b5" providerId="LiveId" clId="{CEF52FCC-DBB4-4122-B8AE-D60C71CAF48B}" dt="2023-10-06T21:32:51.484" v="1149" actId="11529"/>
          <ac:cxnSpMkLst>
            <pc:docMk/>
            <pc:sldMk cId="1421991359" sldId="414"/>
            <ac:cxnSpMk id="40" creationId="{D50C6097-DE0C-512E-40DD-1C0101C9E5FB}"/>
          </ac:cxnSpMkLst>
        </pc:cxnChg>
        <pc:cxnChg chg="add">
          <ac:chgData name="Het Patel" userId="43ce81e1e18859b5" providerId="LiveId" clId="{CEF52FCC-DBB4-4122-B8AE-D60C71CAF48B}" dt="2023-10-06T21:32:59.689" v="1150" actId="11529"/>
          <ac:cxnSpMkLst>
            <pc:docMk/>
            <pc:sldMk cId="1421991359" sldId="414"/>
            <ac:cxnSpMk id="42" creationId="{CA7DBB40-979B-6D15-73EB-7C7AE629891F}"/>
          </ac:cxnSpMkLst>
        </pc:cxnChg>
        <pc:cxnChg chg="add del">
          <ac:chgData name="Het Patel" userId="43ce81e1e18859b5" providerId="LiveId" clId="{CEF52FCC-DBB4-4122-B8AE-D60C71CAF48B}" dt="2023-10-06T21:33:18.955" v="1152" actId="478"/>
          <ac:cxnSpMkLst>
            <pc:docMk/>
            <pc:sldMk cId="1421991359" sldId="414"/>
            <ac:cxnSpMk id="44" creationId="{29DE89FA-1636-E194-A0F7-ADA299DAC7DC}"/>
          </ac:cxnSpMkLst>
        </pc:cxnChg>
        <pc:cxnChg chg="add">
          <ac:chgData name="Het Patel" userId="43ce81e1e18859b5" providerId="LiveId" clId="{CEF52FCC-DBB4-4122-B8AE-D60C71CAF48B}" dt="2023-10-06T21:33:26.386" v="1154" actId="11529"/>
          <ac:cxnSpMkLst>
            <pc:docMk/>
            <pc:sldMk cId="1421991359" sldId="414"/>
            <ac:cxnSpMk id="46" creationId="{12B83D04-E254-7EF5-3404-C6EBA0A55793}"/>
          </ac:cxnSpMkLst>
        </pc:cxnChg>
      </pc:sldChg>
      <pc:sldChg chg="addSp delSp modSp new mod modClrScheme chgLayout">
        <pc:chgData name="Het Patel" userId="43ce81e1e18859b5" providerId="LiveId" clId="{CEF52FCC-DBB4-4122-B8AE-D60C71CAF48B}" dt="2023-10-06T22:11:18.955" v="1667" actId="113"/>
        <pc:sldMkLst>
          <pc:docMk/>
          <pc:sldMk cId="3647023899" sldId="415"/>
        </pc:sldMkLst>
        <pc:spChg chg="add mod ord">
          <ac:chgData name="Het Patel" userId="43ce81e1e18859b5" providerId="LiveId" clId="{CEF52FCC-DBB4-4122-B8AE-D60C71CAF48B}" dt="2023-10-06T22:11:18.955" v="1667" actId="113"/>
          <ac:spMkLst>
            <pc:docMk/>
            <pc:sldMk cId="3647023899" sldId="415"/>
            <ac:spMk id="2" creationId="{02237C86-053A-09A0-E908-3562E2865577}"/>
          </ac:spMkLst>
        </pc:spChg>
        <pc:spChg chg="del">
          <ac:chgData name="Het Patel" userId="43ce81e1e18859b5" providerId="LiveId" clId="{CEF52FCC-DBB4-4122-B8AE-D60C71CAF48B}" dt="2023-10-03T16:28:11.468" v="228" actId="478"/>
          <ac:spMkLst>
            <pc:docMk/>
            <pc:sldMk cId="3647023899" sldId="415"/>
            <ac:spMk id="2" creationId="{41A70E2C-073E-43A7-4953-75EF78CB3FEA}"/>
          </ac:spMkLst>
        </pc:spChg>
        <pc:spChg chg="del">
          <ac:chgData name="Het Patel" userId="43ce81e1e18859b5" providerId="LiveId" clId="{CEF52FCC-DBB4-4122-B8AE-D60C71CAF48B}" dt="2023-10-03T16:28:12.759" v="229" actId="478"/>
          <ac:spMkLst>
            <pc:docMk/>
            <pc:sldMk cId="3647023899" sldId="415"/>
            <ac:spMk id="3" creationId="{11CE9383-A41E-A582-9E2C-DF9E78D39860}"/>
          </ac:spMkLst>
        </pc:spChg>
        <pc:spChg chg="add del mod ord">
          <ac:chgData name="Het Patel" userId="43ce81e1e18859b5" providerId="LiveId" clId="{CEF52FCC-DBB4-4122-B8AE-D60C71CAF48B}" dt="2023-10-06T21:34:59.544" v="1201" actId="478"/>
          <ac:spMkLst>
            <pc:docMk/>
            <pc:sldMk cId="3647023899" sldId="415"/>
            <ac:spMk id="3" creationId="{5F0EFD75-B60D-65FD-68B6-2E9290C7D3DD}"/>
          </ac:spMkLst>
        </pc:spChg>
        <pc:spChg chg="del">
          <ac:chgData name="Het Patel" userId="43ce81e1e18859b5" providerId="LiveId" clId="{CEF52FCC-DBB4-4122-B8AE-D60C71CAF48B}" dt="2023-10-03T16:44:22.222" v="579" actId="478"/>
          <ac:spMkLst>
            <pc:docMk/>
            <pc:sldMk cId="3647023899" sldId="415"/>
            <ac:spMk id="4" creationId="{977F204B-0972-9F73-4771-E98C5F6E931A}"/>
          </ac:spMkLst>
        </pc:spChg>
        <pc:spChg chg="add mod">
          <ac:chgData name="Het Patel" userId="43ce81e1e18859b5" providerId="LiveId" clId="{CEF52FCC-DBB4-4122-B8AE-D60C71CAF48B}" dt="2023-10-06T21:36:06.881" v="1217" actId="14100"/>
          <ac:spMkLst>
            <pc:docMk/>
            <pc:sldMk cId="3647023899" sldId="415"/>
            <ac:spMk id="6" creationId="{589F52A1-A9DB-C453-6217-7CC2C5EFA7A4}"/>
          </ac:spMkLst>
        </pc:spChg>
        <pc:picChg chg="add mod">
          <ac:chgData name="Het Patel" userId="43ce81e1e18859b5" providerId="LiveId" clId="{CEF52FCC-DBB4-4122-B8AE-D60C71CAF48B}" dt="2023-10-03T16:43:21.443" v="559"/>
          <ac:picMkLst>
            <pc:docMk/>
            <pc:sldMk cId="3647023899" sldId="415"/>
            <ac:picMk id="5" creationId="{A0BE4007-1381-795F-50AF-85FB8D3C9CCB}"/>
          </ac:picMkLst>
        </pc:picChg>
        <pc:picChg chg="add mod">
          <ac:chgData name="Het Patel" userId="43ce81e1e18859b5" providerId="LiveId" clId="{CEF52FCC-DBB4-4122-B8AE-D60C71CAF48B}" dt="2023-10-06T21:35:54.297" v="1210" actId="1076"/>
          <ac:picMkLst>
            <pc:docMk/>
            <pc:sldMk cId="3647023899" sldId="415"/>
            <ac:picMk id="5122" creationId="{D9E58030-F2D8-5FBC-D817-27F1359C80F1}"/>
          </ac:picMkLst>
        </pc:picChg>
      </pc:sldChg>
      <pc:sldChg chg="addSp delSp modSp add mod modClrScheme chgLayout">
        <pc:chgData name="Het Patel" userId="43ce81e1e18859b5" providerId="LiveId" clId="{CEF52FCC-DBB4-4122-B8AE-D60C71CAF48B}" dt="2023-10-06T22:11:22.542" v="1668" actId="113"/>
        <pc:sldMkLst>
          <pc:docMk/>
          <pc:sldMk cId="3876818057" sldId="416"/>
        </pc:sldMkLst>
        <pc:spChg chg="del">
          <ac:chgData name="Het Patel" userId="43ce81e1e18859b5" providerId="LiveId" clId="{CEF52FCC-DBB4-4122-B8AE-D60C71CAF48B}" dt="2023-10-03T16:28:27.112" v="232" actId="478"/>
          <ac:spMkLst>
            <pc:docMk/>
            <pc:sldMk cId="3876818057" sldId="416"/>
            <ac:spMk id="2" creationId="{41A70E2C-073E-43A7-4953-75EF78CB3FEA}"/>
          </ac:spMkLst>
        </pc:spChg>
        <pc:spChg chg="add mod ord">
          <ac:chgData name="Het Patel" userId="43ce81e1e18859b5" providerId="LiveId" clId="{CEF52FCC-DBB4-4122-B8AE-D60C71CAF48B}" dt="2023-10-06T22:11:22.542" v="1668" actId="113"/>
          <ac:spMkLst>
            <pc:docMk/>
            <pc:sldMk cId="3876818057" sldId="416"/>
            <ac:spMk id="2" creationId="{DC4A8399-C8E6-A878-260F-D3447CDFC674}"/>
          </ac:spMkLst>
        </pc:spChg>
        <pc:spChg chg="del">
          <ac:chgData name="Het Patel" userId="43ce81e1e18859b5" providerId="LiveId" clId="{CEF52FCC-DBB4-4122-B8AE-D60C71CAF48B}" dt="2023-10-03T16:28:28.416" v="233" actId="478"/>
          <ac:spMkLst>
            <pc:docMk/>
            <pc:sldMk cId="3876818057" sldId="416"/>
            <ac:spMk id="3" creationId="{11CE9383-A41E-A582-9E2C-DF9E78D39860}"/>
          </ac:spMkLst>
        </pc:spChg>
        <pc:spChg chg="add del mod ord">
          <ac:chgData name="Het Patel" userId="43ce81e1e18859b5" providerId="LiveId" clId="{CEF52FCC-DBB4-4122-B8AE-D60C71CAF48B}" dt="2023-10-06T21:37:26.278" v="1219" actId="478"/>
          <ac:spMkLst>
            <pc:docMk/>
            <pc:sldMk cId="3876818057" sldId="416"/>
            <ac:spMk id="3" creationId="{17CFC443-F961-895E-D1F1-470D6B6473B3}"/>
          </ac:spMkLst>
        </pc:spChg>
        <pc:spChg chg="del">
          <ac:chgData name="Het Patel" userId="43ce81e1e18859b5" providerId="LiveId" clId="{CEF52FCC-DBB4-4122-B8AE-D60C71CAF48B}" dt="2023-10-03T16:44:20.633" v="578" actId="478"/>
          <ac:spMkLst>
            <pc:docMk/>
            <pc:sldMk cId="3876818057" sldId="416"/>
            <ac:spMk id="4" creationId="{977F204B-0972-9F73-4771-E98C5F6E931A}"/>
          </ac:spMkLst>
        </pc:spChg>
        <pc:spChg chg="add del mod ord">
          <ac:chgData name="Het Patel" userId="43ce81e1e18859b5" providerId="LiveId" clId="{CEF52FCC-DBB4-4122-B8AE-D60C71CAF48B}" dt="2023-10-06T21:37:28.122" v="1220" actId="478"/>
          <ac:spMkLst>
            <pc:docMk/>
            <pc:sldMk cId="3876818057" sldId="416"/>
            <ac:spMk id="4" creationId="{A00EEE5E-CD28-2264-732A-2FF67F7F0A37}"/>
          </ac:spMkLst>
        </pc:spChg>
        <pc:spChg chg="add mod">
          <ac:chgData name="Het Patel" userId="43ce81e1e18859b5" providerId="LiveId" clId="{CEF52FCC-DBB4-4122-B8AE-D60C71CAF48B}" dt="2023-10-06T21:39:12.083" v="1295" actId="20577"/>
          <ac:spMkLst>
            <pc:docMk/>
            <pc:sldMk cId="3876818057" sldId="416"/>
            <ac:spMk id="6" creationId="{B7CF8E11-0740-40E1-1389-9E547E754832}"/>
          </ac:spMkLst>
        </pc:spChg>
        <pc:spChg chg="add del mod">
          <ac:chgData name="Het Patel" userId="43ce81e1e18859b5" providerId="LiveId" clId="{CEF52FCC-DBB4-4122-B8AE-D60C71CAF48B}" dt="2023-10-06T21:39:42.044" v="1304" actId="478"/>
          <ac:spMkLst>
            <pc:docMk/>
            <pc:sldMk cId="3876818057" sldId="416"/>
            <ac:spMk id="7" creationId="{0B4627D9-1F48-8312-727F-5EE38A4F5511}"/>
          </ac:spMkLst>
        </pc:spChg>
        <pc:spChg chg="add del">
          <ac:chgData name="Het Patel" userId="43ce81e1e18859b5" providerId="LiveId" clId="{CEF52FCC-DBB4-4122-B8AE-D60C71CAF48B}" dt="2023-10-06T21:39:52.332" v="1306" actId="478"/>
          <ac:spMkLst>
            <pc:docMk/>
            <pc:sldMk cId="3876818057" sldId="416"/>
            <ac:spMk id="8" creationId="{3480C10A-4142-5331-CB45-66A317014C90}"/>
          </ac:spMkLst>
        </pc:spChg>
        <pc:spChg chg="add del mod">
          <ac:chgData name="Het Patel" userId="43ce81e1e18859b5" providerId="LiveId" clId="{CEF52FCC-DBB4-4122-B8AE-D60C71CAF48B}" dt="2023-10-06T21:50:57.757" v="1316" actId="478"/>
          <ac:spMkLst>
            <pc:docMk/>
            <pc:sldMk cId="3876818057" sldId="416"/>
            <ac:spMk id="9" creationId="{6DC8FC1F-E36C-E81D-9267-D88FF05A7121}"/>
          </ac:spMkLst>
        </pc:spChg>
        <pc:spChg chg="add del mod ord">
          <ac:chgData name="Het Patel" userId="43ce81e1e18859b5" providerId="LiveId" clId="{CEF52FCC-DBB4-4122-B8AE-D60C71CAF48B}" dt="2023-10-06T21:51:38.616" v="1320" actId="478"/>
          <ac:spMkLst>
            <pc:docMk/>
            <pc:sldMk cId="3876818057" sldId="416"/>
            <ac:spMk id="10" creationId="{3195A6BE-5059-3BC6-D31E-9A80F2CA342A}"/>
          </ac:spMkLst>
        </pc:spChg>
        <pc:spChg chg="add mod">
          <ac:chgData name="Het Patel" userId="43ce81e1e18859b5" providerId="LiveId" clId="{CEF52FCC-DBB4-4122-B8AE-D60C71CAF48B}" dt="2023-10-06T21:52:52.247" v="1332" actId="14100"/>
          <ac:spMkLst>
            <pc:docMk/>
            <pc:sldMk cId="3876818057" sldId="416"/>
            <ac:spMk id="11" creationId="{3218EE73-99AA-A1FF-00A6-528D0D0CBE94}"/>
          </ac:spMkLst>
        </pc:spChg>
        <pc:spChg chg="add mod">
          <ac:chgData name="Het Patel" userId="43ce81e1e18859b5" providerId="LiveId" clId="{CEF52FCC-DBB4-4122-B8AE-D60C71CAF48B}" dt="2023-10-06T21:52:41.059" v="1330" actId="1076"/>
          <ac:spMkLst>
            <pc:docMk/>
            <pc:sldMk cId="3876818057" sldId="416"/>
            <ac:spMk id="12" creationId="{1778C414-0A1B-ACB7-EDF2-C18654E088FC}"/>
          </ac:spMkLst>
        </pc:spChg>
        <pc:picChg chg="add mod">
          <ac:chgData name="Het Patel" userId="43ce81e1e18859b5" providerId="LiveId" clId="{CEF52FCC-DBB4-4122-B8AE-D60C71CAF48B}" dt="2023-10-06T21:38:01.915" v="1247" actId="1076"/>
          <ac:picMkLst>
            <pc:docMk/>
            <pc:sldMk cId="3876818057" sldId="416"/>
            <ac:picMk id="5" creationId="{472EA3FF-28A3-F79C-5252-A5AEE32DE0B4}"/>
          </ac:picMkLst>
        </pc:picChg>
        <pc:picChg chg="add del">
          <ac:chgData name="Het Patel" userId="43ce81e1e18859b5" providerId="LiveId" clId="{CEF52FCC-DBB4-4122-B8AE-D60C71CAF48B}" dt="2023-10-06T20:25:21.242" v="589"/>
          <ac:picMkLst>
            <pc:docMk/>
            <pc:sldMk cId="3876818057" sldId="416"/>
            <ac:picMk id="1026" creationId="{2A42D43B-37A4-1718-2580-839E582842C3}"/>
          </ac:picMkLst>
        </pc:picChg>
        <pc:picChg chg="add del mod">
          <ac:chgData name="Het Patel" userId="43ce81e1e18859b5" providerId="LiveId" clId="{CEF52FCC-DBB4-4122-B8AE-D60C71CAF48B}" dt="2023-10-06T21:09:15.120" v="595" actId="478"/>
          <ac:picMkLst>
            <pc:docMk/>
            <pc:sldMk cId="3876818057" sldId="416"/>
            <ac:picMk id="1028" creationId="{C709CCF5-E473-0361-4AFD-BEF7ADDE84E1}"/>
          </ac:picMkLst>
        </pc:picChg>
        <pc:picChg chg="add mod">
          <ac:chgData name="Het Patel" userId="43ce81e1e18859b5" providerId="LiveId" clId="{CEF52FCC-DBB4-4122-B8AE-D60C71CAF48B}" dt="2023-10-06T21:38:07.244" v="1249" actId="1076"/>
          <ac:picMkLst>
            <pc:docMk/>
            <pc:sldMk cId="3876818057" sldId="416"/>
            <ac:picMk id="1030" creationId="{F90C7E25-3F9F-2FDA-D30F-B94C4B10087D}"/>
          </ac:picMkLst>
        </pc:picChg>
        <pc:picChg chg="add mod">
          <ac:chgData name="Het Patel" userId="43ce81e1e18859b5" providerId="LiveId" clId="{CEF52FCC-DBB4-4122-B8AE-D60C71CAF48B}" dt="2023-10-06T21:38:03.222" v="1248" actId="1076"/>
          <ac:picMkLst>
            <pc:docMk/>
            <pc:sldMk cId="3876818057" sldId="416"/>
            <ac:picMk id="6146" creationId="{9EF7F18C-DB71-E0EE-649E-18FD32B087E0}"/>
          </ac:picMkLst>
        </pc:picChg>
        <pc:picChg chg="add del mod">
          <ac:chgData name="Het Patel" userId="43ce81e1e18859b5" providerId="LiveId" clId="{CEF52FCC-DBB4-4122-B8AE-D60C71CAF48B}" dt="2023-10-06T20:25:23.114" v="590" actId="478"/>
          <ac:picMkLst>
            <pc:docMk/>
            <pc:sldMk cId="3876818057" sldId="416"/>
            <ac:picMk id="6148" creationId="{9BF53CDE-7581-7A80-2F9E-BBD029D7B0BF}"/>
          </ac:picMkLst>
        </pc:picChg>
      </pc:sldChg>
      <pc:sldChg chg="addSp delSp modSp new mod modClrScheme chgLayout">
        <pc:chgData name="Het Patel" userId="43ce81e1e18859b5" providerId="LiveId" clId="{CEF52FCC-DBB4-4122-B8AE-D60C71CAF48B}" dt="2023-10-06T22:11:25.599" v="1669" actId="113"/>
        <pc:sldMkLst>
          <pc:docMk/>
          <pc:sldMk cId="519750452" sldId="417"/>
        </pc:sldMkLst>
        <pc:spChg chg="add mod ord">
          <ac:chgData name="Het Patel" userId="43ce81e1e18859b5" providerId="LiveId" clId="{CEF52FCC-DBB4-4122-B8AE-D60C71CAF48B}" dt="2023-10-06T22:11:25.599" v="1669" actId="113"/>
          <ac:spMkLst>
            <pc:docMk/>
            <pc:sldMk cId="519750452" sldId="417"/>
            <ac:spMk id="2" creationId="{11682C04-EB00-D230-6FE5-251B0D7C6D19}"/>
          </ac:spMkLst>
        </pc:spChg>
        <pc:spChg chg="del">
          <ac:chgData name="Het Patel" userId="43ce81e1e18859b5" providerId="LiveId" clId="{CEF52FCC-DBB4-4122-B8AE-D60C71CAF48B}" dt="2023-10-03T16:29:07.012" v="239" actId="478"/>
          <ac:spMkLst>
            <pc:docMk/>
            <pc:sldMk cId="519750452" sldId="417"/>
            <ac:spMk id="2" creationId="{5F3115BA-DB6A-9E2C-199C-4000C1AD4DF3}"/>
          </ac:spMkLst>
        </pc:spChg>
        <pc:spChg chg="del">
          <ac:chgData name="Het Patel" userId="43ce81e1e18859b5" providerId="LiveId" clId="{CEF52FCC-DBB4-4122-B8AE-D60C71CAF48B}" dt="2023-10-03T16:29:08.336" v="240" actId="478"/>
          <ac:spMkLst>
            <pc:docMk/>
            <pc:sldMk cId="519750452" sldId="417"/>
            <ac:spMk id="3" creationId="{283F47F8-1022-106E-E058-2CF9686736B3}"/>
          </ac:spMkLst>
        </pc:spChg>
        <pc:spChg chg="add del mod ord">
          <ac:chgData name="Het Patel" userId="43ce81e1e18859b5" providerId="LiveId" clId="{CEF52FCC-DBB4-4122-B8AE-D60C71CAF48B}" dt="2023-10-06T21:53:16.320" v="1335" actId="478"/>
          <ac:spMkLst>
            <pc:docMk/>
            <pc:sldMk cId="519750452" sldId="417"/>
            <ac:spMk id="3" creationId="{517BF80A-D410-FCD2-70A1-5B95B717EF2A}"/>
          </ac:spMkLst>
        </pc:spChg>
        <pc:spChg chg="del">
          <ac:chgData name="Het Patel" userId="43ce81e1e18859b5" providerId="LiveId" clId="{CEF52FCC-DBB4-4122-B8AE-D60C71CAF48B}" dt="2023-10-03T16:29:10.578" v="241" actId="478"/>
          <ac:spMkLst>
            <pc:docMk/>
            <pc:sldMk cId="519750452" sldId="417"/>
            <ac:spMk id="4" creationId="{0EA147DF-78C9-499D-39C5-BBBBCCB22EA2}"/>
          </ac:spMkLst>
        </pc:spChg>
        <pc:picChg chg="add mod">
          <ac:chgData name="Het Patel" userId="43ce81e1e18859b5" providerId="LiveId" clId="{CEF52FCC-DBB4-4122-B8AE-D60C71CAF48B}" dt="2023-10-03T16:43:25.795" v="561"/>
          <ac:picMkLst>
            <pc:docMk/>
            <pc:sldMk cId="519750452" sldId="417"/>
            <ac:picMk id="5" creationId="{F8DC2CC1-2C34-8D4A-78C6-6D45AE907C2D}"/>
          </ac:picMkLst>
        </pc:picChg>
        <pc:picChg chg="add mod">
          <ac:chgData name="Het Patel" userId="43ce81e1e18859b5" providerId="LiveId" clId="{CEF52FCC-DBB4-4122-B8AE-D60C71CAF48B}" dt="2023-10-06T21:53:20.712" v="1336" actId="1076"/>
          <ac:picMkLst>
            <pc:docMk/>
            <pc:sldMk cId="519750452" sldId="417"/>
            <ac:picMk id="7170" creationId="{3EDEBA94-EDC6-B6F9-76BB-5B710141B265}"/>
          </ac:picMkLst>
        </pc:picChg>
      </pc:sldChg>
      <pc:sldChg chg="addSp delSp modSp new mod modClrScheme chgLayout">
        <pc:chgData name="Het Patel" userId="43ce81e1e18859b5" providerId="LiveId" clId="{CEF52FCC-DBB4-4122-B8AE-D60C71CAF48B}" dt="2023-10-06T22:11:28.823" v="1670" actId="113"/>
        <pc:sldMkLst>
          <pc:docMk/>
          <pc:sldMk cId="2747578824" sldId="418"/>
        </pc:sldMkLst>
        <pc:spChg chg="del">
          <ac:chgData name="Het Patel" userId="43ce81e1e18859b5" providerId="LiveId" clId="{CEF52FCC-DBB4-4122-B8AE-D60C71CAF48B}" dt="2023-10-03T16:29:32.317" v="248" actId="478"/>
          <ac:spMkLst>
            <pc:docMk/>
            <pc:sldMk cId="2747578824" sldId="418"/>
            <ac:spMk id="2" creationId="{551F4082-8788-2A3D-749D-D82D8D88C4E2}"/>
          </ac:spMkLst>
        </pc:spChg>
        <pc:spChg chg="add del mod">
          <ac:chgData name="Het Patel" userId="43ce81e1e18859b5" providerId="LiveId" clId="{CEF52FCC-DBB4-4122-B8AE-D60C71CAF48B}" dt="2023-10-06T21:54:05.658" v="1378" actId="478"/>
          <ac:spMkLst>
            <pc:docMk/>
            <pc:sldMk cId="2747578824" sldId="418"/>
            <ac:spMk id="2" creationId="{9F0EC2EC-C266-B5D8-9813-3110D3617ED9}"/>
          </ac:spMkLst>
        </pc:spChg>
        <pc:spChg chg="del">
          <ac:chgData name="Het Patel" userId="43ce81e1e18859b5" providerId="LiveId" clId="{CEF52FCC-DBB4-4122-B8AE-D60C71CAF48B}" dt="2023-10-03T16:29:33.569" v="249" actId="478"/>
          <ac:spMkLst>
            <pc:docMk/>
            <pc:sldMk cId="2747578824" sldId="418"/>
            <ac:spMk id="3" creationId="{14C07984-9410-CCBA-72D4-643AF06B089F}"/>
          </ac:spMkLst>
        </pc:spChg>
        <pc:spChg chg="add mod ord">
          <ac:chgData name="Het Patel" userId="43ce81e1e18859b5" providerId="LiveId" clId="{CEF52FCC-DBB4-4122-B8AE-D60C71CAF48B}" dt="2023-10-06T22:11:28.823" v="1670" actId="113"/>
          <ac:spMkLst>
            <pc:docMk/>
            <pc:sldMk cId="2747578824" sldId="418"/>
            <ac:spMk id="3" creationId="{6FC6EEE0-3A89-B757-9D31-73B8A4FA1162}"/>
          </ac:spMkLst>
        </pc:spChg>
        <pc:spChg chg="add del mod ord">
          <ac:chgData name="Het Patel" userId="43ce81e1e18859b5" providerId="LiveId" clId="{CEF52FCC-DBB4-4122-B8AE-D60C71CAF48B}" dt="2023-10-06T21:54:17.362" v="1380" actId="478"/>
          <ac:spMkLst>
            <pc:docMk/>
            <pc:sldMk cId="2747578824" sldId="418"/>
            <ac:spMk id="4" creationId="{6EF659DF-C8C6-D58C-EC1A-F7C3CADAB4D9}"/>
          </ac:spMkLst>
        </pc:spChg>
        <pc:spChg chg="del">
          <ac:chgData name="Het Patel" userId="43ce81e1e18859b5" providerId="LiveId" clId="{CEF52FCC-DBB4-4122-B8AE-D60C71CAF48B}" dt="2023-10-03T16:29:35.052" v="250" actId="478"/>
          <ac:spMkLst>
            <pc:docMk/>
            <pc:sldMk cId="2747578824" sldId="418"/>
            <ac:spMk id="4" creationId="{D402B212-9E65-0600-F1E1-986E8160430D}"/>
          </ac:spMkLst>
        </pc:spChg>
        <pc:picChg chg="add mod">
          <ac:chgData name="Het Patel" userId="43ce81e1e18859b5" providerId="LiveId" clId="{CEF52FCC-DBB4-4122-B8AE-D60C71CAF48B}" dt="2023-10-03T16:43:27.500" v="562"/>
          <ac:picMkLst>
            <pc:docMk/>
            <pc:sldMk cId="2747578824" sldId="418"/>
            <ac:picMk id="5" creationId="{A7D907C9-BFED-DA41-6D9B-AD766F5906C6}"/>
          </ac:picMkLst>
        </pc:picChg>
        <pc:picChg chg="add mod">
          <ac:chgData name="Het Patel" userId="43ce81e1e18859b5" providerId="LiveId" clId="{CEF52FCC-DBB4-4122-B8AE-D60C71CAF48B}" dt="2023-10-03T16:29:42.949" v="254" actId="1076"/>
          <ac:picMkLst>
            <pc:docMk/>
            <pc:sldMk cId="2747578824" sldId="418"/>
            <ac:picMk id="8194" creationId="{A8C46101-898F-F81C-2A67-868F10864972}"/>
          </ac:picMkLst>
        </pc:picChg>
        <pc:picChg chg="add mod">
          <ac:chgData name="Het Patel" userId="43ce81e1e18859b5" providerId="LiveId" clId="{CEF52FCC-DBB4-4122-B8AE-D60C71CAF48B}" dt="2023-10-03T16:29:51.647" v="255" actId="1076"/>
          <ac:picMkLst>
            <pc:docMk/>
            <pc:sldMk cId="2747578824" sldId="418"/>
            <ac:picMk id="8196" creationId="{A892F1DE-7264-E82F-094D-C03C6426D134}"/>
          </ac:picMkLst>
        </pc:picChg>
      </pc:sldChg>
      <pc:sldChg chg="addSp delSp modSp new mod modClrScheme chgLayout">
        <pc:chgData name="Het Patel" userId="43ce81e1e18859b5" providerId="LiveId" clId="{CEF52FCC-DBB4-4122-B8AE-D60C71CAF48B}" dt="2023-10-06T22:11:31.903" v="1671" actId="113"/>
        <pc:sldMkLst>
          <pc:docMk/>
          <pc:sldMk cId="3307001608" sldId="419"/>
        </pc:sldMkLst>
        <pc:spChg chg="add mod ord">
          <ac:chgData name="Het Patel" userId="43ce81e1e18859b5" providerId="LiveId" clId="{CEF52FCC-DBB4-4122-B8AE-D60C71CAF48B}" dt="2023-10-06T22:11:31.903" v="1671" actId="113"/>
          <ac:spMkLst>
            <pc:docMk/>
            <pc:sldMk cId="3307001608" sldId="419"/>
            <ac:spMk id="2" creationId="{176CAB61-0B57-E3F3-8045-F96D82A6E2B4}"/>
          </ac:spMkLst>
        </pc:spChg>
        <pc:spChg chg="del">
          <ac:chgData name="Het Patel" userId="43ce81e1e18859b5" providerId="LiveId" clId="{CEF52FCC-DBB4-4122-B8AE-D60C71CAF48B}" dt="2023-10-03T16:30:02.283" v="257" actId="478"/>
          <ac:spMkLst>
            <pc:docMk/>
            <pc:sldMk cId="3307001608" sldId="419"/>
            <ac:spMk id="2" creationId="{EE35FA1E-B986-449C-D03C-42C4340DF98F}"/>
          </ac:spMkLst>
        </pc:spChg>
        <pc:spChg chg="add del mod ord">
          <ac:chgData name="Het Patel" userId="43ce81e1e18859b5" providerId="LiveId" clId="{CEF52FCC-DBB4-4122-B8AE-D60C71CAF48B}" dt="2023-10-06T21:54:48.883" v="1384" actId="478"/>
          <ac:spMkLst>
            <pc:docMk/>
            <pc:sldMk cId="3307001608" sldId="419"/>
            <ac:spMk id="3" creationId="{ABDD5F3D-3453-FCB3-8A1B-3A3FA55C5791}"/>
          </ac:spMkLst>
        </pc:spChg>
        <pc:spChg chg="del">
          <ac:chgData name="Het Patel" userId="43ce81e1e18859b5" providerId="LiveId" clId="{CEF52FCC-DBB4-4122-B8AE-D60C71CAF48B}" dt="2023-10-03T16:30:03.067" v="258" actId="478"/>
          <ac:spMkLst>
            <pc:docMk/>
            <pc:sldMk cId="3307001608" sldId="419"/>
            <ac:spMk id="3" creationId="{EE53AB67-9BC7-674E-2461-3303F9A55407}"/>
          </ac:spMkLst>
        </pc:spChg>
        <pc:spChg chg="del">
          <ac:chgData name="Het Patel" userId="43ce81e1e18859b5" providerId="LiveId" clId="{CEF52FCC-DBB4-4122-B8AE-D60C71CAF48B}" dt="2023-10-03T16:30:04.089" v="259" actId="478"/>
          <ac:spMkLst>
            <pc:docMk/>
            <pc:sldMk cId="3307001608" sldId="419"/>
            <ac:spMk id="4" creationId="{745BB1C2-0142-72E2-F212-112B8813FE80}"/>
          </ac:spMkLst>
        </pc:spChg>
        <pc:picChg chg="add mod">
          <ac:chgData name="Het Patel" userId="43ce81e1e18859b5" providerId="LiveId" clId="{CEF52FCC-DBB4-4122-B8AE-D60C71CAF48B}" dt="2023-10-06T21:59:23.940" v="1543" actId="1076"/>
          <ac:picMkLst>
            <pc:docMk/>
            <pc:sldMk cId="3307001608" sldId="419"/>
            <ac:picMk id="4" creationId="{2C19C4FA-6106-2CA9-3FE8-F48290D9D077}"/>
          </ac:picMkLst>
        </pc:picChg>
        <pc:picChg chg="add mod">
          <ac:chgData name="Het Patel" userId="43ce81e1e18859b5" providerId="LiveId" clId="{CEF52FCC-DBB4-4122-B8AE-D60C71CAF48B}" dt="2023-10-03T16:43:29.515" v="563"/>
          <ac:picMkLst>
            <pc:docMk/>
            <pc:sldMk cId="3307001608" sldId="419"/>
            <ac:picMk id="5" creationId="{82E82075-18C1-B3A5-2CE0-1AA8B395D49A}"/>
          </ac:picMkLst>
        </pc:picChg>
        <pc:picChg chg="add mod">
          <ac:chgData name="Het Patel" userId="43ce81e1e18859b5" providerId="LiveId" clId="{CEF52FCC-DBB4-4122-B8AE-D60C71CAF48B}" dt="2023-10-06T21:54:53.282" v="1385" actId="1076"/>
          <ac:picMkLst>
            <pc:docMk/>
            <pc:sldMk cId="3307001608" sldId="419"/>
            <ac:picMk id="9218" creationId="{F0A9D8F1-B85A-356A-442E-3DECD717215E}"/>
          </ac:picMkLst>
        </pc:picChg>
        <pc:picChg chg="add mod">
          <ac:chgData name="Het Patel" userId="43ce81e1e18859b5" providerId="LiveId" clId="{CEF52FCC-DBB4-4122-B8AE-D60C71CAF48B}" dt="2023-10-06T21:59:28.926" v="1544" actId="14100"/>
          <ac:picMkLst>
            <pc:docMk/>
            <pc:sldMk cId="3307001608" sldId="419"/>
            <ac:picMk id="9220" creationId="{195ABBE5-EBE4-6C0F-8F1D-B8031F74F664}"/>
          </ac:picMkLst>
        </pc:picChg>
        <pc:picChg chg="add mod">
          <ac:chgData name="Het Patel" userId="43ce81e1e18859b5" providerId="LiveId" clId="{CEF52FCC-DBB4-4122-B8AE-D60C71CAF48B}" dt="2023-10-06T21:59:31.202" v="1545" actId="14100"/>
          <ac:picMkLst>
            <pc:docMk/>
            <pc:sldMk cId="3307001608" sldId="419"/>
            <ac:picMk id="9222" creationId="{DCF86F7B-C1A1-773F-1B6E-F2FA40311AB8}"/>
          </ac:picMkLst>
        </pc:picChg>
      </pc:sldChg>
      <pc:sldChg chg="addSp delSp modSp new mod modClrScheme chgLayout">
        <pc:chgData name="Het Patel" userId="43ce81e1e18859b5" providerId="LiveId" clId="{CEF52FCC-DBB4-4122-B8AE-D60C71CAF48B}" dt="2023-10-06T22:11:35.730" v="1672" actId="113"/>
        <pc:sldMkLst>
          <pc:docMk/>
          <pc:sldMk cId="3705239765" sldId="420"/>
        </pc:sldMkLst>
        <pc:spChg chg="del">
          <ac:chgData name="Het Patel" userId="43ce81e1e18859b5" providerId="LiveId" clId="{CEF52FCC-DBB4-4122-B8AE-D60C71CAF48B}" dt="2023-10-03T16:30:39.468" v="268" actId="478"/>
          <ac:spMkLst>
            <pc:docMk/>
            <pc:sldMk cId="3705239765" sldId="420"/>
            <ac:spMk id="2" creationId="{8D7CB748-6E3E-3466-458E-D650813FFE0C}"/>
          </ac:spMkLst>
        </pc:spChg>
        <pc:spChg chg="add mod ord">
          <ac:chgData name="Het Patel" userId="43ce81e1e18859b5" providerId="LiveId" clId="{CEF52FCC-DBB4-4122-B8AE-D60C71CAF48B}" dt="2023-10-06T22:11:35.730" v="1672" actId="113"/>
          <ac:spMkLst>
            <pc:docMk/>
            <pc:sldMk cId="3705239765" sldId="420"/>
            <ac:spMk id="2" creationId="{DEA67BAB-FC55-6C1F-F7B8-30A6006CF54C}"/>
          </ac:spMkLst>
        </pc:spChg>
        <pc:spChg chg="add del mod ord">
          <ac:chgData name="Het Patel" userId="43ce81e1e18859b5" providerId="LiveId" clId="{CEF52FCC-DBB4-4122-B8AE-D60C71CAF48B}" dt="2023-10-06T21:56:31.378" v="1423" actId="478"/>
          <ac:spMkLst>
            <pc:docMk/>
            <pc:sldMk cId="3705239765" sldId="420"/>
            <ac:spMk id="3" creationId="{AD4A0261-7049-6A75-D77D-74C18B5AC189}"/>
          </ac:spMkLst>
        </pc:spChg>
        <pc:spChg chg="del">
          <ac:chgData name="Het Patel" userId="43ce81e1e18859b5" providerId="LiveId" clId="{CEF52FCC-DBB4-4122-B8AE-D60C71CAF48B}" dt="2023-10-03T16:30:40.431" v="269" actId="478"/>
          <ac:spMkLst>
            <pc:docMk/>
            <pc:sldMk cId="3705239765" sldId="420"/>
            <ac:spMk id="3" creationId="{EE48E61E-2B1D-595F-A8D3-2D4817487389}"/>
          </ac:spMkLst>
        </pc:spChg>
        <pc:spChg chg="del">
          <ac:chgData name="Het Patel" userId="43ce81e1e18859b5" providerId="LiveId" clId="{CEF52FCC-DBB4-4122-B8AE-D60C71CAF48B}" dt="2023-10-03T16:30:41.326" v="270" actId="478"/>
          <ac:spMkLst>
            <pc:docMk/>
            <pc:sldMk cId="3705239765" sldId="420"/>
            <ac:spMk id="4" creationId="{D4C14C47-B8B8-8160-165D-B99F35E154DD}"/>
          </ac:spMkLst>
        </pc:spChg>
        <pc:picChg chg="add mod">
          <ac:chgData name="Het Patel" userId="43ce81e1e18859b5" providerId="LiveId" clId="{CEF52FCC-DBB4-4122-B8AE-D60C71CAF48B}" dt="2023-10-03T16:43:31.869" v="564"/>
          <ac:picMkLst>
            <pc:docMk/>
            <pc:sldMk cId="3705239765" sldId="420"/>
            <ac:picMk id="5" creationId="{13A4796F-5F78-9348-6FF8-3E388C17508A}"/>
          </ac:picMkLst>
        </pc:picChg>
        <pc:picChg chg="add mod">
          <ac:chgData name="Het Patel" userId="43ce81e1e18859b5" providerId="LiveId" clId="{CEF52FCC-DBB4-4122-B8AE-D60C71CAF48B}" dt="2023-10-06T21:56:25.232" v="1421" actId="14100"/>
          <ac:picMkLst>
            <pc:docMk/>
            <pc:sldMk cId="3705239765" sldId="420"/>
            <ac:picMk id="10242" creationId="{B4EF8114-3B46-657E-259B-D5438AC0DC58}"/>
          </ac:picMkLst>
        </pc:picChg>
      </pc:sldChg>
      <pc:sldChg chg="addSp delSp modSp new mod modClrScheme chgLayout">
        <pc:chgData name="Het Patel" userId="43ce81e1e18859b5" providerId="LiveId" clId="{CEF52FCC-DBB4-4122-B8AE-D60C71CAF48B}" dt="2023-10-06T22:11:39.019" v="1673" actId="113"/>
        <pc:sldMkLst>
          <pc:docMk/>
          <pc:sldMk cId="3588417198" sldId="421"/>
        </pc:sldMkLst>
        <pc:spChg chg="add mod ord">
          <ac:chgData name="Het Patel" userId="43ce81e1e18859b5" providerId="LiveId" clId="{CEF52FCC-DBB4-4122-B8AE-D60C71CAF48B}" dt="2023-10-06T22:11:39.019" v="1673" actId="113"/>
          <ac:spMkLst>
            <pc:docMk/>
            <pc:sldMk cId="3588417198" sldId="421"/>
            <ac:spMk id="2" creationId="{1A7399D8-016A-4A2A-E77F-1DD3E0D0D1EF}"/>
          </ac:spMkLst>
        </pc:spChg>
        <pc:spChg chg="del">
          <ac:chgData name="Het Patel" userId="43ce81e1e18859b5" providerId="LiveId" clId="{CEF52FCC-DBB4-4122-B8AE-D60C71CAF48B}" dt="2023-10-03T16:30:56.989" v="273" actId="478"/>
          <ac:spMkLst>
            <pc:docMk/>
            <pc:sldMk cId="3588417198" sldId="421"/>
            <ac:spMk id="2" creationId="{A29F1344-4977-341A-07EA-1ECC2CF843EC}"/>
          </ac:spMkLst>
        </pc:spChg>
        <pc:spChg chg="add del mod ord">
          <ac:chgData name="Het Patel" userId="43ce81e1e18859b5" providerId="LiveId" clId="{CEF52FCC-DBB4-4122-B8AE-D60C71CAF48B}" dt="2023-10-06T21:57:08.206" v="1453" actId="478"/>
          <ac:spMkLst>
            <pc:docMk/>
            <pc:sldMk cId="3588417198" sldId="421"/>
            <ac:spMk id="3" creationId="{30BF440A-80CC-F48A-39BA-EF8745AA4C9D}"/>
          </ac:spMkLst>
        </pc:spChg>
        <pc:spChg chg="del">
          <ac:chgData name="Het Patel" userId="43ce81e1e18859b5" providerId="LiveId" clId="{CEF52FCC-DBB4-4122-B8AE-D60C71CAF48B}" dt="2023-10-03T16:30:57.914" v="274" actId="478"/>
          <ac:spMkLst>
            <pc:docMk/>
            <pc:sldMk cId="3588417198" sldId="421"/>
            <ac:spMk id="3" creationId="{8D25DB56-7E16-8150-5B0D-61D5E82BD7DE}"/>
          </ac:spMkLst>
        </pc:spChg>
        <pc:spChg chg="del">
          <ac:chgData name="Het Patel" userId="43ce81e1e18859b5" providerId="LiveId" clId="{CEF52FCC-DBB4-4122-B8AE-D60C71CAF48B}" dt="2023-10-03T16:30:58.939" v="275" actId="478"/>
          <ac:spMkLst>
            <pc:docMk/>
            <pc:sldMk cId="3588417198" sldId="421"/>
            <ac:spMk id="4" creationId="{9FD068BE-5B33-74B8-9C4E-641F3C7E235F}"/>
          </ac:spMkLst>
        </pc:spChg>
        <pc:picChg chg="add mod">
          <ac:chgData name="Het Patel" userId="43ce81e1e18859b5" providerId="LiveId" clId="{CEF52FCC-DBB4-4122-B8AE-D60C71CAF48B}" dt="2023-10-03T16:43:33.665" v="565"/>
          <ac:picMkLst>
            <pc:docMk/>
            <pc:sldMk cId="3588417198" sldId="421"/>
            <ac:picMk id="5" creationId="{435B651C-203E-9972-FDF2-D5F96BBB5045}"/>
          </ac:picMkLst>
        </pc:picChg>
        <pc:picChg chg="add del mod">
          <ac:chgData name="Het Patel" userId="43ce81e1e18859b5" providerId="LiveId" clId="{CEF52FCC-DBB4-4122-B8AE-D60C71CAF48B}" dt="2023-10-03T16:43:40.644" v="567"/>
          <ac:picMkLst>
            <pc:docMk/>
            <pc:sldMk cId="3588417198" sldId="421"/>
            <ac:picMk id="6" creationId="{1E0F77CA-CF16-22F4-4A3D-69174EB08633}"/>
          </ac:picMkLst>
        </pc:picChg>
        <pc:picChg chg="add mod">
          <ac:chgData name="Het Patel" userId="43ce81e1e18859b5" providerId="LiveId" clId="{CEF52FCC-DBB4-4122-B8AE-D60C71CAF48B}" dt="2023-10-06T21:56:56.321" v="1451" actId="14100"/>
          <ac:picMkLst>
            <pc:docMk/>
            <pc:sldMk cId="3588417198" sldId="421"/>
            <ac:picMk id="11266" creationId="{43A98D20-A9E1-6D13-89D1-9617F6286D22}"/>
          </ac:picMkLst>
        </pc:picChg>
      </pc:sldChg>
      <pc:sldChg chg="addSp delSp modSp new mod modClrScheme chgLayout">
        <pc:chgData name="Het Patel" userId="43ce81e1e18859b5" providerId="LiveId" clId="{CEF52FCC-DBB4-4122-B8AE-D60C71CAF48B}" dt="2023-10-06T22:11:42.678" v="1674" actId="113"/>
        <pc:sldMkLst>
          <pc:docMk/>
          <pc:sldMk cId="1960738772" sldId="422"/>
        </pc:sldMkLst>
        <pc:spChg chg="del">
          <ac:chgData name="Het Patel" userId="43ce81e1e18859b5" providerId="LiveId" clId="{CEF52FCC-DBB4-4122-B8AE-D60C71CAF48B}" dt="2023-10-03T16:31:10.936" v="279" actId="478"/>
          <ac:spMkLst>
            <pc:docMk/>
            <pc:sldMk cId="1960738772" sldId="422"/>
            <ac:spMk id="2" creationId="{77087CAA-3FFA-2F1F-3A30-09346E3CF641}"/>
          </ac:spMkLst>
        </pc:spChg>
        <pc:spChg chg="add mod ord">
          <ac:chgData name="Het Patel" userId="43ce81e1e18859b5" providerId="LiveId" clId="{CEF52FCC-DBB4-4122-B8AE-D60C71CAF48B}" dt="2023-10-06T22:11:42.678" v="1674" actId="113"/>
          <ac:spMkLst>
            <pc:docMk/>
            <pc:sldMk cId="1960738772" sldId="422"/>
            <ac:spMk id="2" creationId="{C32ECE0C-5491-005C-392B-1A122DD45958}"/>
          </ac:spMkLst>
        </pc:spChg>
        <pc:spChg chg="add del mod ord">
          <ac:chgData name="Het Patel" userId="43ce81e1e18859b5" providerId="LiveId" clId="{CEF52FCC-DBB4-4122-B8AE-D60C71CAF48B}" dt="2023-10-06T21:57:38.488" v="1460" actId="478"/>
          <ac:spMkLst>
            <pc:docMk/>
            <pc:sldMk cId="1960738772" sldId="422"/>
            <ac:spMk id="3" creationId="{927575F2-56DB-F138-AEB7-B6B86704794C}"/>
          </ac:spMkLst>
        </pc:spChg>
        <pc:spChg chg="del">
          <ac:chgData name="Het Patel" userId="43ce81e1e18859b5" providerId="LiveId" clId="{CEF52FCC-DBB4-4122-B8AE-D60C71CAF48B}" dt="2023-10-03T16:31:11.675" v="280" actId="478"/>
          <ac:spMkLst>
            <pc:docMk/>
            <pc:sldMk cId="1960738772" sldId="422"/>
            <ac:spMk id="3" creationId="{A496EA5C-4CCB-A364-92FF-91DED8B7B6E5}"/>
          </ac:spMkLst>
        </pc:spChg>
        <pc:spChg chg="del">
          <ac:chgData name="Het Patel" userId="43ce81e1e18859b5" providerId="LiveId" clId="{CEF52FCC-DBB4-4122-B8AE-D60C71CAF48B}" dt="2023-10-03T16:31:12.532" v="281" actId="478"/>
          <ac:spMkLst>
            <pc:docMk/>
            <pc:sldMk cId="1960738772" sldId="422"/>
            <ac:spMk id="4" creationId="{639D840C-19DF-8793-BECD-0F1008463409}"/>
          </ac:spMkLst>
        </pc:spChg>
        <pc:picChg chg="add mod">
          <ac:chgData name="Het Patel" userId="43ce81e1e18859b5" providerId="LiveId" clId="{CEF52FCC-DBB4-4122-B8AE-D60C71CAF48B}" dt="2023-10-06T21:57:26.304" v="1457" actId="1076"/>
          <ac:picMkLst>
            <pc:docMk/>
            <pc:sldMk cId="1960738772" sldId="422"/>
            <ac:picMk id="5" creationId="{0B46F532-B86D-7492-DA7C-2C1FC8C7A993}"/>
          </ac:picMkLst>
        </pc:picChg>
        <pc:picChg chg="add mod">
          <ac:chgData name="Het Patel" userId="43ce81e1e18859b5" providerId="LiveId" clId="{CEF52FCC-DBB4-4122-B8AE-D60C71CAF48B}" dt="2023-10-06T21:57:30.758" v="1458" actId="1076"/>
          <ac:picMkLst>
            <pc:docMk/>
            <pc:sldMk cId="1960738772" sldId="422"/>
            <ac:picMk id="12290" creationId="{66783F34-8725-4243-2A65-CC35D8B27893}"/>
          </ac:picMkLst>
        </pc:picChg>
      </pc:sldChg>
      <pc:sldChg chg="addSp delSp modSp new mod modClrScheme chgLayout">
        <pc:chgData name="Het Patel" userId="43ce81e1e18859b5" providerId="LiveId" clId="{CEF52FCC-DBB4-4122-B8AE-D60C71CAF48B}" dt="2023-10-06T22:11:48.766" v="1675" actId="113"/>
        <pc:sldMkLst>
          <pc:docMk/>
          <pc:sldMk cId="827218554" sldId="423"/>
        </pc:sldMkLst>
        <pc:spChg chg="add mod ord">
          <ac:chgData name="Het Patel" userId="43ce81e1e18859b5" providerId="LiveId" clId="{CEF52FCC-DBB4-4122-B8AE-D60C71CAF48B}" dt="2023-10-06T22:11:48.766" v="1675" actId="113"/>
          <ac:spMkLst>
            <pc:docMk/>
            <pc:sldMk cId="827218554" sldId="423"/>
            <ac:spMk id="2" creationId="{450A78C3-2B38-4FA5-8CD4-C7AE63FD6029}"/>
          </ac:spMkLst>
        </pc:spChg>
        <pc:spChg chg="del">
          <ac:chgData name="Het Patel" userId="43ce81e1e18859b5" providerId="LiveId" clId="{CEF52FCC-DBB4-4122-B8AE-D60C71CAF48B}" dt="2023-10-03T16:31:45.758" v="289" actId="478"/>
          <ac:spMkLst>
            <pc:docMk/>
            <pc:sldMk cId="827218554" sldId="423"/>
            <ac:spMk id="2" creationId="{D39A6D2D-A0A6-A7D0-7233-50DB0226F93F}"/>
          </ac:spMkLst>
        </pc:spChg>
        <pc:spChg chg="add del mod ord">
          <ac:chgData name="Het Patel" userId="43ce81e1e18859b5" providerId="LiveId" clId="{CEF52FCC-DBB4-4122-B8AE-D60C71CAF48B}" dt="2023-10-06T21:58:14.297" v="1500" actId="478"/>
          <ac:spMkLst>
            <pc:docMk/>
            <pc:sldMk cId="827218554" sldId="423"/>
            <ac:spMk id="3" creationId="{4090FE3C-5AA3-4CA0-D298-F6871EA44673}"/>
          </ac:spMkLst>
        </pc:spChg>
        <pc:spChg chg="del">
          <ac:chgData name="Het Patel" userId="43ce81e1e18859b5" providerId="LiveId" clId="{CEF52FCC-DBB4-4122-B8AE-D60C71CAF48B}" dt="2023-10-03T16:31:47.071" v="290" actId="478"/>
          <ac:spMkLst>
            <pc:docMk/>
            <pc:sldMk cId="827218554" sldId="423"/>
            <ac:spMk id="3" creationId="{F3937122-BA0C-49C4-337A-FB4C16D5A487}"/>
          </ac:spMkLst>
        </pc:spChg>
        <pc:spChg chg="del">
          <ac:chgData name="Het Patel" userId="43ce81e1e18859b5" providerId="LiveId" clId="{CEF52FCC-DBB4-4122-B8AE-D60C71CAF48B}" dt="2023-10-03T16:31:47.963" v="291" actId="478"/>
          <ac:spMkLst>
            <pc:docMk/>
            <pc:sldMk cId="827218554" sldId="423"/>
            <ac:spMk id="4" creationId="{AB8D4354-A675-9E3E-CEE8-BFE2953E5862}"/>
          </ac:spMkLst>
        </pc:spChg>
        <pc:picChg chg="add mod">
          <ac:chgData name="Het Patel" userId="43ce81e1e18859b5" providerId="LiveId" clId="{CEF52FCC-DBB4-4122-B8AE-D60C71CAF48B}" dt="2023-10-03T16:43:46.462" v="569"/>
          <ac:picMkLst>
            <pc:docMk/>
            <pc:sldMk cId="827218554" sldId="423"/>
            <ac:picMk id="5" creationId="{AD5CA4D5-0BA4-EF6E-F3F7-63454A835F75}"/>
          </ac:picMkLst>
        </pc:picChg>
        <pc:picChg chg="add mod">
          <ac:chgData name="Het Patel" userId="43ce81e1e18859b5" providerId="LiveId" clId="{CEF52FCC-DBB4-4122-B8AE-D60C71CAF48B}" dt="2023-10-06T21:58:07.303" v="1498" actId="14100"/>
          <ac:picMkLst>
            <pc:docMk/>
            <pc:sldMk cId="827218554" sldId="423"/>
            <ac:picMk id="13314" creationId="{27396A82-CD80-9321-31EE-FCDC98B4A02B}"/>
          </ac:picMkLst>
        </pc:picChg>
      </pc:sldChg>
      <pc:sldChg chg="addSp delSp modSp new mod modClrScheme chgLayout">
        <pc:chgData name="Het Patel" userId="43ce81e1e18859b5" providerId="LiveId" clId="{CEF52FCC-DBB4-4122-B8AE-D60C71CAF48B}" dt="2023-10-06T22:11:54.751" v="1676" actId="113"/>
        <pc:sldMkLst>
          <pc:docMk/>
          <pc:sldMk cId="469259415" sldId="424"/>
        </pc:sldMkLst>
        <pc:spChg chg="add mod ord">
          <ac:chgData name="Het Patel" userId="43ce81e1e18859b5" providerId="LiveId" clId="{CEF52FCC-DBB4-4122-B8AE-D60C71CAF48B}" dt="2023-10-06T22:11:54.751" v="1676" actId="113"/>
          <ac:spMkLst>
            <pc:docMk/>
            <pc:sldMk cId="469259415" sldId="424"/>
            <ac:spMk id="2" creationId="{A7370541-7435-BCAA-D69A-14575860E675}"/>
          </ac:spMkLst>
        </pc:spChg>
        <pc:spChg chg="del">
          <ac:chgData name="Het Patel" userId="43ce81e1e18859b5" providerId="LiveId" clId="{CEF52FCC-DBB4-4122-B8AE-D60C71CAF48B}" dt="2023-10-03T16:31:59.929" v="294" actId="478"/>
          <ac:spMkLst>
            <pc:docMk/>
            <pc:sldMk cId="469259415" sldId="424"/>
            <ac:spMk id="2" creationId="{E7EEC46A-A9D4-69A5-4E8D-D975B273BF39}"/>
          </ac:spMkLst>
        </pc:spChg>
        <pc:spChg chg="add del mod ord">
          <ac:chgData name="Het Patel" userId="43ce81e1e18859b5" providerId="LiveId" clId="{CEF52FCC-DBB4-4122-B8AE-D60C71CAF48B}" dt="2023-10-06T21:58:58.764" v="1539" actId="478"/>
          <ac:spMkLst>
            <pc:docMk/>
            <pc:sldMk cId="469259415" sldId="424"/>
            <ac:spMk id="3" creationId="{A96E33CF-C373-E25D-BD0C-0DEFE9BF3114}"/>
          </ac:spMkLst>
        </pc:spChg>
        <pc:spChg chg="del">
          <ac:chgData name="Het Patel" userId="43ce81e1e18859b5" providerId="LiveId" clId="{CEF52FCC-DBB4-4122-B8AE-D60C71CAF48B}" dt="2023-10-03T16:32:00.495" v="295" actId="478"/>
          <ac:spMkLst>
            <pc:docMk/>
            <pc:sldMk cId="469259415" sldId="424"/>
            <ac:spMk id="3" creationId="{E9EA8CCB-B2DE-B31D-1FD1-962188039FD1}"/>
          </ac:spMkLst>
        </pc:spChg>
        <pc:spChg chg="del">
          <ac:chgData name="Het Patel" userId="43ce81e1e18859b5" providerId="LiveId" clId="{CEF52FCC-DBB4-4122-B8AE-D60C71CAF48B}" dt="2023-10-03T16:32:02.267" v="296" actId="478"/>
          <ac:spMkLst>
            <pc:docMk/>
            <pc:sldMk cId="469259415" sldId="424"/>
            <ac:spMk id="4" creationId="{2A334E2E-10BA-D9CC-4BF5-48F667BA3D87}"/>
          </ac:spMkLst>
        </pc:spChg>
        <pc:picChg chg="add mod">
          <ac:chgData name="Het Patel" userId="43ce81e1e18859b5" providerId="LiveId" clId="{CEF52FCC-DBB4-4122-B8AE-D60C71CAF48B}" dt="2023-10-03T16:43:48.324" v="570"/>
          <ac:picMkLst>
            <pc:docMk/>
            <pc:sldMk cId="469259415" sldId="424"/>
            <ac:picMk id="5" creationId="{CB54D093-B76B-306A-0CEF-0227BBB3EF94}"/>
          </ac:picMkLst>
        </pc:picChg>
        <pc:picChg chg="add mod">
          <ac:chgData name="Het Patel" userId="43ce81e1e18859b5" providerId="LiveId" clId="{CEF52FCC-DBB4-4122-B8AE-D60C71CAF48B}" dt="2023-10-03T16:32:13.248" v="301" actId="1076"/>
          <ac:picMkLst>
            <pc:docMk/>
            <pc:sldMk cId="469259415" sldId="424"/>
            <ac:picMk id="14338" creationId="{F67FFA7C-83AF-F066-4C29-4F3C2B2F4129}"/>
          </ac:picMkLst>
        </pc:picChg>
        <pc:picChg chg="add mod">
          <ac:chgData name="Het Patel" userId="43ce81e1e18859b5" providerId="LiveId" clId="{CEF52FCC-DBB4-4122-B8AE-D60C71CAF48B}" dt="2023-10-03T16:32:14.716" v="302" actId="1076"/>
          <ac:picMkLst>
            <pc:docMk/>
            <pc:sldMk cId="469259415" sldId="424"/>
            <ac:picMk id="14340" creationId="{47970D20-FC8B-3C66-9ADE-C029A132929F}"/>
          </ac:picMkLst>
        </pc:picChg>
      </pc:sldChg>
      <pc:sldChg chg="addSp delSp modSp new mod modClrScheme chgLayout">
        <pc:chgData name="Het Patel" userId="43ce81e1e18859b5" providerId="LiveId" clId="{CEF52FCC-DBB4-4122-B8AE-D60C71CAF48B}" dt="2023-10-06T22:11:58.504" v="1677" actId="113"/>
        <pc:sldMkLst>
          <pc:docMk/>
          <pc:sldMk cId="2673478389" sldId="425"/>
        </pc:sldMkLst>
        <pc:spChg chg="del mod">
          <ac:chgData name="Het Patel" userId="43ce81e1e18859b5" providerId="LiveId" clId="{CEF52FCC-DBB4-4122-B8AE-D60C71CAF48B}" dt="2023-10-03T16:32:22.406" v="305" actId="478"/>
          <ac:spMkLst>
            <pc:docMk/>
            <pc:sldMk cId="2673478389" sldId="425"/>
            <ac:spMk id="2" creationId="{818E4E0E-4E8A-6796-50B0-8A17A955E21D}"/>
          </ac:spMkLst>
        </pc:spChg>
        <pc:spChg chg="add mod ord">
          <ac:chgData name="Het Patel" userId="43ce81e1e18859b5" providerId="LiveId" clId="{CEF52FCC-DBB4-4122-B8AE-D60C71CAF48B}" dt="2023-10-06T22:11:58.504" v="1677" actId="113"/>
          <ac:spMkLst>
            <pc:docMk/>
            <pc:sldMk cId="2673478389" sldId="425"/>
            <ac:spMk id="3" creationId="{31E8A05C-011A-D7A4-C2A1-BA15F43AE829}"/>
          </ac:spMkLst>
        </pc:spChg>
        <pc:spChg chg="del">
          <ac:chgData name="Het Patel" userId="43ce81e1e18859b5" providerId="LiveId" clId="{CEF52FCC-DBB4-4122-B8AE-D60C71CAF48B}" dt="2023-10-03T16:32:23.108" v="306" actId="478"/>
          <ac:spMkLst>
            <pc:docMk/>
            <pc:sldMk cId="2673478389" sldId="425"/>
            <ac:spMk id="3" creationId="{BC00ACFB-1803-4903-23C9-9B8C16DDDD53}"/>
          </ac:spMkLst>
        </pc:spChg>
        <pc:spChg chg="add del mod ord">
          <ac:chgData name="Het Patel" userId="43ce81e1e18859b5" providerId="LiveId" clId="{CEF52FCC-DBB4-4122-B8AE-D60C71CAF48B}" dt="2023-10-06T22:01:08.275" v="1551" actId="478"/>
          <ac:spMkLst>
            <pc:docMk/>
            <pc:sldMk cId="2673478389" sldId="425"/>
            <ac:spMk id="4" creationId="{1D3E7EFF-A85C-EC92-4E29-CE3A14DC6689}"/>
          </ac:spMkLst>
        </pc:spChg>
        <pc:spChg chg="del">
          <ac:chgData name="Het Patel" userId="43ce81e1e18859b5" providerId="LiveId" clId="{CEF52FCC-DBB4-4122-B8AE-D60C71CAF48B}" dt="2023-10-03T16:32:24.309" v="307" actId="478"/>
          <ac:spMkLst>
            <pc:docMk/>
            <pc:sldMk cId="2673478389" sldId="425"/>
            <ac:spMk id="4" creationId="{8E48061D-8FCC-53DE-176B-1DBAB92D1B4A}"/>
          </ac:spMkLst>
        </pc:spChg>
        <pc:picChg chg="add mod">
          <ac:chgData name="Het Patel" userId="43ce81e1e18859b5" providerId="LiveId" clId="{CEF52FCC-DBB4-4122-B8AE-D60C71CAF48B}" dt="2023-10-06T22:00:58.792" v="1547" actId="1076"/>
          <ac:picMkLst>
            <pc:docMk/>
            <pc:sldMk cId="2673478389" sldId="425"/>
            <ac:picMk id="2" creationId="{F14E96F3-2E50-9A59-F1EB-FA55EB3C85F7}"/>
          </ac:picMkLst>
        </pc:picChg>
        <pc:picChg chg="add mod">
          <ac:chgData name="Het Patel" userId="43ce81e1e18859b5" providerId="LiveId" clId="{CEF52FCC-DBB4-4122-B8AE-D60C71CAF48B}" dt="2023-10-03T16:43:50.033" v="571"/>
          <ac:picMkLst>
            <pc:docMk/>
            <pc:sldMk cId="2673478389" sldId="425"/>
            <ac:picMk id="5" creationId="{CBF6EB14-071D-9451-42D1-19438E5A3B3B}"/>
          </ac:picMkLst>
        </pc:picChg>
        <pc:picChg chg="add mod">
          <ac:chgData name="Het Patel" userId="43ce81e1e18859b5" providerId="LiveId" clId="{CEF52FCC-DBB4-4122-B8AE-D60C71CAF48B}" dt="2023-10-06T22:01:01.138" v="1549" actId="14100"/>
          <ac:picMkLst>
            <pc:docMk/>
            <pc:sldMk cId="2673478389" sldId="425"/>
            <ac:picMk id="15362" creationId="{DC6E34C6-6CCA-6EF3-9923-AD1536D76C0A}"/>
          </ac:picMkLst>
        </pc:picChg>
      </pc:sldChg>
      <pc:sldChg chg="addSp delSp modSp new mod modClrScheme chgLayout">
        <pc:chgData name="Het Patel" userId="43ce81e1e18859b5" providerId="LiveId" clId="{CEF52FCC-DBB4-4122-B8AE-D60C71CAF48B}" dt="2023-10-06T22:12:03.091" v="1678" actId="113"/>
        <pc:sldMkLst>
          <pc:docMk/>
          <pc:sldMk cId="602427645" sldId="426"/>
        </pc:sldMkLst>
        <pc:spChg chg="add mod ord">
          <ac:chgData name="Het Patel" userId="43ce81e1e18859b5" providerId="LiveId" clId="{CEF52FCC-DBB4-4122-B8AE-D60C71CAF48B}" dt="2023-10-06T22:12:03.091" v="1678" actId="113"/>
          <ac:spMkLst>
            <pc:docMk/>
            <pc:sldMk cId="602427645" sldId="426"/>
            <ac:spMk id="2" creationId="{B4F9BB40-ECEF-152C-AFA6-988B8DD0FA25}"/>
          </ac:spMkLst>
        </pc:spChg>
        <pc:spChg chg="del">
          <ac:chgData name="Het Patel" userId="43ce81e1e18859b5" providerId="LiveId" clId="{CEF52FCC-DBB4-4122-B8AE-D60C71CAF48B}" dt="2023-10-03T16:44:09.292" v="575" actId="478"/>
          <ac:spMkLst>
            <pc:docMk/>
            <pc:sldMk cId="602427645" sldId="426"/>
            <ac:spMk id="2" creationId="{E82069BC-10CE-7AAA-9108-1D0A42D25FB6}"/>
          </ac:spMkLst>
        </pc:spChg>
        <pc:spChg chg="add del mod ord">
          <ac:chgData name="Het Patel" userId="43ce81e1e18859b5" providerId="LiveId" clId="{CEF52FCC-DBB4-4122-B8AE-D60C71CAF48B}" dt="2023-10-06T22:02:00.333" v="1586" actId="478"/>
          <ac:spMkLst>
            <pc:docMk/>
            <pc:sldMk cId="602427645" sldId="426"/>
            <ac:spMk id="3" creationId="{1B177A75-F06C-7C2D-42A0-A23F9D9DAAC5}"/>
          </ac:spMkLst>
        </pc:spChg>
        <pc:spChg chg="del">
          <ac:chgData name="Het Patel" userId="43ce81e1e18859b5" providerId="LiveId" clId="{CEF52FCC-DBB4-4122-B8AE-D60C71CAF48B}" dt="2023-10-03T16:44:10.025" v="576" actId="478"/>
          <ac:spMkLst>
            <pc:docMk/>
            <pc:sldMk cId="602427645" sldId="426"/>
            <ac:spMk id="3" creationId="{E972F7AE-3C38-70A5-297F-148CFE1C4F65}"/>
          </ac:spMkLst>
        </pc:spChg>
        <pc:spChg chg="del">
          <ac:chgData name="Het Patel" userId="43ce81e1e18859b5" providerId="LiveId" clId="{CEF52FCC-DBB4-4122-B8AE-D60C71CAF48B}" dt="2023-10-03T16:44:10.852" v="577" actId="478"/>
          <ac:spMkLst>
            <pc:docMk/>
            <pc:sldMk cId="602427645" sldId="426"/>
            <ac:spMk id="4" creationId="{06D3DDDB-C031-D17B-A31F-A77F088DC964}"/>
          </ac:spMkLst>
        </pc:spChg>
        <pc:spChg chg="add mod ord">
          <ac:chgData name="Het Patel" userId="43ce81e1e18859b5" providerId="LiveId" clId="{CEF52FCC-DBB4-4122-B8AE-D60C71CAF48B}" dt="2023-10-06T22:03:43.376" v="1622" actId="167"/>
          <ac:spMkLst>
            <pc:docMk/>
            <pc:sldMk cId="602427645" sldId="426"/>
            <ac:spMk id="6" creationId="{84BA689E-D3EF-77BF-578D-AB2E40374BA9}"/>
          </ac:spMkLst>
        </pc:spChg>
        <pc:spChg chg="add del mod ord">
          <ac:chgData name="Het Patel" userId="43ce81e1e18859b5" providerId="LiveId" clId="{CEF52FCC-DBB4-4122-B8AE-D60C71CAF48B}" dt="2023-10-06T22:03:35.648" v="1619" actId="11529"/>
          <ac:spMkLst>
            <pc:docMk/>
            <pc:sldMk cId="602427645" sldId="426"/>
            <ac:spMk id="7" creationId="{91787171-A142-829E-0981-45273B07C97A}"/>
          </ac:spMkLst>
        </pc:spChg>
        <pc:spChg chg="add mod ord">
          <ac:chgData name="Het Patel" userId="43ce81e1e18859b5" providerId="LiveId" clId="{CEF52FCC-DBB4-4122-B8AE-D60C71CAF48B}" dt="2023-10-06T22:03:58.429" v="1625" actId="167"/>
          <ac:spMkLst>
            <pc:docMk/>
            <pc:sldMk cId="602427645" sldId="426"/>
            <ac:spMk id="8" creationId="{FC4292E1-7E8F-3DA9-D9AA-2A54C4C449FE}"/>
          </ac:spMkLst>
        </pc:spChg>
        <pc:spChg chg="add">
          <ac:chgData name="Het Patel" userId="43ce81e1e18859b5" providerId="LiveId" clId="{CEF52FCC-DBB4-4122-B8AE-D60C71CAF48B}" dt="2023-10-06T22:04:10.509" v="1626" actId="11529"/>
          <ac:spMkLst>
            <pc:docMk/>
            <pc:sldMk cId="602427645" sldId="426"/>
            <ac:spMk id="9" creationId="{F4BDCA22-3E31-B756-E511-2A07CF5F459E}"/>
          </ac:spMkLst>
        </pc:spChg>
        <pc:spChg chg="add">
          <ac:chgData name="Het Patel" userId="43ce81e1e18859b5" providerId="LiveId" clId="{CEF52FCC-DBB4-4122-B8AE-D60C71CAF48B}" dt="2023-10-06T22:04:26.667" v="1628" actId="11529"/>
          <ac:spMkLst>
            <pc:docMk/>
            <pc:sldMk cId="602427645" sldId="426"/>
            <ac:spMk id="10" creationId="{CC51DD2A-5F17-7859-2525-DB3A4B49B250}"/>
          </ac:spMkLst>
        </pc:spChg>
        <pc:spChg chg="add mod">
          <ac:chgData name="Het Patel" userId="43ce81e1e18859b5" providerId="LiveId" clId="{CEF52FCC-DBB4-4122-B8AE-D60C71CAF48B}" dt="2023-10-06T22:04:54.565" v="1635" actId="1076"/>
          <ac:spMkLst>
            <pc:docMk/>
            <pc:sldMk cId="602427645" sldId="426"/>
            <ac:spMk id="12" creationId="{3BD7EA60-53A3-34E6-D86D-B518B4E48CC8}"/>
          </ac:spMkLst>
        </pc:spChg>
        <pc:spChg chg="add mod">
          <ac:chgData name="Het Patel" userId="43ce81e1e18859b5" providerId="LiveId" clId="{CEF52FCC-DBB4-4122-B8AE-D60C71CAF48B}" dt="2023-10-06T22:05:19.743" v="1642" actId="14100"/>
          <ac:spMkLst>
            <pc:docMk/>
            <pc:sldMk cId="602427645" sldId="426"/>
            <ac:spMk id="14" creationId="{F553B5B4-1F5F-7BA2-95ED-85D95BB1F6B4}"/>
          </ac:spMkLst>
        </pc:spChg>
        <pc:picChg chg="add mod">
          <ac:chgData name="Het Patel" userId="43ce81e1e18859b5" providerId="LiveId" clId="{CEF52FCC-DBB4-4122-B8AE-D60C71CAF48B}" dt="2023-10-06T22:04:13.637" v="1627" actId="1076"/>
          <ac:picMkLst>
            <pc:docMk/>
            <pc:sldMk cId="602427645" sldId="426"/>
            <ac:picMk id="4" creationId="{E4CBC676-91D7-8C05-ED6B-48DB15FBC805}"/>
          </ac:picMkLst>
        </pc:picChg>
        <pc:picChg chg="add mod">
          <ac:chgData name="Het Patel" userId="43ce81e1e18859b5" providerId="LiveId" clId="{CEF52FCC-DBB4-4122-B8AE-D60C71CAF48B}" dt="2023-10-03T16:43:52.487" v="572"/>
          <ac:picMkLst>
            <pc:docMk/>
            <pc:sldMk cId="602427645" sldId="426"/>
            <ac:picMk id="5" creationId="{D5A5EE60-AE81-D20B-CEFC-B189BF48385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60B616-BCB2-4E7C-BAA6-B90DF21B9EDF}" type="datetimeFigureOut">
              <a:rPr lang="en-US" smtClean="0"/>
              <a:t>12/4/2024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0EDF81-139F-488C-872B-4720FBA6BF98}" type="slidenum">
              <a:rPr lang="en-US" smtClean="0"/>
              <a:t>‹#›</a:t>
            </a:fld>
            <a:endParaRPr lang="en-US" dirty="0"/>
          </a:p>
        </p:txBody>
      </p:sp>
    </p:spTree>
    <p:extLst>
      <p:ext uri="{BB962C8B-B14F-4D97-AF65-F5344CB8AC3E}">
        <p14:creationId xmlns:p14="http://schemas.microsoft.com/office/powerpoint/2010/main" val="34647072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Freeform: Shape 8" descr="Tag=AccentColor&#10;Flavor=Light&#10;Target=Fill">
            <a:extLst>
              <a:ext uri="{FF2B5EF4-FFF2-40B4-BE49-F238E27FC236}">
                <a16:creationId xmlns:a16="http://schemas.microsoft.com/office/drawing/2014/main" id="{715158DF-2C56-472E-AC48-47E20552FA19}"/>
              </a:ext>
            </a:extLst>
          </p:cNvPr>
          <p:cNvSpPr/>
          <p:nvPr userDrawn="1"/>
        </p:nvSpPr>
        <p:spPr>
          <a:xfrm>
            <a:off x="-1" y="0"/>
            <a:ext cx="7824084" cy="6858000"/>
          </a:xfrm>
          <a:custGeom>
            <a:avLst/>
            <a:gdLst>
              <a:gd name="connsiteX0" fmla="*/ 0 w 7534656"/>
              <a:gd name="connsiteY0" fmla="*/ 0 h 6858000"/>
              <a:gd name="connsiteX1" fmla="*/ 234679 w 7534656"/>
              <a:gd name="connsiteY1" fmla="*/ 0 h 6858000"/>
              <a:gd name="connsiteX2" fmla="*/ 2022952 w 7534656"/>
              <a:gd name="connsiteY2" fmla="*/ 0 h 6858000"/>
              <a:gd name="connsiteX3" fmla="*/ 2238233 w 7534656"/>
              <a:gd name="connsiteY3" fmla="*/ 0 h 6858000"/>
              <a:gd name="connsiteX4" fmla="*/ 3114003 w 7534656"/>
              <a:gd name="connsiteY4" fmla="*/ 0 h 6858000"/>
              <a:gd name="connsiteX5" fmla="*/ 6526057 w 7534656"/>
              <a:gd name="connsiteY5" fmla="*/ 0 h 6858000"/>
              <a:gd name="connsiteX6" fmla="*/ 6223681 w 7534656"/>
              <a:gd name="connsiteY6" fmla="*/ 110269 h 6858000"/>
              <a:gd name="connsiteX7" fmla="*/ 6267294 w 7534656"/>
              <a:gd name="connsiteY7" fmla="*/ 135168 h 6858000"/>
              <a:gd name="connsiteX8" fmla="*/ 6528964 w 7534656"/>
              <a:gd name="connsiteY8" fmla="*/ 71141 h 6858000"/>
              <a:gd name="connsiteX9" fmla="*/ 6581298 w 7534656"/>
              <a:gd name="connsiteY9" fmla="*/ 88927 h 6858000"/>
              <a:gd name="connsiteX10" fmla="*/ 6555131 w 7534656"/>
              <a:gd name="connsiteY10" fmla="*/ 163625 h 6858000"/>
              <a:gd name="connsiteX11" fmla="*/ 6441741 w 7534656"/>
              <a:gd name="connsiteY11" fmla="*/ 192082 h 6858000"/>
              <a:gd name="connsiteX12" fmla="*/ 6264386 w 7534656"/>
              <a:gd name="connsiteY12" fmla="*/ 373491 h 6858000"/>
              <a:gd name="connsiteX13" fmla="*/ 6531872 w 7534656"/>
              <a:gd name="connsiteY13" fmla="*/ 352148 h 6858000"/>
              <a:gd name="connsiteX14" fmla="*/ 6578391 w 7534656"/>
              <a:gd name="connsiteY14" fmla="*/ 394834 h 6858000"/>
              <a:gd name="connsiteX15" fmla="*/ 6595836 w 7534656"/>
              <a:gd name="connsiteY15" fmla="*/ 451747 h 6858000"/>
              <a:gd name="connsiteX16" fmla="*/ 6674337 w 7534656"/>
              <a:gd name="connsiteY16" fmla="*/ 359262 h 6858000"/>
              <a:gd name="connsiteX17" fmla="*/ 6741209 w 7534656"/>
              <a:gd name="connsiteY17" fmla="*/ 334364 h 6858000"/>
              <a:gd name="connsiteX18" fmla="*/ 6761561 w 7534656"/>
              <a:gd name="connsiteY18" fmla="*/ 416176 h 6858000"/>
              <a:gd name="connsiteX19" fmla="*/ 6700505 w 7534656"/>
              <a:gd name="connsiteY19" fmla="*/ 505101 h 6858000"/>
              <a:gd name="connsiteX20" fmla="*/ 6537687 w 7534656"/>
              <a:gd name="connsiteY20" fmla="*/ 558458 h 6858000"/>
              <a:gd name="connsiteX21" fmla="*/ 6712134 w 7534656"/>
              <a:gd name="connsiteY21" fmla="*/ 558458 h 6858000"/>
              <a:gd name="connsiteX22" fmla="*/ 6912748 w 7534656"/>
              <a:gd name="connsiteY22" fmla="*/ 522887 h 6858000"/>
              <a:gd name="connsiteX23" fmla="*/ 7124992 w 7534656"/>
              <a:gd name="connsiteY23" fmla="*/ 533558 h 6858000"/>
              <a:gd name="connsiteX24" fmla="*/ 7325607 w 7534656"/>
              <a:gd name="connsiteY24" fmla="*/ 462417 h 6858000"/>
              <a:gd name="connsiteX25" fmla="*/ 7529129 w 7534656"/>
              <a:gd name="connsiteY25" fmla="*/ 465975 h 6858000"/>
              <a:gd name="connsiteX26" fmla="*/ 6627818 w 7534656"/>
              <a:gd name="connsiteY26" fmla="*/ 910606 h 6858000"/>
              <a:gd name="connsiteX27" fmla="*/ 6671430 w 7534656"/>
              <a:gd name="connsiteY27" fmla="*/ 921277 h 6858000"/>
              <a:gd name="connsiteX28" fmla="*/ 6729579 w 7534656"/>
              <a:gd name="connsiteY28" fmla="*/ 949734 h 6858000"/>
              <a:gd name="connsiteX29" fmla="*/ 6685967 w 7534656"/>
              <a:gd name="connsiteY29" fmla="*/ 1006647 h 6858000"/>
              <a:gd name="connsiteX30" fmla="*/ 6450463 w 7534656"/>
              <a:gd name="connsiteY30" fmla="*/ 1113358 h 6858000"/>
              <a:gd name="connsiteX31" fmla="*/ 6392314 w 7534656"/>
              <a:gd name="connsiteY31" fmla="*/ 1220069 h 6858000"/>
              <a:gd name="connsiteX32" fmla="*/ 6465001 w 7534656"/>
              <a:gd name="connsiteY32" fmla="*/ 1209399 h 6858000"/>
              <a:gd name="connsiteX33" fmla="*/ 6528964 w 7534656"/>
              <a:gd name="connsiteY33" fmla="*/ 1230741 h 6858000"/>
              <a:gd name="connsiteX34" fmla="*/ 6502798 w 7534656"/>
              <a:gd name="connsiteY34" fmla="*/ 1365909 h 6858000"/>
              <a:gd name="connsiteX35" fmla="*/ 6168440 w 7534656"/>
              <a:gd name="connsiteY35" fmla="*/ 1540204 h 6858000"/>
              <a:gd name="connsiteX36" fmla="*/ 6139366 w 7534656"/>
              <a:gd name="connsiteY36" fmla="*/ 1597117 h 6858000"/>
              <a:gd name="connsiteX37" fmla="*/ 6180070 w 7534656"/>
              <a:gd name="connsiteY37" fmla="*/ 1636245 h 6858000"/>
              <a:gd name="connsiteX38" fmla="*/ 6287645 w 7534656"/>
              <a:gd name="connsiteY38" fmla="*/ 1657587 h 6858000"/>
              <a:gd name="connsiteX39" fmla="*/ 6136458 w 7534656"/>
              <a:gd name="connsiteY39" fmla="*/ 1849668 h 6858000"/>
              <a:gd name="connsiteX40" fmla="*/ 6081216 w 7534656"/>
              <a:gd name="connsiteY40" fmla="*/ 1903025 h 6858000"/>
              <a:gd name="connsiteX41" fmla="*/ 5985270 w 7534656"/>
              <a:gd name="connsiteY41" fmla="*/ 1984836 h 6858000"/>
              <a:gd name="connsiteX42" fmla="*/ 5985270 w 7534656"/>
              <a:gd name="connsiteY42" fmla="*/ 2013292 h 6858000"/>
              <a:gd name="connsiteX43" fmla="*/ 6113198 w 7534656"/>
              <a:gd name="connsiteY43" fmla="*/ 2102219 h 6858000"/>
              <a:gd name="connsiteX44" fmla="*/ 6345795 w 7534656"/>
              <a:gd name="connsiteY44" fmla="*/ 2077320 h 6858000"/>
              <a:gd name="connsiteX45" fmla="*/ 6002715 w 7534656"/>
              <a:gd name="connsiteY45" fmla="*/ 2208931 h 6858000"/>
              <a:gd name="connsiteX46" fmla="*/ 7113363 w 7534656"/>
              <a:gd name="connsiteY46" fmla="*/ 1892353 h 6858000"/>
              <a:gd name="connsiteX47" fmla="*/ 7043584 w 7534656"/>
              <a:gd name="connsiteY47" fmla="*/ 1974165 h 6858000"/>
              <a:gd name="connsiteX48" fmla="*/ 6653985 w 7534656"/>
              <a:gd name="connsiteY48" fmla="*/ 2191146 h 6858000"/>
              <a:gd name="connsiteX49" fmla="*/ 6543502 w 7534656"/>
              <a:gd name="connsiteY49" fmla="*/ 2326314 h 6858000"/>
              <a:gd name="connsiteX50" fmla="*/ 6427203 w 7534656"/>
              <a:gd name="connsiteY50" fmla="*/ 2401012 h 6858000"/>
              <a:gd name="connsiteX51" fmla="*/ 6264386 w 7534656"/>
              <a:gd name="connsiteY51" fmla="*/ 2401012 h 6858000"/>
              <a:gd name="connsiteX52" fmla="*/ 6148088 w 7534656"/>
              <a:gd name="connsiteY52" fmla="*/ 2518395 h 6858000"/>
              <a:gd name="connsiteX53" fmla="*/ 6267294 w 7534656"/>
              <a:gd name="connsiteY53" fmla="*/ 2543294 h 6858000"/>
              <a:gd name="connsiteX54" fmla="*/ 6406851 w 7534656"/>
              <a:gd name="connsiteY54" fmla="*/ 2525509 h 6858000"/>
              <a:gd name="connsiteX55" fmla="*/ 6563854 w 7534656"/>
              <a:gd name="connsiteY55" fmla="*/ 2564636 h 6858000"/>
              <a:gd name="connsiteX56" fmla="*/ 6709227 w 7534656"/>
              <a:gd name="connsiteY56" fmla="*/ 2532623 h 6858000"/>
              <a:gd name="connsiteX57" fmla="*/ 6883674 w 7534656"/>
              <a:gd name="connsiteY57" fmla="*/ 2553965 h 6858000"/>
              <a:gd name="connsiteX58" fmla="*/ 6938916 w 7534656"/>
              <a:gd name="connsiteY58" fmla="*/ 2692689 h 6858000"/>
              <a:gd name="connsiteX59" fmla="*/ 6956360 w 7534656"/>
              <a:gd name="connsiteY59" fmla="*/ 2703362 h 6858000"/>
              <a:gd name="connsiteX60" fmla="*/ 7279088 w 7534656"/>
              <a:gd name="connsiteY60" fmla="*/ 2923898 h 6858000"/>
              <a:gd name="connsiteX61" fmla="*/ 7369219 w 7534656"/>
              <a:gd name="connsiteY61" fmla="*/ 2941684 h 6858000"/>
              <a:gd name="connsiteX62" fmla="*/ 6837155 w 7534656"/>
              <a:gd name="connsiteY62" fmla="*/ 3329402 h 6858000"/>
              <a:gd name="connsiteX63" fmla="*/ 7194772 w 7534656"/>
              <a:gd name="connsiteY63" fmla="*/ 3229805 h 6858000"/>
              <a:gd name="connsiteX64" fmla="*/ 7244198 w 7534656"/>
              <a:gd name="connsiteY64" fmla="*/ 3393429 h 6858000"/>
              <a:gd name="connsiteX65" fmla="*/ 7075566 w 7534656"/>
              <a:gd name="connsiteY65" fmla="*/ 3539269 h 6858000"/>
              <a:gd name="connsiteX66" fmla="*/ 7014509 w 7534656"/>
              <a:gd name="connsiteY66" fmla="*/ 3827390 h 6858000"/>
              <a:gd name="connsiteX67" fmla="*/ 7043584 w 7534656"/>
              <a:gd name="connsiteY67" fmla="*/ 4090612 h 6858000"/>
              <a:gd name="connsiteX68" fmla="*/ 7116270 w 7534656"/>
              <a:gd name="connsiteY68" fmla="*/ 4172424 h 6858000"/>
              <a:gd name="connsiteX69" fmla="*/ 7220938 w 7534656"/>
              <a:gd name="connsiteY69" fmla="*/ 4321821 h 6858000"/>
              <a:gd name="connsiteX70" fmla="*/ 7284903 w 7534656"/>
              <a:gd name="connsiteY70" fmla="*/ 4414305 h 6858000"/>
              <a:gd name="connsiteX71" fmla="*/ 7508777 w 7534656"/>
              <a:gd name="connsiteY71" fmla="*/ 4378734 h 6858000"/>
              <a:gd name="connsiteX72" fmla="*/ 7209309 w 7534656"/>
              <a:gd name="connsiteY72" fmla="*/ 4613499 h 6858000"/>
              <a:gd name="connsiteX73" fmla="*/ 7450627 w 7534656"/>
              <a:gd name="connsiteY73" fmla="*/ 4585042 h 6858000"/>
              <a:gd name="connsiteX74" fmla="*/ 7529129 w 7534656"/>
              <a:gd name="connsiteY74" fmla="*/ 4602828 h 6858000"/>
              <a:gd name="connsiteX75" fmla="*/ 7485517 w 7534656"/>
              <a:gd name="connsiteY75" fmla="*/ 4677526 h 6858000"/>
              <a:gd name="connsiteX76" fmla="*/ 7308162 w 7534656"/>
              <a:gd name="connsiteY76" fmla="*/ 4805580 h 6858000"/>
              <a:gd name="connsiteX77" fmla="*/ 6941823 w 7534656"/>
              <a:gd name="connsiteY77" fmla="*/ 5154171 h 6858000"/>
              <a:gd name="connsiteX78" fmla="*/ 7296533 w 7534656"/>
              <a:gd name="connsiteY78" fmla="*/ 4994104 h 6858000"/>
              <a:gd name="connsiteX79" fmla="*/ 6924378 w 7534656"/>
              <a:gd name="connsiteY79" fmla="*/ 5353367 h 6858000"/>
              <a:gd name="connsiteX80" fmla="*/ 6842970 w 7534656"/>
              <a:gd name="connsiteY80" fmla="*/ 5474306 h 6858000"/>
              <a:gd name="connsiteX81" fmla="*/ 6674337 w 7534656"/>
              <a:gd name="connsiteY81" fmla="*/ 5769542 h 6858000"/>
              <a:gd name="connsiteX82" fmla="*/ 6683059 w 7534656"/>
              <a:gd name="connsiteY82" fmla="*/ 5801555 h 6858000"/>
              <a:gd name="connsiteX83" fmla="*/ 6874952 w 7534656"/>
              <a:gd name="connsiteY83" fmla="*/ 5755314 h 6858000"/>
              <a:gd name="connsiteX84" fmla="*/ 6624910 w 7534656"/>
              <a:gd name="connsiteY84" fmla="*/ 6004307 h 6858000"/>
              <a:gd name="connsiteX85" fmla="*/ 6366147 w 7534656"/>
              <a:gd name="connsiteY85" fmla="*/ 6196388 h 6858000"/>
              <a:gd name="connsiteX86" fmla="*/ 6549317 w 7534656"/>
              <a:gd name="connsiteY86" fmla="*/ 6167932 h 6858000"/>
              <a:gd name="connsiteX87" fmla="*/ 6802265 w 7534656"/>
              <a:gd name="connsiteY87" fmla="*/ 6057663 h 6858000"/>
              <a:gd name="connsiteX88" fmla="*/ 6889489 w 7534656"/>
              <a:gd name="connsiteY88" fmla="*/ 6100347 h 6858000"/>
              <a:gd name="connsiteX89" fmla="*/ 6651077 w 7534656"/>
              <a:gd name="connsiteY89" fmla="*/ 6281757 h 6858000"/>
              <a:gd name="connsiteX90" fmla="*/ 6514427 w 7534656"/>
              <a:gd name="connsiteY90" fmla="*/ 6367127 h 6858000"/>
              <a:gd name="connsiteX91" fmla="*/ 6459185 w 7534656"/>
              <a:gd name="connsiteY91" fmla="*/ 6431153 h 6858000"/>
              <a:gd name="connsiteX92" fmla="*/ 6302183 w 7534656"/>
              <a:gd name="connsiteY92" fmla="*/ 6658805 h 6858000"/>
              <a:gd name="connsiteX93" fmla="*/ 5941659 w 7534656"/>
              <a:gd name="connsiteY93" fmla="*/ 6858000 h 6858000"/>
              <a:gd name="connsiteX94" fmla="*/ 3114003 w 7534656"/>
              <a:gd name="connsiteY94" fmla="*/ 6858000 h 6858000"/>
              <a:gd name="connsiteX95" fmla="*/ 2238233 w 7534656"/>
              <a:gd name="connsiteY95" fmla="*/ 6858000 h 6858000"/>
              <a:gd name="connsiteX96" fmla="*/ 2022952 w 7534656"/>
              <a:gd name="connsiteY96" fmla="*/ 6858000 h 6858000"/>
              <a:gd name="connsiteX97" fmla="*/ 234679 w 7534656"/>
              <a:gd name="connsiteY97" fmla="*/ 6858000 h 6858000"/>
              <a:gd name="connsiteX98" fmla="*/ 0 w 7534656"/>
              <a:gd name="connsiteY9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7534656" h="6858000">
                <a:moveTo>
                  <a:pt x="0" y="0"/>
                </a:moveTo>
                <a:lnTo>
                  <a:pt x="234679" y="0"/>
                </a:lnTo>
                <a:lnTo>
                  <a:pt x="2022952" y="0"/>
                </a:lnTo>
                <a:lnTo>
                  <a:pt x="2238233" y="0"/>
                </a:lnTo>
                <a:lnTo>
                  <a:pt x="3114003" y="0"/>
                </a:lnTo>
                <a:lnTo>
                  <a:pt x="6526057" y="0"/>
                </a:lnTo>
                <a:cubicBezTo>
                  <a:pt x="6424296" y="35571"/>
                  <a:pt x="6325442" y="78255"/>
                  <a:pt x="6223681" y="110269"/>
                </a:cubicBezTo>
                <a:cubicBezTo>
                  <a:pt x="6238219" y="145839"/>
                  <a:pt x="6252756" y="138725"/>
                  <a:pt x="6267294" y="135168"/>
                </a:cubicBezTo>
                <a:cubicBezTo>
                  <a:pt x="6354517" y="120941"/>
                  <a:pt x="6444648" y="110269"/>
                  <a:pt x="6528964" y="71141"/>
                </a:cubicBezTo>
                <a:cubicBezTo>
                  <a:pt x="6549317" y="64027"/>
                  <a:pt x="6572576" y="64027"/>
                  <a:pt x="6581298" y="88927"/>
                </a:cubicBezTo>
                <a:cubicBezTo>
                  <a:pt x="6595836" y="124497"/>
                  <a:pt x="6575484" y="145839"/>
                  <a:pt x="6555131" y="163625"/>
                </a:cubicBezTo>
                <a:cubicBezTo>
                  <a:pt x="6520242" y="195638"/>
                  <a:pt x="6479538" y="188525"/>
                  <a:pt x="6441741" y="192082"/>
                </a:cubicBezTo>
                <a:cubicBezTo>
                  <a:pt x="6337073" y="209867"/>
                  <a:pt x="6287645" y="259665"/>
                  <a:pt x="6264386" y="373491"/>
                </a:cubicBezTo>
                <a:cubicBezTo>
                  <a:pt x="6354517" y="327250"/>
                  <a:pt x="6444648" y="384162"/>
                  <a:pt x="6531872" y="352148"/>
                </a:cubicBezTo>
                <a:cubicBezTo>
                  <a:pt x="6555131" y="345034"/>
                  <a:pt x="6590021" y="355706"/>
                  <a:pt x="6578391" y="394834"/>
                </a:cubicBezTo>
                <a:cubicBezTo>
                  <a:pt x="6566762" y="430405"/>
                  <a:pt x="6528964" y="458860"/>
                  <a:pt x="6595836" y="451747"/>
                </a:cubicBezTo>
                <a:cubicBezTo>
                  <a:pt x="6645263" y="448189"/>
                  <a:pt x="6659800" y="405504"/>
                  <a:pt x="6674337" y="359262"/>
                </a:cubicBezTo>
                <a:cubicBezTo>
                  <a:pt x="6685967" y="334364"/>
                  <a:pt x="6717949" y="320135"/>
                  <a:pt x="6741209" y="334364"/>
                </a:cubicBezTo>
                <a:cubicBezTo>
                  <a:pt x="6770283" y="348592"/>
                  <a:pt x="6761561" y="387720"/>
                  <a:pt x="6761561" y="416176"/>
                </a:cubicBezTo>
                <a:cubicBezTo>
                  <a:pt x="6764469" y="469532"/>
                  <a:pt x="6741209" y="494431"/>
                  <a:pt x="6700505" y="505101"/>
                </a:cubicBezTo>
                <a:cubicBezTo>
                  <a:pt x="6651077" y="519330"/>
                  <a:pt x="6601651" y="537116"/>
                  <a:pt x="6537687" y="558458"/>
                </a:cubicBezTo>
                <a:cubicBezTo>
                  <a:pt x="6607466" y="594028"/>
                  <a:pt x="6659800" y="586915"/>
                  <a:pt x="6712134" y="558458"/>
                </a:cubicBezTo>
                <a:cubicBezTo>
                  <a:pt x="6776098" y="526444"/>
                  <a:pt x="6860414" y="483759"/>
                  <a:pt x="6912748" y="522887"/>
                </a:cubicBezTo>
                <a:cubicBezTo>
                  <a:pt x="6991249" y="579800"/>
                  <a:pt x="7055213" y="544229"/>
                  <a:pt x="7124992" y="533558"/>
                </a:cubicBezTo>
                <a:cubicBezTo>
                  <a:pt x="7270366" y="512216"/>
                  <a:pt x="7180234" y="480203"/>
                  <a:pt x="7325607" y="462417"/>
                </a:cubicBezTo>
                <a:cubicBezTo>
                  <a:pt x="7383756" y="455303"/>
                  <a:pt x="7444813" y="426847"/>
                  <a:pt x="7529129" y="465975"/>
                </a:cubicBezTo>
                <a:cubicBezTo>
                  <a:pt x="7148252" y="672284"/>
                  <a:pt x="6967990" y="658055"/>
                  <a:pt x="6627818" y="910606"/>
                </a:cubicBezTo>
                <a:cubicBezTo>
                  <a:pt x="6642355" y="935506"/>
                  <a:pt x="6656892" y="924835"/>
                  <a:pt x="6671430" y="921277"/>
                </a:cubicBezTo>
                <a:cubicBezTo>
                  <a:pt x="6694689" y="917720"/>
                  <a:pt x="6723764" y="903491"/>
                  <a:pt x="6729579" y="949734"/>
                </a:cubicBezTo>
                <a:cubicBezTo>
                  <a:pt x="6732487" y="985305"/>
                  <a:pt x="6715041" y="1003089"/>
                  <a:pt x="6685967" y="1006647"/>
                </a:cubicBezTo>
                <a:cubicBezTo>
                  <a:pt x="6601651" y="1020875"/>
                  <a:pt x="6526057" y="1070674"/>
                  <a:pt x="6450463" y="1113358"/>
                </a:cubicBezTo>
                <a:cubicBezTo>
                  <a:pt x="6415574" y="1131144"/>
                  <a:pt x="6377777" y="1156043"/>
                  <a:pt x="6392314" y="1220069"/>
                </a:cubicBezTo>
                <a:cubicBezTo>
                  <a:pt x="6421388" y="1237855"/>
                  <a:pt x="6441741" y="1212955"/>
                  <a:pt x="6465001" y="1209399"/>
                </a:cubicBezTo>
                <a:cubicBezTo>
                  <a:pt x="6488260" y="1205842"/>
                  <a:pt x="6543502" y="1220069"/>
                  <a:pt x="6528964" y="1230741"/>
                </a:cubicBezTo>
                <a:cubicBezTo>
                  <a:pt x="6462093" y="1269868"/>
                  <a:pt x="6584206" y="1365909"/>
                  <a:pt x="6502798" y="1365909"/>
                </a:cubicBezTo>
                <a:cubicBezTo>
                  <a:pt x="6369055" y="1365909"/>
                  <a:pt x="6296368" y="1536647"/>
                  <a:pt x="6168440" y="1540204"/>
                </a:cubicBezTo>
                <a:cubicBezTo>
                  <a:pt x="6148088" y="1540204"/>
                  <a:pt x="6139366" y="1572219"/>
                  <a:pt x="6139366" y="1597117"/>
                </a:cubicBezTo>
                <a:cubicBezTo>
                  <a:pt x="6139366" y="1629132"/>
                  <a:pt x="6159717" y="1632688"/>
                  <a:pt x="6180070" y="1636245"/>
                </a:cubicBezTo>
                <a:cubicBezTo>
                  <a:pt x="6212052" y="1639802"/>
                  <a:pt x="6246941" y="1597117"/>
                  <a:pt x="6287645" y="1657587"/>
                </a:cubicBezTo>
                <a:cubicBezTo>
                  <a:pt x="6212052" y="1693158"/>
                  <a:pt x="6133551" y="1728729"/>
                  <a:pt x="6136458" y="1849668"/>
                </a:cubicBezTo>
                <a:cubicBezTo>
                  <a:pt x="6136458" y="1881683"/>
                  <a:pt x="6104476" y="1895910"/>
                  <a:pt x="6081216" y="1903025"/>
                </a:cubicBezTo>
                <a:cubicBezTo>
                  <a:pt x="6040512" y="1917252"/>
                  <a:pt x="6008530" y="1938595"/>
                  <a:pt x="5985270" y="1984836"/>
                </a:cubicBezTo>
                <a:cubicBezTo>
                  <a:pt x="5985270" y="1995507"/>
                  <a:pt x="5985270" y="2002622"/>
                  <a:pt x="5985270" y="2013292"/>
                </a:cubicBezTo>
                <a:cubicBezTo>
                  <a:pt x="5991085" y="2123562"/>
                  <a:pt x="6049234" y="2120004"/>
                  <a:pt x="6113198" y="2102219"/>
                </a:cubicBezTo>
                <a:cubicBezTo>
                  <a:pt x="6188792" y="2080877"/>
                  <a:pt x="6264386" y="2038192"/>
                  <a:pt x="6345795" y="2077320"/>
                </a:cubicBezTo>
                <a:cubicBezTo>
                  <a:pt x="6232404" y="2130676"/>
                  <a:pt x="6107384" y="2134233"/>
                  <a:pt x="6002715" y="2208931"/>
                </a:cubicBezTo>
                <a:cubicBezTo>
                  <a:pt x="6392314" y="2223159"/>
                  <a:pt x="6735394" y="1984836"/>
                  <a:pt x="7113363" y="1892353"/>
                </a:cubicBezTo>
                <a:cubicBezTo>
                  <a:pt x="7101733" y="1952823"/>
                  <a:pt x="7069751" y="1967051"/>
                  <a:pt x="7043584" y="1974165"/>
                </a:cubicBezTo>
                <a:cubicBezTo>
                  <a:pt x="6904026" y="2020407"/>
                  <a:pt x="6781913" y="2112891"/>
                  <a:pt x="6653985" y="2191146"/>
                </a:cubicBezTo>
                <a:cubicBezTo>
                  <a:pt x="6601651" y="2223159"/>
                  <a:pt x="6563854" y="2258731"/>
                  <a:pt x="6543502" y="2326314"/>
                </a:cubicBezTo>
                <a:cubicBezTo>
                  <a:pt x="6526057" y="2390340"/>
                  <a:pt x="6491167" y="2418796"/>
                  <a:pt x="6427203" y="2401012"/>
                </a:cubicBezTo>
                <a:cubicBezTo>
                  <a:pt x="6374869" y="2386784"/>
                  <a:pt x="6319627" y="2393898"/>
                  <a:pt x="6264386" y="2401012"/>
                </a:cubicBezTo>
                <a:cubicBezTo>
                  <a:pt x="6203330" y="2408126"/>
                  <a:pt x="6133551" y="2479267"/>
                  <a:pt x="6148088" y="2518395"/>
                </a:cubicBezTo>
                <a:cubicBezTo>
                  <a:pt x="6177162" y="2582422"/>
                  <a:pt x="6226589" y="2550408"/>
                  <a:pt x="6267294" y="2543294"/>
                </a:cubicBezTo>
                <a:cubicBezTo>
                  <a:pt x="6316720" y="2536181"/>
                  <a:pt x="6406851" y="2518395"/>
                  <a:pt x="6406851" y="2525509"/>
                </a:cubicBezTo>
                <a:cubicBezTo>
                  <a:pt x="6438834" y="2685576"/>
                  <a:pt x="6511520" y="2564636"/>
                  <a:pt x="6563854" y="2564636"/>
                </a:cubicBezTo>
                <a:cubicBezTo>
                  <a:pt x="6613281" y="2564636"/>
                  <a:pt x="6662707" y="2546851"/>
                  <a:pt x="6709227" y="2532623"/>
                </a:cubicBezTo>
                <a:cubicBezTo>
                  <a:pt x="6770283" y="2514837"/>
                  <a:pt x="6825524" y="2546851"/>
                  <a:pt x="6883674" y="2553965"/>
                </a:cubicBezTo>
                <a:cubicBezTo>
                  <a:pt x="6936008" y="2561080"/>
                  <a:pt x="6906934" y="2653563"/>
                  <a:pt x="6938916" y="2692689"/>
                </a:cubicBezTo>
                <a:cubicBezTo>
                  <a:pt x="6944730" y="2703362"/>
                  <a:pt x="6950545" y="2703362"/>
                  <a:pt x="6956360" y="2703362"/>
                </a:cubicBezTo>
                <a:cubicBezTo>
                  <a:pt x="6973805" y="2980812"/>
                  <a:pt x="7279088" y="2913227"/>
                  <a:pt x="7279088" y="2923898"/>
                </a:cubicBezTo>
                <a:cubicBezTo>
                  <a:pt x="7305255" y="2941684"/>
                  <a:pt x="7337237" y="2899000"/>
                  <a:pt x="7369219" y="2941684"/>
                </a:cubicBezTo>
                <a:cubicBezTo>
                  <a:pt x="7232569" y="3137322"/>
                  <a:pt x="7023231" y="3183563"/>
                  <a:pt x="6837155" y="3329402"/>
                </a:cubicBezTo>
                <a:cubicBezTo>
                  <a:pt x="6991249" y="3379202"/>
                  <a:pt x="7081381" y="3208463"/>
                  <a:pt x="7194772" y="3229805"/>
                </a:cubicBezTo>
                <a:cubicBezTo>
                  <a:pt x="7250013" y="3283162"/>
                  <a:pt x="7084288" y="3368530"/>
                  <a:pt x="7244198" y="3393429"/>
                </a:cubicBezTo>
                <a:cubicBezTo>
                  <a:pt x="7174420" y="3439672"/>
                  <a:pt x="7124992" y="3485914"/>
                  <a:pt x="7075566" y="3539269"/>
                </a:cubicBezTo>
                <a:cubicBezTo>
                  <a:pt x="6991249" y="3635309"/>
                  <a:pt x="6973805" y="3699337"/>
                  <a:pt x="7014509" y="3827390"/>
                </a:cubicBezTo>
                <a:cubicBezTo>
                  <a:pt x="7040677" y="3912759"/>
                  <a:pt x="7078473" y="3991015"/>
                  <a:pt x="7043584" y="4090612"/>
                </a:cubicBezTo>
                <a:cubicBezTo>
                  <a:pt x="7020324" y="4158196"/>
                  <a:pt x="7029047" y="4204438"/>
                  <a:pt x="7116270" y="4172424"/>
                </a:cubicBezTo>
                <a:cubicBezTo>
                  <a:pt x="7209309" y="4140411"/>
                  <a:pt x="7244198" y="4200882"/>
                  <a:pt x="7220938" y="4321821"/>
                </a:cubicBezTo>
                <a:cubicBezTo>
                  <a:pt x="7206402" y="4400076"/>
                  <a:pt x="7220938" y="4424975"/>
                  <a:pt x="7284903" y="4414305"/>
                </a:cubicBezTo>
                <a:cubicBezTo>
                  <a:pt x="7354681" y="4403633"/>
                  <a:pt x="7421553" y="4353835"/>
                  <a:pt x="7508777" y="4378734"/>
                </a:cubicBezTo>
                <a:cubicBezTo>
                  <a:pt x="7438998" y="4521016"/>
                  <a:pt x="7290717" y="4478331"/>
                  <a:pt x="7209309" y="4613499"/>
                </a:cubicBezTo>
                <a:cubicBezTo>
                  <a:pt x="7305255" y="4613499"/>
                  <a:pt x="7380849" y="4613499"/>
                  <a:pt x="7450627" y="4585042"/>
                </a:cubicBezTo>
                <a:cubicBezTo>
                  <a:pt x="7479702" y="4574373"/>
                  <a:pt x="7511684" y="4560144"/>
                  <a:pt x="7529129" y="4602828"/>
                </a:cubicBezTo>
                <a:cubicBezTo>
                  <a:pt x="7549482" y="4652628"/>
                  <a:pt x="7508777" y="4670412"/>
                  <a:pt x="7485517" y="4677526"/>
                </a:cubicBezTo>
                <a:cubicBezTo>
                  <a:pt x="7418645" y="4702425"/>
                  <a:pt x="7366312" y="4759339"/>
                  <a:pt x="7308162" y="4805580"/>
                </a:cubicBezTo>
                <a:cubicBezTo>
                  <a:pt x="7183142" y="4905177"/>
                  <a:pt x="7046491" y="4990547"/>
                  <a:pt x="6941823" y="5154171"/>
                </a:cubicBezTo>
                <a:cubicBezTo>
                  <a:pt x="7072659" y="5111487"/>
                  <a:pt x="7171512" y="5011889"/>
                  <a:pt x="7296533" y="4994104"/>
                </a:cubicBezTo>
                <a:cubicBezTo>
                  <a:pt x="7188956" y="5143500"/>
                  <a:pt x="7052306" y="5243097"/>
                  <a:pt x="6924378" y="5353367"/>
                </a:cubicBezTo>
                <a:cubicBezTo>
                  <a:pt x="6886581" y="5385379"/>
                  <a:pt x="6848784" y="5406721"/>
                  <a:pt x="6842970" y="5474306"/>
                </a:cubicBezTo>
                <a:cubicBezTo>
                  <a:pt x="6825524" y="5605917"/>
                  <a:pt x="6779006" y="5712629"/>
                  <a:pt x="6674337" y="5769542"/>
                </a:cubicBezTo>
                <a:cubicBezTo>
                  <a:pt x="6674337" y="5769542"/>
                  <a:pt x="6680152" y="5790884"/>
                  <a:pt x="6683059" y="5801555"/>
                </a:cubicBezTo>
                <a:cubicBezTo>
                  <a:pt x="6747024" y="5805112"/>
                  <a:pt x="6796450" y="5726858"/>
                  <a:pt x="6874952" y="5755314"/>
                </a:cubicBezTo>
                <a:cubicBezTo>
                  <a:pt x="6796450" y="5862025"/>
                  <a:pt x="6732487" y="5954508"/>
                  <a:pt x="6624910" y="6004307"/>
                </a:cubicBezTo>
                <a:cubicBezTo>
                  <a:pt x="6537687" y="6043434"/>
                  <a:pt x="6430111" y="6068335"/>
                  <a:pt x="6366147" y="6196388"/>
                </a:cubicBezTo>
                <a:cubicBezTo>
                  <a:pt x="6438834" y="6221287"/>
                  <a:pt x="6494075" y="6189274"/>
                  <a:pt x="6549317" y="6167932"/>
                </a:cubicBezTo>
                <a:cubicBezTo>
                  <a:pt x="6633633" y="6132361"/>
                  <a:pt x="6717949" y="6093234"/>
                  <a:pt x="6802265" y="6057663"/>
                </a:cubicBezTo>
                <a:cubicBezTo>
                  <a:pt x="6834248" y="6043434"/>
                  <a:pt x="6869137" y="6036320"/>
                  <a:pt x="6889489" y="6100347"/>
                </a:cubicBezTo>
                <a:cubicBezTo>
                  <a:pt x="6781913" y="6114575"/>
                  <a:pt x="6717949" y="6199945"/>
                  <a:pt x="6651077" y="6281757"/>
                </a:cubicBezTo>
                <a:cubicBezTo>
                  <a:pt x="6613281" y="6327999"/>
                  <a:pt x="6581298" y="6388469"/>
                  <a:pt x="6514427" y="6367127"/>
                </a:cubicBezTo>
                <a:cubicBezTo>
                  <a:pt x="6479538" y="6356456"/>
                  <a:pt x="6456278" y="6388469"/>
                  <a:pt x="6459185" y="6431153"/>
                </a:cubicBezTo>
                <a:cubicBezTo>
                  <a:pt x="6473723" y="6580550"/>
                  <a:pt x="6389406" y="6630349"/>
                  <a:pt x="6302183" y="6658805"/>
                </a:cubicBezTo>
                <a:cubicBezTo>
                  <a:pt x="6174255" y="6701489"/>
                  <a:pt x="6060864" y="6786859"/>
                  <a:pt x="5941659" y="6858000"/>
                </a:cubicBezTo>
                <a:lnTo>
                  <a:pt x="3114003" y="6858000"/>
                </a:lnTo>
                <a:lnTo>
                  <a:pt x="2238233" y="6858000"/>
                </a:lnTo>
                <a:lnTo>
                  <a:pt x="2022952" y="6858000"/>
                </a:lnTo>
                <a:lnTo>
                  <a:pt x="234679"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932688" y="1673352"/>
            <a:ext cx="5596128" cy="3511296"/>
          </a:xfrm>
        </p:spPr>
        <p:txBody>
          <a:bodyPr anchor="ctr">
            <a:normAutofit/>
          </a:bodyPr>
          <a:lstStyle>
            <a:lvl1pPr algn="l">
              <a:lnSpc>
                <a:spcPct val="100000"/>
              </a:lnSpc>
              <a:defRPr sz="48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8110728" y="1674546"/>
            <a:ext cx="3401568" cy="3508908"/>
          </a:xfrm>
        </p:spPr>
        <p:txBody>
          <a:bodyPr anchor="ctr"/>
          <a:lstStyle>
            <a:lvl1pPr marL="0" indent="0" algn="l">
              <a:buNone/>
              <a:defRPr sz="28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880157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3 colum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dirty="0"/>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31089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3108960" cy="3063240"/>
          </a:xfrm>
        </p:spPr>
        <p:txBody>
          <a:bodyPr>
            <a:norm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4541520" y="2011680"/>
            <a:ext cx="31089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4541520" y="3127248"/>
            <a:ext cx="3108960" cy="3063240"/>
          </a:xfrm>
        </p:spPr>
        <p:txBody>
          <a:bodyPr>
            <a:norm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r>
              <a:rPr lang="en-US" dirty="0"/>
              <a:t>9/3/20XX</a:t>
            </a:r>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r>
              <a:rPr lang="en-US" dirty="0"/>
              <a:t>Presentation Title</a:t>
            </a:r>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B9713C8C-8E70-45D5-AE59-23E60168254E}" type="slidenum">
              <a:rPr lang="en-US" smtClean="0"/>
              <a:t>‹#›</a:t>
            </a:fld>
            <a:endParaRPr lang="en-US" dirty="0"/>
          </a:p>
        </p:txBody>
      </p:sp>
      <p:sp>
        <p:nvSpPr>
          <p:cNvPr id="11" name="Text Placeholder 4">
            <a:extLst>
              <a:ext uri="{FF2B5EF4-FFF2-40B4-BE49-F238E27FC236}">
                <a16:creationId xmlns:a16="http://schemas.microsoft.com/office/drawing/2014/main" id="{B4B72819-870F-4CC8-9DEF-58C3AB4CD685}"/>
              </a:ext>
            </a:extLst>
          </p:cNvPr>
          <p:cNvSpPr>
            <a:spLocks noGrp="1"/>
          </p:cNvSpPr>
          <p:nvPr>
            <p:ph type="body" sz="quarter" idx="13"/>
          </p:nvPr>
        </p:nvSpPr>
        <p:spPr>
          <a:xfrm>
            <a:off x="8243252" y="2011680"/>
            <a:ext cx="31089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5">
            <a:extLst>
              <a:ext uri="{FF2B5EF4-FFF2-40B4-BE49-F238E27FC236}">
                <a16:creationId xmlns:a16="http://schemas.microsoft.com/office/drawing/2014/main" id="{D7812E9D-BE2A-41F4-AA15-DC0B8C56AE77}"/>
              </a:ext>
            </a:extLst>
          </p:cNvPr>
          <p:cNvSpPr>
            <a:spLocks noGrp="1"/>
          </p:cNvSpPr>
          <p:nvPr>
            <p:ph sz="quarter" idx="14"/>
          </p:nvPr>
        </p:nvSpPr>
        <p:spPr>
          <a:xfrm>
            <a:off x="8243252" y="3127248"/>
            <a:ext cx="3108960" cy="3063240"/>
          </a:xfrm>
        </p:spPr>
        <p:txBody>
          <a:bodyPr>
            <a:norm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7611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with 2 pictures">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2E6D765B-CB67-4A95-A679-026ECF057447}"/>
              </a:ext>
            </a:extLst>
          </p:cNvPr>
          <p:cNvSpPr>
            <a:spLocks noGrp="1"/>
          </p:cNvSpPr>
          <p:nvPr>
            <p:ph type="pic" sz="quarter" idx="13"/>
          </p:nvPr>
        </p:nvSpPr>
        <p:spPr>
          <a:xfrm>
            <a:off x="0" y="0"/>
            <a:ext cx="6105136" cy="4191000"/>
          </a:xfrm>
          <a:custGeom>
            <a:avLst/>
            <a:gdLst>
              <a:gd name="connsiteX0" fmla="*/ 0 w 6105136"/>
              <a:gd name="connsiteY0" fmla="*/ 0 h 4191000"/>
              <a:gd name="connsiteX1" fmla="*/ 5607799 w 6105136"/>
              <a:gd name="connsiteY1" fmla="*/ 0 h 4191000"/>
              <a:gd name="connsiteX2" fmla="*/ 5571513 w 6105136"/>
              <a:gd name="connsiteY2" fmla="*/ 27327 h 4191000"/>
              <a:gd name="connsiteX3" fmla="*/ 5456712 w 6105136"/>
              <a:gd name="connsiteY3" fmla="*/ 261788 h 4191000"/>
              <a:gd name="connsiteX4" fmla="*/ 5651844 w 6105136"/>
              <a:gd name="connsiteY4" fmla="*/ 341674 h 4191000"/>
              <a:gd name="connsiteX5" fmla="*/ 5663501 w 6105136"/>
              <a:gd name="connsiteY5" fmla="*/ 477009 h 4191000"/>
              <a:gd name="connsiteX6" fmla="*/ 5762794 w 6105136"/>
              <a:gd name="connsiteY6" fmla="*/ 628324 h 4191000"/>
              <a:gd name="connsiteX7" fmla="*/ 5981237 w 6105136"/>
              <a:gd name="connsiteY7" fmla="*/ 841197 h 4191000"/>
              <a:gd name="connsiteX8" fmla="*/ 6105136 w 6105136"/>
              <a:gd name="connsiteY8" fmla="*/ 984052 h 4191000"/>
              <a:gd name="connsiteX9" fmla="*/ 5891443 w 6105136"/>
              <a:gd name="connsiteY9" fmla="*/ 1022115 h 4191000"/>
              <a:gd name="connsiteX10" fmla="*/ 5858202 w 6105136"/>
              <a:gd name="connsiteY10" fmla="*/ 1044202 h 4191000"/>
              <a:gd name="connsiteX11" fmla="*/ 5883673 w 6105136"/>
              <a:gd name="connsiteY11" fmla="*/ 1119387 h 4191000"/>
              <a:gd name="connsiteX12" fmla="*/ 5917778 w 6105136"/>
              <a:gd name="connsiteY12" fmla="*/ 1194108 h 4191000"/>
              <a:gd name="connsiteX13" fmla="*/ 5894034 w 6105136"/>
              <a:gd name="connsiteY13" fmla="*/ 1252846 h 4191000"/>
              <a:gd name="connsiteX14" fmla="*/ 5727393 w 6105136"/>
              <a:gd name="connsiteY14" fmla="*/ 1507074 h 4191000"/>
              <a:gd name="connsiteX15" fmla="*/ 5590543 w 6105136"/>
              <a:gd name="connsiteY15" fmla="*/ 1608104 h 4191000"/>
              <a:gd name="connsiteX16" fmla="*/ 5278850 w 6105136"/>
              <a:gd name="connsiteY16" fmla="*/ 2067214 h 4191000"/>
              <a:gd name="connsiteX17" fmla="*/ 5180851 w 6105136"/>
              <a:gd name="connsiteY17" fmla="*/ 2216179 h 4191000"/>
              <a:gd name="connsiteX18" fmla="*/ 5253380 w 6105136"/>
              <a:gd name="connsiteY18" fmla="*/ 2268808 h 4191000"/>
              <a:gd name="connsiteX19" fmla="*/ 5114368 w 6105136"/>
              <a:gd name="connsiteY19" fmla="*/ 2424825 h 4191000"/>
              <a:gd name="connsiteX20" fmla="*/ 4950749 w 6105136"/>
              <a:gd name="connsiteY20" fmla="*/ 2598221 h 4191000"/>
              <a:gd name="connsiteX21" fmla="*/ 4908013 w 6105136"/>
              <a:gd name="connsiteY21" fmla="*/ 2644276 h 4191000"/>
              <a:gd name="connsiteX22" fmla="*/ 1716450 w 6105136"/>
              <a:gd name="connsiteY22" fmla="*/ 4190409 h 4191000"/>
              <a:gd name="connsiteX23" fmla="*/ 1666111 w 6105136"/>
              <a:gd name="connsiteY23" fmla="*/ 4191000 h 4191000"/>
              <a:gd name="connsiteX24" fmla="*/ 1557777 w 6105136"/>
              <a:gd name="connsiteY24" fmla="*/ 4191000 h 4191000"/>
              <a:gd name="connsiteX25" fmla="*/ 1535079 w 6105136"/>
              <a:gd name="connsiteY25" fmla="*/ 4190306 h 4191000"/>
              <a:gd name="connsiteX26" fmla="*/ 645760 w 6105136"/>
              <a:gd name="connsiteY26" fmla="*/ 3962397 h 4191000"/>
              <a:gd name="connsiteX27" fmla="*/ 293915 w 6105136"/>
              <a:gd name="connsiteY27" fmla="*/ 3785239 h 4191000"/>
              <a:gd name="connsiteX28" fmla="*/ 68403 w 6105136"/>
              <a:gd name="connsiteY28" fmla="*/ 3637448 h 4191000"/>
              <a:gd name="connsiteX29" fmla="*/ 0 w 6105136"/>
              <a:gd name="connsiteY29" fmla="*/ 3589272 h 419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6105136" h="4191000">
                <a:moveTo>
                  <a:pt x="0" y="0"/>
                </a:moveTo>
                <a:lnTo>
                  <a:pt x="5607799" y="0"/>
                </a:lnTo>
                <a:lnTo>
                  <a:pt x="5571513" y="27327"/>
                </a:lnTo>
                <a:cubicBezTo>
                  <a:pt x="5516855" y="89886"/>
                  <a:pt x="5497833" y="180727"/>
                  <a:pt x="5456712" y="261788"/>
                </a:cubicBezTo>
                <a:cubicBezTo>
                  <a:pt x="5516289" y="304550"/>
                  <a:pt x="5587520" y="313948"/>
                  <a:pt x="5651844" y="341674"/>
                </a:cubicBezTo>
                <a:cubicBezTo>
                  <a:pt x="5718760" y="370809"/>
                  <a:pt x="5718760" y="392425"/>
                  <a:pt x="5663501" y="477009"/>
                </a:cubicBezTo>
                <a:cubicBezTo>
                  <a:pt x="5807259" y="495339"/>
                  <a:pt x="5807259" y="495339"/>
                  <a:pt x="5762794" y="628324"/>
                </a:cubicBezTo>
                <a:cubicBezTo>
                  <a:pt x="5883243" y="640542"/>
                  <a:pt x="5962676" y="703511"/>
                  <a:pt x="5981237" y="841197"/>
                </a:cubicBezTo>
                <a:cubicBezTo>
                  <a:pt x="5990305" y="907926"/>
                  <a:pt x="6044700" y="939409"/>
                  <a:pt x="6105136" y="984052"/>
                </a:cubicBezTo>
                <a:cubicBezTo>
                  <a:pt x="6030022" y="1027286"/>
                  <a:pt x="5979081" y="1117509"/>
                  <a:pt x="5891443" y="1022115"/>
                </a:cubicBezTo>
                <a:cubicBezTo>
                  <a:pt x="5859498" y="987342"/>
                  <a:pt x="5862517" y="1031513"/>
                  <a:pt x="5858202" y="1044202"/>
                </a:cubicBezTo>
                <a:cubicBezTo>
                  <a:pt x="5847842" y="1075215"/>
                  <a:pt x="5869424" y="1095893"/>
                  <a:pt x="5883673" y="1119387"/>
                </a:cubicBezTo>
                <a:cubicBezTo>
                  <a:pt x="5897486" y="1142885"/>
                  <a:pt x="5913893" y="1167789"/>
                  <a:pt x="5917778" y="1194108"/>
                </a:cubicBezTo>
                <a:cubicBezTo>
                  <a:pt x="5920365" y="1212434"/>
                  <a:pt x="5907848" y="1239216"/>
                  <a:pt x="5894034" y="1252846"/>
                </a:cubicBezTo>
                <a:cubicBezTo>
                  <a:pt x="5821506" y="1324743"/>
                  <a:pt x="5864677" y="1486396"/>
                  <a:pt x="5727393" y="1507074"/>
                </a:cubicBezTo>
                <a:cubicBezTo>
                  <a:pt x="5665659" y="1516469"/>
                  <a:pt x="5635872" y="1575680"/>
                  <a:pt x="5590543" y="1608104"/>
                </a:cubicBezTo>
                <a:cubicBezTo>
                  <a:pt x="5432970" y="1721355"/>
                  <a:pt x="5327632" y="1867030"/>
                  <a:pt x="5278850" y="2067214"/>
                </a:cubicBezTo>
                <a:cubicBezTo>
                  <a:pt x="5265468" y="2122664"/>
                  <a:pt x="5214092" y="2167309"/>
                  <a:pt x="5180851" y="2216179"/>
                </a:cubicBezTo>
                <a:cubicBezTo>
                  <a:pt x="5196826" y="2251892"/>
                  <a:pt x="5284029" y="2174826"/>
                  <a:pt x="5253380" y="2268808"/>
                </a:cubicBezTo>
                <a:cubicBezTo>
                  <a:pt x="5230067" y="2339298"/>
                  <a:pt x="5170490" y="2383001"/>
                  <a:pt x="5114368" y="2424825"/>
                </a:cubicBezTo>
                <a:cubicBezTo>
                  <a:pt x="5050475" y="2472284"/>
                  <a:pt x="4979676" y="2510347"/>
                  <a:pt x="4950749" y="2598221"/>
                </a:cubicBezTo>
                <a:cubicBezTo>
                  <a:pt x="4944706" y="2617020"/>
                  <a:pt x="4925279" y="2636755"/>
                  <a:pt x="4908013" y="2644276"/>
                </a:cubicBezTo>
                <a:cubicBezTo>
                  <a:pt x="4120036" y="3997466"/>
                  <a:pt x="2324286" y="4174529"/>
                  <a:pt x="1716450" y="4190409"/>
                </a:cubicBezTo>
                <a:lnTo>
                  <a:pt x="1666111" y="4191000"/>
                </a:lnTo>
                <a:lnTo>
                  <a:pt x="1557777" y="4191000"/>
                </a:lnTo>
                <a:lnTo>
                  <a:pt x="1535079" y="4190306"/>
                </a:lnTo>
                <a:cubicBezTo>
                  <a:pt x="1225543" y="4176680"/>
                  <a:pt x="932844" y="4081285"/>
                  <a:pt x="645760" y="3962397"/>
                </a:cubicBezTo>
                <a:cubicBezTo>
                  <a:pt x="524448" y="3912117"/>
                  <a:pt x="411775" y="3840689"/>
                  <a:pt x="293915" y="3785239"/>
                </a:cubicBezTo>
                <a:cubicBezTo>
                  <a:pt x="212539" y="3746940"/>
                  <a:pt x="140444" y="3691254"/>
                  <a:pt x="68403" y="3637448"/>
                </a:cubicBezTo>
                <a:lnTo>
                  <a:pt x="0" y="3589272"/>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16" name="Picture Placeholder 15">
            <a:extLst>
              <a:ext uri="{FF2B5EF4-FFF2-40B4-BE49-F238E27FC236}">
                <a16:creationId xmlns:a16="http://schemas.microsoft.com/office/drawing/2014/main" id="{79B39A93-8401-44BA-A9B6-459C297B6D26}"/>
              </a:ext>
            </a:extLst>
          </p:cNvPr>
          <p:cNvSpPr>
            <a:spLocks noGrp="1"/>
          </p:cNvSpPr>
          <p:nvPr>
            <p:ph type="pic" sz="quarter" idx="14"/>
          </p:nvPr>
        </p:nvSpPr>
        <p:spPr>
          <a:xfrm>
            <a:off x="462420" y="4304418"/>
            <a:ext cx="5414116" cy="2553582"/>
          </a:xfrm>
          <a:custGeom>
            <a:avLst/>
            <a:gdLst>
              <a:gd name="connsiteX0" fmla="*/ 158526 w 5414116"/>
              <a:gd name="connsiteY0" fmla="*/ 1316979 h 2553582"/>
              <a:gd name="connsiteX1" fmla="*/ 156754 w 5414116"/>
              <a:gd name="connsiteY1" fmla="*/ 1330318 h 2553582"/>
              <a:gd name="connsiteX2" fmla="*/ 150357 w 5414116"/>
              <a:gd name="connsiteY2" fmla="*/ 1343402 h 2553582"/>
              <a:gd name="connsiteX3" fmla="*/ 148224 w 5414116"/>
              <a:gd name="connsiteY3" fmla="*/ 1345403 h 2553582"/>
              <a:gd name="connsiteX4" fmla="*/ 152759 w 5414116"/>
              <a:gd name="connsiteY4" fmla="*/ 1332109 h 2553582"/>
              <a:gd name="connsiteX5" fmla="*/ 183999 w 5414116"/>
              <a:gd name="connsiteY5" fmla="*/ 1247985 h 2553582"/>
              <a:gd name="connsiteX6" fmla="*/ 185425 w 5414116"/>
              <a:gd name="connsiteY6" fmla="*/ 1249095 h 2553582"/>
              <a:gd name="connsiteX7" fmla="*/ 177909 w 5414116"/>
              <a:gd name="connsiteY7" fmla="*/ 1267545 h 2553582"/>
              <a:gd name="connsiteX8" fmla="*/ 163267 w 5414116"/>
              <a:gd name="connsiteY8" fmla="*/ 1304542 h 2553582"/>
              <a:gd name="connsiteX9" fmla="*/ 158526 w 5414116"/>
              <a:gd name="connsiteY9" fmla="*/ 1316979 h 2553582"/>
              <a:gd name="connsiteX10" fmla="*/ 160096 w 5414116"/>
              <a:gd name="connsiteY10" fmla="*/ 1305161 h 2553582"/>
              <a:gd name="connsiteX11" fmla="*/ 183999 w 5414116"/>
              <a:gd name="connsiteY11" fmla="*/ 1247985 h 2553582"/>
              <a:gd name="connsiteX12" fmla="*/ 2747400 w 5414116"/>
              <a:gd name="connsiteY12" fmla="*/ 406 h 2553582"/>
              <a:gd name="connsiteX13" fmla="*/ 3649095 w 5414116"/>
              <a:gd name="connsiteY13" fmla="*/ 133697 h 2553582"/>
              <a:gd name="connsiteX14" fmla="*/ 4698157 w 5414116"/>
              <a:gd name="connsiteY14" fmla="*/ 641897 h 2553582"/>
              <a:gd name="connsiteX15" fmla="*/ 4969229 w 5414116"/>
              <a:gd name="connsiteY15" fmla="*/ 864848 h 2553582"/>
              <a:gd name="connsiteX16" fmla="*/ 5031717 w 5414116"/>
              <a:gd name="connsiteY16" fmla="*/ 1024948 h 2553582"/>
              <a:gd name="connsiteX17" fmla="*/ 5057014 w 5414116"/>
              <a:gd name="connsiteY17" fmla="*/ 1071682 h 2553582"/>
              <a:gd name="connsiteX18" fmla="*/ 5135838 w 5414116"/>
              <a:gd name="connsiteY18" fmla="*/ 1143392 h 2553582"/>
              <a:gd name="connsiteX19" fmla="*/ 5266156 w 5414116"/>
              <a:gd name="connsiteY19" fmla="*/ 1289064 h 2553582"/>
              <a:gd name="connsiteX20" fmla="*/ 5195858 w 5414116"/>
              <a:gd name="connsiteY20" fmla="*/ 1298567 h 2553582"/>
              <a:gd name="connsiteX21" fmla="*/ 5041179 w 5414116"/>
              <a:gd name="connsiteY21" fmla="*/ 1192607 h 2553582"/>
              <a:gd name="connsiteX22" fmla="*/ 4918135 w 5414116"/>
              <a:gd name="connsiteY22" fmla="*/ 1145234 h 2553582"/>
              <a:gd name="connsiteX23" fmla="*/ 5060171 w 5414116"/>
              <a:gd name="connsiteY23" fmla="*/ 1300349 h 2553582"/>
              <a:gd name="connsiteX24" fmla="*/ 5184421 w 5414116"/>
              <a:gd name="connsiteY24" fmla="*/ 1487704 h 2553582"/>
              <a:gd name="connsiteX25" fmla="*/ 5058648 w 5414116"/>
              <a:gd name="connsiteY25" fmla="*/ 1427657 h 2553582"/>
              <a:gd name="connsiteX26" fmla="*/ 5045794 w 5414116"/>
              <a:gd name="connsiteY26" fmla="*/ 1446015 h 2553582"/>
              <a:gd name="connsiteX27" fmla="*/ 5101767 w 5414116"/>
              <a:gd name="connsiteY27" fmla="*/ 1647359 h 2553582"/>
              <a:gd name="connsiteX28" fmla="*/ 5135030 w 5414116"/>
              <a:gd name="connsiteY28" fmla="*/ 1731061 h 2553582"/>
              <a:gd name="connsiteX29" fmla="*/ 5321944 w 5414116"/>
              <a:gd name="connsiteY29" fmla="*/ 2003361 h 2553582"/>
              <a:gd name="connsiteX30" fmla="*/ 5107240 w 5414116"/>
              <a:gd name="connsiteY30" fmla="*/ 1850840 h 2553582"/>
              <a:gd name="connsiteX31" fmla="*/ 5290952 w 5414116"/>
              <a:gd name="connsiteY31" fmla="*/ 2116036 h 2553582"/>
              <a:gd name="connsiteX32" fmla="*/ 5388446 w 5414116"/>
              <a:gd name="connsiteY32" fmla="*/ 2220887 h 2553582"/>
              <a:gd name="connsiteX33" fmla="*/ 5403992 w 5414116"/>
              <a:gd name="connsiteY33" fmla="*/ 2273010 h 2553582"/>
              <a:gd name="connsiteX34" fmla="*/ 5345240 w 5414116"/>
              <a:gd name="connsiteY34" fmla="*/ 2269525 h 2553582"/>
              <a:gd name="connsiteX35" fmla="*/ 5181971 w 5414116"/>
              <a:gd name="connsiteY35" fmla="*/ 2212341 h 2553582"/>
              <a:gd name="connsiteX36" fmla="*/ 5342451 w 5414116"/>
              <a:gd name="connsiteY36" fmla="*/ 2399541 h 2553582"/>
              <a:gd name="connsiteX37" fmla="*/ 5193127 w 5414116"/>
              <a:gd name="connsiteY37" fmla="*/ 2341296 h 2553582"/>
              <a:gd name="connsiteX38" fmla="*/ 5128778 w 5414116"/>
              <a:gd name="connsiteY38" fmla="*/ 2384953 h 2553582"/>
              <a:gd name="connsiteX39" fmla="*/ 5024779 w 5414116"/>
              <a:gd name="connsiteY39" fmla="*/ 2455361 h 2553582"/>
              <a:gd name="connsiteX40" fmla="*/ 4957119 w 5414116"/>
              <a:gd name="connsiteY40" fmla="*/ 2492221 h 2553582"/>
              <a:gd name="connsiteX41" fmla="*/ 4951208 w 5414116"/>
              <a:gd name="connsiteY41" fmla="*/ 2536243 h 2553582"/>
              <a:gd name="connsiteX42" fmla="*/ 4942986 w 5414116"/>
              <a:gd name="connsiteY42" fmla="*/ 2553582 h 2553582"/>
              <a:gd name="connsiteX43" fmla="*/ 0 w 5414116"/>
              <a:gd name="connsiteY43" fmla="*/ 2553582 h 2553582"/>
              <a:gd name="connsiteX44" fmla="*/ 10415 w 5414116"/>
              <a:gd name="connsiteY44" fmla="*/ 2540282 h 2553582"/>
              <a:gd name="connsiteX45" fmla="*/ 50390 w 5414116"/>
              <a:gd name="connsiteY45" fmla="*/ 2514109 h 2553582"/>
              <a:gd name="connsiteX46" fmla="*/ 78593 w 5414116"/>
              <a:gd name="connsiteY46" fmla="*/ 2498362 h 2553582"/>
              <a:gd name="connsiteX47" fmla="*/ 68604 w 5414116"/>
              <a:gd name="connsiteY47" fmla="*/ 2478966 h 2553582"/>
              <a:gd name="connsiteX48" fmla="*/ 51592 w 5414116"/>
              <a:gd name="connsiteY48" fmla="*/ 2367344 h 2553582"/>
              <a:gd name="connsiteX49" fmla="*/ 167239 w 5414116"/>
              <a:gd name="connsiteY49" fmla="*/ 2281968 h 2553582"/>
              <a:gd name="connsiteX50" fmla="*/ 218700 w 5414116"/>
              <a:gd name="connsiteY50" fmla="*/ 2261009 h 2553582"/>
              <a:gd name="connsiteX51" fmla="*/ 144260 w 5414116"/>
              <a:gd name="connsiteY51" fmla="*/ 2232104 h 2553582"/>
              <a:gd name="connsiteX52" fmla="*/ 132450 w 5414116"/>
              <a:gd name="connsiteY52" fmla="*/ 2182200 h 2553582"/>
              <a:gd name="connsiteX53" fmla="*/ 128269 w 5414116"/>
              <a:gd name="connsiteY53" fmla="*/ 2157485 h 2553582"/>
              <a:gd name="connsiteX54" fmla="*/ 102768 w 5414116"/>
              <a:gd name="connsiteY54" fmla="*/ 2004430 h 2553582"/>
              <a:gd name="connsiteX55" fmla="*/ 128485 w 5414116"/>
              <a:gd name="connsiteY55" fmla="*/ 1969383 h 2553582"/>
              <a:gd name="connsiteX56" fmla="*/ 316632 w 5414116"/>
              <a:gd name="connsiteY56" fmla="*/ 1814867 h 2553582"/>
              <a:gd name="connsiteX57" fmla="*/ 204084 w 5414116"/>
              <a:gd name="connsiteY57" fmla="*/ 1732869 h 2553582"/>
              <a:gd name="connsiteX58" fmla="*/ 227085 w 5414116"/>
              <a:gd name="connsiteY58" fmla="*/ 1644378 h 2553582"/>
              <a:gd name="connsiteX59" fmla="*/ 194840 w 5414116"/>
              <a:gd name="connsiteY59" fmla="*/ 1531510 h 2553582"/>
              <a:gd name="connsiteX60" fmla="*/ 153201 w 5414116"/>
              <a:gd name="connsiteY60" fmla="*/ 1357062 h 2553582"/>
              <a:gd name="connsiteX61" fmla="*/ 156754 w 5414116"/>
              <a:gd name="connsiteY61" fmla="*/ 1330318 h 2553582"/>
              <a:gd name="connsiteX62" fmla="*/ 158203 w 5414116"/>
              <a:gd name="connsiteY62" fmla="*/ 1327353 h 2553582"/>
              <a:gd name="connsiteX63" fmla="*/ 183908 w 5414116"/>
              <a:gd name="connsiteY63" fmla="*/ 1271808 h 2553582"/>
              <a:gd name="connsiteX64" fmla="*/ 192178 w 5414116"/>
              <a:gd name="connsiteY64" fmla="*/ 1254359 h 2553582"/>
              <a:gd name="connsiteX65" fmla="*/ 197963 w 5414116"/>
              <a:gd name="connsiteY65" fmla="*/ 1258870 h 2553582"/>
              <a:gd name="connsiteX66" fmla="*/ 207082 w 5414116"/>
              <a:gd name="connsiteY66" fmla="*/ 1270177 h 2553582"/>
              <a:gd name="connsiteX67" fmla="*/ 225258 w 5414116"/>
              <a:gd name="connsiteY67" fmla="*/ 1249926 h 2553582"/>
              <a:gd name="connsiteX68" fmla="*/ 225383 w 5414116"/>
              <a:gd name="connsiteY68" fmla="*/ 1197822 h 2553582"/>
              <a:gd name="connsiteX69" fmla="*/ 198195 w 5414116"/>
              <a:gd name="connsiteY69" fmla="*/ 1241661 h 2553582"/>
              <a:gd name="connsiteX70" fmla="*/ 192178 w 5414116"/>
              <a:gd name="connsiteY70" fmla="*/ 1254359 h 2553582"/>
              <a:gd name="connsiteX71" fmla="*/ 185425 w 5414116"/>
              <a:gd name="connsiteY71" fmla="*/ 1249095 h 2553582"/>
              <a:gd name="connsiteX72" fmla="*/ 194847 w 5414116"/>
              <a:gd name="connsiteY72" fmla="*/ 1225969 h 2553582"/>
              <a:gd name="connsiteX73" fmla="*/ 248781 w 5414116"/>
              <a:gd name="connsiteY73" fmla="*/ 1110761 h 2553582"/>
              <a:gd name="connsiteX74" fmla="*/ 418181 w 5414116"/>
              <a:gd name="connsiteY74" fmla="*/ 974220 h 2553582"/>
              <a:gd name="connsiteX75" fmla="*/ 532987 w 5414116"/>
              <a:gd name="connsiteY75" fmla="*/ 931088 h 2553582"/>
              <a:gd name="connsiteX76" fmla="*/ 846702 w 5414116"/>
              <a:gd name="connsiteY76" fmla="*/ 686183 h 2553582"/>
              <a:gd name="connsiteX77" fmla="*/ 946487 w 5414116"/>
              <a:gd name="connsiteY77" fmla="*/ 606427 h 2553582"/>
              <a:gd name="connsiteX78" fmla="*/ 909859 w 5414116"/>
              <a:gd name="connsiteY78" fmla="*/ 561037 h 2553582"/>
              <a:gd name="connsiteX79" fmla="*/ 1038549 w 5414116"/>
              <a:gd name="connsiteY79" fmla="*/ 483076 h 2553582"/>
              <a:gd name="connsiteX80" fmla="*/ 1187871 w 5414116"/>
              <a:gd name="connsiteY80" fmla="*/ 397948 h 2553582"/>
              <a:gd name="connsiteX81" fmla="*/ 2747400 w 5414116"/>
              <a:gd name="connsiteY81" fmla="*/ 406 h 25535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Lst>
            <a:rect l="l" t="t" r="r" b="b"/>
            <a:pathLst>
              <a:path w="5414116" h="2553582">
                <a:moveTo>
                  <a:pt x="158526" y="1316979"/>
                </a:moveTo>
                <a:lnTo>
                  <a:pt x="156754" y="1330318"/>
                </a:lnTo>
                <a:lnTo>
                  <a:pt x="150357" y="1343402"/>
                </a:lnTo>
                <a:cubicBezTo>
                  <a:pt x="148595" y="1346671"/>
                  <a:pt x="147784" y="1347597"/>
                  <a:pt x="148224" y="1345403"/>
                </a:cubicBezTo>
                <a:cubicBezTo>
                  <a:pt x="148536" y="1343890"/>
                  <a:pt x="150150" y="1339188"/>
                  <a:pt x="152759" y="1332109"/>
                </a:cubicBezTo>
                <a:close/>
                <a:moveTo>
                  <a:pt x="183999" y="1247985"/>
                </a:moveTo>
                <a:lnTo>
                  <a:pt x="185425" y="1249095"/>
                </a:lnTo>
                <a:lnTo>
                  <a:pt x="177909" y="1267545"/>
                </a:lnTo>
                <a:cubicBezTo>
                  <a:pt x="172543" y="1280910"/>
                  <a:pt x="167559" y="1293511"/>
                  <a:pt x="163267" y="1304542"/>
                </a:cubicBezTo>
                <a:lnTo>
                  <a:pt x="158526" y="1316979"/>
                </a:lnTo>
                <a:lnTo>
                  <a:pt x="160096" y="1305161"/>
                </a:lnTo>
                <a:cubicBezTo>
                  <a:pt x="166154" y="1273946"/>
                  <a:pt x="174799" y="1251295"/>
                  <a:pt x="183999" y="1247985"/>
                </a:cubicBezTo>
                <a:close/>
                <a:moveTo>
                  <a:pt x="2747400" y="406"/>
                </a:moveTo>
                <a:cubicBezTo>
                  <a:pt x="3035071" y="-4281"/>
                  <a:pt x="3341945" y="31161"/>
                  <a:pt x="3649095" y="133697"/>
                </a:cubicBezTo>
                <a:cubicBezTo>
                  <a:pt x="3849864" y="200721"/>
                  <a:pt x="4603144" y="576730"/>
                  <a:pt x="4698157" y="641897"/>
                </a:cubicBezTo>
                <a:cubicBezTo>
                  <a:pt x="4795794" y="709015"/>
                  <a:pt x="4865356" y="805949"/>
                  <a:pt x="4969229" y="864848"/>
                </a:cubicBezTo>
                <a:cubicBezTo>
                  <a:pt x="5024230" y="895855"/>
                  <a:pt x="5072076" y="940214"/>
                  <a:pt x="5031717" y="1024948"/>
                </a:cubicBezTo>
                <a:cubicBezTo>
                  <a:pt x="5020170" y="1048963"/>
                  <a:pt x="5029183" y="1072811"/>
                  <a:pt x="5057014" y="1071682"/>
                </a:cubicBezTo>
                <a:cubicBezTo>
                  <a:pt x="5109680" y="1069387"/>
                  <a:pt x="5118666" y="1110271"/>
                  <a:pt x="5135838" y="1143392"/>
                </a:cubicBezTo>
                <a:cubicBezTo>
                  <a:pt x="5166252" y="1202027"/>
                  <a:pt x="5193622" y="1263285"/>
                  <a:pt x="5266156" y="1289064"/>
                </a:cubicBezTo>
                <a:cubicBezTo>
                  <a:pt x="5238324" y="1323279"/>
                  <a:pt x="5215649" y="1311585"/>
                  <a:pt x="5195858" y="1298567"/>
                </a:cubicBezTo>
                <a:cubicBezTo>
                  <a:pt x="5143669" y="1263879"/>
                  <a:pt x="5093474" y="1226987"/>
                  <a:pt x="5041179" y="1192607"/>
                </a:cubicBezTo>
                <a:cubicBezTo>
                  <a:pt x="5007224" y="1170236"/>
                  <a:pt x="4975133" y="1142623"/>
                  <a:pt x="4918135" y="1145234"/>
                </a:cubicBezTo>
                <a:cubicBezTo>
                  <a:pt x="4935797" y="1231274"/>
                  <a:pt x="5007025" y="1262427"/>
                  <a:pt x="5060171" y="1300349"/>
                </a:cubicBezTo>
                <a:cubicBezTo>
                  <a:pt x="5126536" y="1347737"/>
                  <a:pt x="5152263" y="1413621"/>
                  <a:pt x="5184421" y="1487704"/>
                </a:cubicBezTo>
                <a:cubicBezTo>
                  <a:pt x="5122415" y="1489134"/>
                  <a:pt x="5103753" y="1435610"/>
                  <a:pt x="5058648" y="1427657"/>
                </a:cubicBezTo>
                <a:cubicBezTo>
                  <a:pt x="5053296" y="1435084"/>
                  <a:pt x="5045346" y="1445577"/>
                  <a:pt x="5045794" y="1446015"/>
                </a:cubicBezTo>
                <a:cubicBezTo>
                  <a:pt x="5106451" y="1496737"/>
                  <a:pt x="5117537" y="1568193"/>
                  <a:pt x="5101767" y="1647359"/>
                </a:cubicBezTo>
                <a:cubicBezTo>
                  <a:pt x="5093584" y="1688209"/>
                  <a:pt x="5115626" y="1706770"/>
                  <a:pt x="5135030" y="1731061"/>
                </a:cubicBezTo>
                <a:cubicBezTo>
                  <a:pt x="5203090" y="1816944"/>
                  <a:pt x="5278566" y="1897224"/>
                  <a:pt x="5321944" y="2003361"/>
                </a:cubicBezTo>
                <a:cubicBezTo>
                  <a:pt x="5239878" y="1971324"/>
                  <a:pt x="5191106" y="1897335"/>
                  <a:pt x="5107240" y="1850840"/>
                </a:cubicBezTo>
                <a:cubicBezTo>
                  <a:pt x="5146549" y="1965041"/>
                  <a:pt x="5224816" y="2036621"/>
                  <a:pt x="5290952" y="2116036"/>
                </a:cubicBezTo>
                <a:cubicBezTo>
                  <a:pt x="5321198" y="2152238"/>
                  <a:pt x="5345753" y="2195120"/>
                  <a:pt x="5388446" y="2220887"/>
                </a:cubicBezTo>
                <a:cubicBezTo>
                  <a:pt x="5403552" y="2230128"/>
                  <a:pt x="5428090" y="2247608"/>
                  <a:pt x="5403992" y="2273010"/>
                </a:cubicBezTo>
                <a:cubicBezTo>
                  <a:pt x="5383871" y="2294002"/>
                  <a:pt x="5363583" y="2281535"/>
                  <a:pt x="5345240" y="2269525"/>
                </a:cubicBezTo>
                <a:cubicBezTo>
                  <a:pt x="5301305" y="2240459"/>
                  <a:pt x="5249677" y="2227961"/>
                  <a:pt x="5181971" y="2212341"/>
                </a:cubicBezTo>
                <a:cubicBezTo>
                  <a:pt x="5210776" y="2304349"/>
                  <a:pt x="5323140" y="2305426"/>
                  <a:pt x="5342451" y="2399541"/>
                </a:cubicBezTo>
                <a:cubicBezTo>
                  <a:pt x="5276493" y="2399374"/>
                  <a:pt x="5240279" y="2358756"/>
                  <a:pt x="5193127" y="2341296"/>
                </a:cubicBezTo>
                <a:cubicBezTo>
                  <a:pt x="5150483" y="2325566"/>
                  <a:pt x="5134316" y="2337131"/>
                  <a:pt x="5128778" y="2384953"/>
                </a:cubicBezTo>
                <a:cubicBezTo>
                  <a:pt x="5120098" y="2459440"/>
                  <a:pt x="5082689" y="2490060"/>
                  <a:pt x="5024779" y="2455361"/>
                </a:cubicBezTo>
                <a:cubicBezTo>
                  <a:pt x="4971160" y="2423009"/>
                  <a:pt x="4955618" y="2448088"/>
                  <a:pt x="4957119" y="2492221"/>
                </a:cubicBezTo>
                <a:cubicBezTo>
                  <a:pt x="4957659" y="2508307"/>
                  <a:pt x="4955422" y="2522819"/>
                  <a:pt x="4951208" y="2536243"/>
                </a:cubicBezTo>
                <a:lnTo>
                  <a:pt x="4942986" y="2553582"/>
                </a:lnTo>
                <a:lnTo>
                  <a:pt x="0" y="2553582"/>
                </a:lnTo>
                <a:lnTo>
                  <a:pt x="10415" y="2540282"/>
                </a:lnTo>
                <a:cubicBezTo>
                  <a:pt x="21321" y="2529317"/>
                  <a:pt x="34083" y="2520126"/>
                  <a:pt x="50390" y="2514109"/>
                </a:cubicBezTo>
                <a:cubicBezTo>
                  <a:pt x="60150" y="2510393"/>
                  <a:pt x="69288" y="2504190"/>
                  <a:pt x="78593" y="2498362"/>
                </a:cubicBezTo>
                <a:cubicBezTo>
                  <a:pt x="79663" y="2490260"/>
                  <a:pt x="77016" y="2483287"/>
                  <a:pt x="68604" y="2478966"/>
                </a:cubicBezTo>
                <a:cubicBezTo>
                  <a:pt x="15119" y="2451323"/>
                  <a:pt x="33815" y="2412284"/>
                  <a:pt x="51592" y="2367344"/>
                </a:cubicBezTo>
                <a:cubicBezTo>
                  <a:pt x="73482" y="2311677"/>
                  <a:pt x="117178" y="2293901"/>
                  <a:pt x="167239" y="2281968"/>
                </a:cubicBezTo>
                <a:cubicBezTo>
                  <a:pt x="184333" y="2277976"/>
                  <a:pt x="204809" y="2283134"/>
                  <a:pt x="218700" y="2261009"/>
                </a:cubicBezTo>
                <a:cubicBezTo>
                  <a:pt x="202945" y="2233233"/>
                  <a:pt x="167661" y="2244301"/>
                  <a:pt x="144260" y="2232104"/>
                </a:cubicBezTo>
                <a:cubicBezTo>
                  <a:pt x="124982" y="2221882"/>
                  <a:pt x="89225" y="2216464"/>
                  <a:pt x="132450" y="2182200"/>
                </a:cubicBezTo>
                <a:cubicBezTo>
                  <a:pt x="145069" y="2172139"/>
                  <a:pt x="138401" y="2161211"/>
                  <a:pt x="128269" y="2157485"/>
                </a:cubicBezTo>
                <a:cubicBezTo>
                  <a:pt x="45771" y="2128357"/>
                  <a:pt x="114856" y="2054401"/>
                  <a:pt x="102768" y="2004430"/>
                </a:cubicBezTo>
                <a:cubicBezTo>
                  <a:pt x="99143" y="1990876"/>
                  <a:pt x="114661" y="1971808"/>
                  <a:pt x="128485" y="1969383"/>
                </a:cubicBezTo>
                <a:cubicBezTo>
                  <a:pt x="216478" y="1953355"/>
                  <a:pt x="255260" y="1875600"/>
                  <a:pt x="316632" y="1814867"/>
                </a:cubicBezTo>
                <a:cubicBezTo>
                  <a:pt x="286607" y="1778049"/>
                  <a:pt x="240843" y="1760915"/>
                  <a:pt x="204084" y="1732869"/>
                </a:cubicBezTo>
                <a:cubicBezTo>
                  <a:pt x="165873" y="1703815"/>
                  <a:pt x="170805" y="1689937"/>
                  <a:pt x="227085" y="1644378"/>
                </a:cubicBezTo>
                <a:cubicBezTo>
                  <a:pt x="135002" y="1609983"/>
                  <a:pt x="135002" y="1609983"/>
                  <a:pt x="194840" y="1531510"/>
                </a:cubicBezTo>
                <a:cubicBezTo>
                  <a:pt x="155738" y="1518118"/>
                  <a:pt x="147268" y="1431235"/>
                  <a:pt x="153201" y="1357062"/>
                </a:cubicBezTo>
                <a:lnTo>
                  <a:pt x="156754" y="1330318"/>
                </a:lnTo>
                <a:lnTo>
                  <a:pt x="158203" y="1327353"/>
                </a:lnTo>
                <a:cubicBezTo>
                  <a:pt x="164944" y="1313010"/>
                  <a:pt x="174305" y="1292418"/>
                  <a:pt x="183908" y="1271808"/>
                </a:cubicBezTo>
                <a:lnTo>
                  <a:pt x="192178" y="1254359"/>
                </a:lnTo>
                <a:lnTo>
                  <a:pt x="197963" y="1258870"/>
                </a:lnTo>
                <a:cubicBezTo>
                  <a:pt x="201319" y="1265759"/>
                  <a:pt x="204343" y="1269123"/>
                  <a:pt x="207082" y="1270177"/>
                </a:cubicBezTo>
                <a:cubicBezTo>
                  <a:pt x="215301" y="1273335"/>
                  <a:pt x="220953" y="1255680"/>
                  <a:pt x="225258" y="1249926"/>
                </a:cubicBezTo>
                <a:cubicBezTo>
                  <a:pt x="239225" y="1231830"/>
                  <a:pt x="229470" y="1215162"/>
                  <a:pt x="225383" y="1197822"/>
                </a:cubicBezTo>
                <a:cubicBezTo>
                  <a:pt x="223809" y="1191435"/>
                  <a:pt x="212069" y="1213060"/>
                  <a:pt x="198195" y="1241661"/>
                </a:cubicBezTo>
                <a:lnTo>
                  <a:pt x="192178" y="1254359"/>
                </a:lnTo>
                <a:lnTo>
                  <a:pt x="185425" y="1249095"/>
                </a:lnTo>
                <a:lnTo>
                  <a:pt x="194847" y="1225969"/>
                </a:lnTo>
                <a:cubicBezTo>
                  <a:pt x="218144" y="1169629"/>
                  <a:pt x="242658" y="1113997"/>
                  <a:pt x="248781" y="1110761"/>
                </a:cubicBezTo>
                <a:cubicBezTo>
                  <a:pt x="313786" y="1076283"/>
                  <a:pt x="321395" y="965784"/>
                  <a:pt x="418181" y="974220"/>
                </a:cubicBezTo>
                <a:cubicBezTo>
                  <a:pt x="461819" y="977818"/>
                  <a:pt x="495215" y="944914"/>
                  <a:pt x="532987" y="931088"/>
                </a:cubicBezTo>
                <a:cubicBezTo>
                  <a:pt x="664440" y="883526"/>
                  <a:pt x="768295" y="806734"/>
                  <a:pt x="846702" y="686183"/>
                </a:cubicBezTo>
                <a:cubicBezTo>
                  <a:pt x="868484" y="652881"/>
                  <a:pt x="913166" y="632329"/>
                  <a:pt x="946487" y="606427"/>
                </a:cubicBezTo>
                <a:cubicBezTo>
                  <a:pt x="943857" y="580742"/>
                  <a:pt x="867909" y="616319"/>
                  <a:pt x="909859" y="561037"/>
                </a:cubicBezTo>
                <a:cubicBezTo>
                  <a:pt x="941546" y="519374"/>
                  <a:pt x="991572" y="500749"/>
                  <a:pt x="1038549" y="483076"/>
                </a:cubicBezTo>
                <a:cubicBezTo>
                  <a:pt x="1092404" y="463016"/>
                  <a:pt x="1148626" y="449861"/>
                  <a:pt x="1187871" y="397948"/>
                </a:cubicBezTo>
                <a:cubicBezTo>
                  <a:pt x="1194206" y="389666"/>
                  <a:pt x="1884389" y="14461"/>
                  <a:pt x="2747400" y="406"/>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a:xfrm>
            <a:off x="6739128" y="365760"/>
            <a:ext cx="4617720" cy="2578608"/>
          </a:xfrm>
        </p:spPr>
        <p:txBody>
          <a:bodyPr anchor="b">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6739128" y="3127248"/>
            <a:ext cx="4617720" cy="3054096"/>
          </a:xfrm>
        </p:spPr>
        <p:txBody>
          <a:bodyPr/>
          <a:lstStyle>
            <a:lvl1pPr marL="0" indent="0">
              <a:buNone/>
              <a:defRPr sz="1800"/>
            </a:lvl1pPr>
            <a:lvl2pPr marL="228600">
              <a:defRPr sz="1800"/>
            </a:lvl2pPr>
            <a:lvl3pPr marL="457200">
              <a:defRPr sz="1800"/>
            </a:lvl3pPr>
            <a:lvl4pPr marL="685800">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a:xfrm>
            <a:off x="6739128" y="6356350"/>
            <a:ext cx="4114800" cy="365125"/>
          </a:xfrm>
        </p:spPr>
        <p:txBody>
          <a:bodyPr/>
          <a:lstStyle>
            <a:lvl1pPr algn="l">
              <a:defRPr/>
            </a:lvl1pPr>
          </a:lstStyle>
          <a:p>
            <a:pPr algn="l"/>
            <a:r>
              <a:rPr lang="en-US" dirty="0"/>
              <a:t>Presentation Title</a:t>
            </a:r>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15544626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64F11EE-129E-4848-B727-5C75FAE6D346}"/>
              </a:ext>
            </a:extLst>
          </p:cNvPr>
          <p:cNvSpPr>
            <a:spLocks noGrp="1"/>
          </p:cNvSpPr>
          <p:nvPr>
            <p:ph type="pic" sz="quarter" idx="16"/>
          </p:nvPr>
        </p:nvSpPr>
        <p:spPr>
          <a:xfrm>
            <a:off x="5710842" y="1"/>
            <a:ext cx="6481158" cy="4216186"/>
          </a:xfrm>
          <a:custGeom>
            <a:avLst/>
            <a:gdLst>
              <a:gd name="connsiteX0" fmla="*/ 159680 w 6481158"/>
              <a:gd name="connsiteY0" fmla="*/ 0 h 4216186"/>
              <a:gd name="connsiteX1" fmla="*/ 6481158 w 6481158"/>
              <a:gd name="connsiteY1" fmla="*/ 0 h 4216186"/>
              <a:gd name="connsiteX2" fmla="*/ 6481158 w 6481158"/>
              <a:gd name="connsiteY2" fmla="*/ 4216186 h 4216186"/>
              <a:gd name="connsiteX3" fmla="*/ 629981 w 6481158"/>
              <a:gd name="connsiteY3" fmla="*/ 4216186 h 4216186"/>
              <a:gd name="connsiteX4" fmla="*/ 640174 w 6481158"/>
              <a:gd name="connsiteY4" fmla="*/ 4153970 h 4216186"/>
              <a:gd name="connsiteX5" fmla="*/ 663954 w 6481158"/>
              <a:gd name="connsiteY5" fmla="*/ 4042035 h 4216186"/>
              <a:gd name="connsiteX6" fmla="*/ 674575 w 6481158"/>
              <a:gd name="connsiteY6" fmla="*/ 4017890 h 4216186"/>
              <a:gd name="connsiteX7" fmla="*/ 542646 w 6481158"/>
              <a:gd name="connsiteY7" fmla="*/ 3860429 h 4216186"/>
              <a:gd name="connsiteX8" fmla="*/ 664457 w 6481158"/>
              <a:gd name="connsiteY8" fmla="*/ 3800021 h 4216186"/>
              <a:gd name="connsiteX9" fmla="*/ 662932 w 6481158"/>
              <a:gd name="connsiteY9" fmla="*/ 3771718 h 4216186"/>
              <a:gd name="connsiteX10" fmla="*/ 659568 w 6481158"/>
              <a:gd name="connsiteY10" fmla="*/ 3757935 h 4216186"/>
              <a:gd name="connsiteX11" fmla="*/ 653777 w 6481158"/>
              <a:gd name="connsiteY11" fmla="*/ 3747325 h 4216186"/>
              <a:gd name="connsiteX12" fmla="*/ 610074 w 6481158"/>
              <a:gd name="connsiteY12" fmla="*/ 3705028 h 4216186"/>
              <a:gd name="connsiteX13" fmla="*/ 655821 w 6481158"/>
              <a:gd name="connsiteY13" fmla="*/ 3445525 h 4216186"/>
              <a:gd name="connsiteX14" fmla="*/ 683811 w 6481158"/>
              <a:gd name="connsiteY14" fmla="*/ 3405686 h 4216186"/>
              <a:gd name="connsiteX15" fmla="*/ 687152 w 6481158"/>
              <a:gd name="connsiteY15" fmla="*/ 3393684 h 4216186"/>
              <a:gd name="connsiteX16" fmla="*/ 681564 w 6481158"/>
              <a:gd name="connsiteY16" fmla="*/ 3363918 h 4216186"/>
              <a:gd name="connsiteX17" fmla="*/ 658589 w 6481158"/>
              <a:gd name="connsiteY17" fmla="*/ 3279721 h 4216186"/>
              <a:gd name="connsiteX18" fmla="*/ 655534 w 6481158"/>
              <a:gd name="connsiteY18" fmla="*/ 3274732 h 4216186"/>
              <a:gd name="connsiteX19" fmla="*/ 633009 w 6481158"/>
              <a:gd name="connsiteY19" fmla="*/ 3204655 h 4216186"/>
              <a:gd name="connsiteX20" fmla="*/ 633086 w 6481158"/>
              <a:gd name="connsiteY20" fmla="*/ 3198166 h 4216186"/>
              <a:gd name="connsiteX21" fmla="*/ 627259 w 6481158"/>
              <a:gd name="connsiteY21" fmla="*/ 3181568 h 4216186"/>
              <a:gd name="connsiteX22" fmla="*/ 504281 w 6481158"/>
              <a:gd name="connsiteY22" fmla="*/ 3024678 h 4216186"/>
              <a:gd name="connsiteX23" fmla="*/ 381209 w 6481158"/>
              <a:gd name="connsiteY23" fmla="*/ 2810127 h 4216186"/>
              <a:gd name="connsiteX24" fmla="*/ 360893 w 6481158"/>
              <a:gd name="connsiteY24" fmla="*/ 2596949 h 4216186"/>
              <a:gd name="connsiteX25" fmla="*/ 130872 w 6481158"/>
              <a:gd name="connsiteY25" fmla="*/ 2524080 h 4216186"/>
              <a:gd name="connsiteX26" fmla="*/ 328878 w 6481158"/>
              <a:gd name="connsiteY26" fmla="*/ 2014028 h 4216186"/>
              <a:gd name="connsiteX27" fmla="*/ 347033 w 6481158"/>
              <a:gd name="connsiteY27" fmla="*/ 1914129 h 4216186"/>
              <a:gd name="connsiteX28" fmla="*/ 208894 w 6481158"/>
              <a:gd name="connsiteY28" fmla="*/ 1606217 h 4216186"/>
              <a:gd name="connsiteX29" fmla="*/ 186488 w 6481158"/>
              <a:gd name="connsiteY29" fmla="*/ 1556554 h 4216186"/>
              <a:gd name="connsiteX30" fmla="*/ 135933 w 6481158"/>
              <a:gd name="connsiteY30" fmla="*/ 1459414 h 4216186"/>
              <a:gd name="connsiteX31" fmla="*/ 0 w 6481158"/>
              <a:gd name="connsiteY31" fmla="*/ 1466109 h 4216186"/>
              <a:gd name="connsiteX32" fmla="*/ 67782 w 6481158"/>
              <a:gd name="connsiteY32" fmla="*/ 1372761 h 4216186"/>
              <a:gd name="connsiteX33" fmla="*/ 195632 w 6481158"/>
              <a:gd name="connsiteY33" fmla="*/ 1080052 h 4216186"/>
              <a:gd name="connsiteX34" fmla="*/ 97391 w 6481158"/>
              <a:gd name="connsiteY34" fmla="*/ 854014 h 4216186"/>
              <a:gd name="connsiteX35" fmla="*/ 69223 w 6481158"/>
              <a:gd name="connsiteY35" fmla="*/ 821285 h 4216186"/>
              <a:gd name="connsiteX36" fmla="*/ 103649 w 6481158"/>
              <a:gd name="connsiteY36" fmla="*/ 760897 h 4216186"/>
              <a:gd name="connsiteX37" fmla="*/ 171912 w 6481158"/>
              <a:gd name="connsiteY37" fmla="*/ 560313 h 4216186"/>
              <a:gd name="connsiteX38" fmla="*/ 206354 w 6481158"/>
              <a:gd name="connsiteY38" fmla="*/ 423850 h 4216186"/>
              <a:gd name="connsiteX39" fmla="*/ 250397 w 6481158"/>
              <a:gd name="connsiteY39" fmla="*/ 361124 h 4216186"/>
              <a:gd name="connsiteX40" fmla="*/ 259101 w 6481158"/>
              <a:gd name="connsiteY40" fmla="*/ 314763 h 4216186"/>
              <a:gd name="connsiteX41" fmla="*/ 229198 w 6481158"/>
              <a:gd name="connsiteY41" fmla="*/ 104693 h 4216186"/>
              <a:gd name="connsiteX42" fmla="*/ 214459 w 6481158"/>
              <a:gd name="connsiteY42" fmla="*/ 52392 h 4216186"/>
              <a:gd name="connsiteX43" fmla="*/ 174580 w 6481158"/>
              <a:gd name="connsiteY43" fmla="*/ 23688 h 4216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6481158" h="4216186">
                <a:moveTo>
                  <a:pt x="159680" y="0"/>
                </a:moveTo>
                <a:lnTo>
                  <a:pt x="6481158" y="0"/>
                </a:lnTo>
                <a:lnTo>
                  <a:pt x="6481158" y="4216186"/>
                </a:lnTo>
                <a:lnTo>
                  <a:pt x="629981" y="4216186"/>
                </a:lnTo>
                <a:lnTo>
                  <a:pt x="640174" y="4153970"/>
                </a:lnTo>
                <a:cubicBezTo>
                  <a:pt x="646054" y="4115040"/>
                  <a:pt x="652738" y="4076730"/>
                  <a:pt x="663954" y="4042035"/>
                </a:cubicBezTo>
                <a:lnTo>
                  <a:pt x="674575" y="4017890"/>
                </a:lnTo>
                <a:lnTo>
                  <a:pt x="542646" y="3860429"/>
                </a:lnTo>
                <a:cubicBezTo>
                  <a:pt x="583801" y="3777846"/>
                  <a:pt x="628876" y="3834526"/>
                  <a:pt x="664457" y="3800021"/>
                </a:cubicBezTo>
                <a:cubicBezTo>
                  <a:pt x="663366" y="3791627"/>
                  <a:pt x="663436" y="3781009"/>
                  <a:pt x="662932" y="3771718"/>
                </a:cubicBezTo>
                <a:lnTo>
                  <a:pt x="659568" y="3757935"/>
                </a:lnTo>
                <a:lnTo>
                  <a:pt x="653777" y="3747325"/>
                </a:lnTo>
                <a:lnTo>
                  <a:pt x="610074" y="3705028"/>
                </a:lnTo>
                <a:cubicBezTo>
                  <a:pt x="514097" y="3608961"/>
                  <a:pt x="528640" y="3588143"/>
                  <a:pt x="655821" y="3445525"/>
                </a:cubicBezTo>
                <a:cubicBezTo>
                  <a:pt x="668503" y="3431228"/>
                  <a:pt x="677664" y="3418102"/>
                  <a:pt x="683811" y="3405686"/>
                </a:cubicBezTo>
                <a:lnTo>
                  <a:pt x="687152" y="3393684"/>
                </a:lnTo>
                <a:lnTo>
                  <a:pt x="681564" y="3363918"/>
                </a:lnTo>
                <a:lnTo>
                  <a:pt x="658589" y="3279721"/>
                </a:lnTo>
                <a:lnTo>
                  <a:pt x="655534" y="3274732"/>
                </a:lnTo>
                <a:cubicBezTo>
                  <a:pt x="645154" y="3256804"/>
                  <a:pt x="636025" y="3236251"/>
                  <a:pt x="633009" y="3204655"/>
                </a:cubicBezTo>
                <a:lnTo>
                  <a:pt x="633086" y="3198166"/>
                </a:lnTo>
                <a:lnTo>
                  <a:pt x="627259" y="3181568"/>
                </a:lnTo>
                <a:cubicBezTo>
                  <a:pt x="591590" y="3088781"/>
                  <a:pt x="548194" y="3020054"/>
                  <a:pt x="504281" y="3024678"/>
                </a:cubicBezTo>
                <a:cubicBezTo>
                  <a:pt x="548490" y="2798901"/>
                  <a:pt x="548490" y="2798901"/>
                  <a:pt x="381209" y="2810127"/>
                </a:cubicBezTo>
                <a:cubicBezTo>
                  <a:pt x="440862" y="2658988"/>
                  <a:pt x="439766" y="2624324"/>
                  <a:pt x="360893" y="2596949"/>
                </a:cubicBezTo>
                <a:cubicBezTo>
                  <a:pt x="284957" y="2570407"/>
                  <a:pt x="201795" y="2575904"/>
                  <a:pt x="130872" y="2524080"/>
                </a:cubicBezTo>
                <a:cubicBezTo>
                  <a:pt x="188851" y="2335317"/>
                  <a:pt x="200302" y="2130710"/>
                  <a:pt x="328878" y="2014028"/>
                </a:cubicBezTo>
                <a:cubicBezTo>
                  <a:pt x="349137" y="1995898"/>
                  <a:pt x="361422" y="1940125"/>
                  <a:pt x="347033" y="1914129"/>
                </a:cubicBezTo>
                <a:cubicBezTo>
                  <a:pt x="295996" y="1817105"/>
                  <a:pt x="357685" y="1592503"/>
                  <a:pt x="208894" y="1606217"/>
                </a:cubicBezTo>
                <a:cubicBezTo>
                  <a:pt x="190525" y="1607581"/>
                  <a:pt x="173015" y="1590108"/>
                  <a:pt x="186488" y="1556554"/>
                </a:cubicBezTo>
                <a:cubicBezTo>
                  <a:pt x="232768" y="1442049"/>
                  <a:pt x="172886" y="1463610"/>
                  <a:pt x="135933" y="1459414"/>
                </a:cubicBezTo>
                <a:cubicBezTo>
                  <a:pt x="91212" y="1454776"/>
                  <a:pt x="42622" y="1511622"/>
                  <a:pt x="0" y="1466109"/>
                </a:cubicBezTo>
                <a:cubicBezTo>
                  <a:pt x="7764" y="1405223"/>
                  <a:pt x="43366" y="1397333"/>
                  <a:pt x="67782" y="1372761"/>
                </a:cubicBezTo>
                <a:cubicBezTo>
                  <a:pt x="139132" y="1300280"/>
                  <a:pt x="196704" y="1221065"/>
                  <a:pt x="195632" y="1080052"/>
                </a:cubicBezTo>
                <a:cubicBezTo>
                  <a:pt x="194930" y="966113"/>
                  <a:pt x="199455" y="864105"/>
                  <a:pt x="97391" y="854014"/>
                </a:cubicBezTo>
                <a:cubicBezTo>
                  <a:pt x="81355" y="852486"/>
                  <a:pt x="72717" y="839840"/>
                  <a:pt x="69223" y="821285"/>
                </a:cubicBezTo>
                <a:cubicBezTo>
                  <a:pt x="80177" y="799992"/>
                  <a:pt x="90624" y="778040"/>
                  <a:pt x="103649" y="760897"/>
                </a:cubicBezTo>
                <a:cubicBezTo>
                  <a:pt x="147404" y="704450"/>
                  <a:pt x="160670" y="633687"/>
                  <a:pt x="171912" y="560313"/>
                </a:cubicBezTo>
                <a:cubicBezTo>
                  <a:pt x="179151" y="513531"/>
                  <a:pt x="187860" y="467166"/>
                  <a:pt x="206354" y="423850"/>
                </a:cubicBezTo>
                <a:cubicBezTo>
                  <a:pt x="217619" y="397046"/>
                  <a:pt x="231961" y="375704"/>
                  <a:pt x="250397" y="361124"/>
                </a:cubicBezTo>
                <a:cubicBezTo>
                  <a:pt x="266451" y="347903"/>
                  <a:pt x="270868" y="334407"/>
                  <a:pt x="259101" y="314763"/>
                </a:cubicBezTo>
                <a:cubicBezTo>
                  <a:pt x="225826" y="258432"/>
                  <a:pt x="211109" y="191375"/>
                  <a:pt x="229198" y="104693"/>
                </a:cubicBezTo>
                <a:cubicBezTo>
                  <a:pt x="234668" y="78523"/>
                  <a:pt x="229657" y="58007"/>
                  <a:pt x="214459" y="52392"/>
                </a:cubicBezTo>
                <a:cubicBezTo>
                  <a:pt x="198643" y="46345"/>
                  <a:pt x="185640" y="36363"/>
                  <a:pt x="174580" y="23688"/>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18" name="Picture Placeholder 17">
            <a:extLst>
              <a:ext uri="{FF2B5EF4-FFF2-40B4-BE49-F238E27FC236}">
                <a16:creationId xmlns:a16="http://schemas.microsoft.com/office/drawing/2014/main" id="{8783A78F-A82E-4063-B70C-6865CD22AF9A}"/>
              </a:ext>
            </a:extLst>
          </p:cNvPr>
          <p:cNvSpPr>
            <a:spLocks noGrp="1"/>
          </p:cNvSpPr>
          <p:nvPr>
            <p:ph type="pic" sz="quarter" idx="17"/>
          </p:nvPr>
        </p:nvSpPr>
        <p:spPr>
          <a:xfrm>
            <a:off x="5078134" y="4323899"/>
            <a:ext cx="7113866" cy="2534101"/>
          </a:xfrm>
          <a:custGeom>
            <a:avLst/>
            <a:gdLst>
              <a:gd name="connsiteX0" fmla="*/ 1237395 w 7113866"/>
              <a:gd name="connsiteY0" fmla="*/ 0 h 2534101"/>
              <a:gd name="connsiteX1" fmla="*/ 7113866 w 7113866"/>
              <a:gd name="connsiteY1" fmla="*/ 0 h 2534101"/>
              <a:gd name="connsiteX2" fmla="*/ 7113866 w 7113866"/>
              <a:gd name="connsiteY2" fmla="*/ 2534101 h 2534101"/>
              <a:gd name="connsiteX3" fmla="*/ 0 w 7113866"/>
              <a:gd name="connsiteY3" fmla="*/ 2534101 h 2534101"/>
              <a:gd name="connsiteX4" fmla="*/ 21865 w 7113866"/>
              <a:gd name="connsiteY4" fmla="*/ 2503631 h 2534101"/>
              <a:gd name="connsiteX5" fmla="*/ 295355 w 7113866"/>
              <a:gd name="connsiteY5" fmla="*/ 2078512 h 2534101"/>
              <a:gd name="connsiteX6" fmla="*/ 476493 w 7113866"/>
              <a:gd name="connsiteY6" fmla="*/ 1754977 h 2534101"/>
              <a:gd name="connsiteX7" fmla="*/ 629661 w 7113866"/>
              <a:gd name="connsiteY7" fmla="*/ 1466193 h 2534101"/>
              <a:gd name="connsiteX8" fmla="*/ 542838 w 7113866"/>
              <a:gd name="connsiteY8" fmla="*/ 1401940 h 2534101"/>
              <a:gd name="connsiteX9" fmla="*/ 649253 w 7113866"/>
              <a:gd name="connsiteY9" fmla="*/ 1136180 h 2534101"/>
              <a:gd name="connsiteX10" fmla="*/ 987552 w 7113866"/>
              <a:gd name="connsiteY10" fmla="*/ 313308 h 2534101"/>
              <a:gd name="connsiteX11" fmla="*/ 1141095 w 7113866"/>
              <a:gd name="connsiteY11" fmla="*/ 112922 h 2534101"/>
              <a:gd name="connsiteX12" fmla="*/ 1217454 w 7113866"/>
              <a:gd name="connsiteY12" fmla="*/ 43683 h 2534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113866" h="2534101">
                <a:moveTo>
                  <a:pt x="1237395" y="0"/>
                </a:moveTo>
                <a:lnTo>
                  <a:pt x="7113866" y="0"/>
                </a:lnTo>
                <a:lnTo>
                  <a:pt x="7113866" y="2534101"/>
                </a:lnTo>
                <a:lnTo>
                  <a:pt x="0" y="2534101"/>
                </a:lnTo>
                <a:lnTo>
                  <a:pt x="21865" y="2503631"/>
                </a:lnTo>
                <a:cubicBezTo>
                  <a:pt x="198423" y="2253521"/>
                  <a:pt x="293790" y="2086461"/>
                  <a:pt x="295355" y="2078512"/>
                </a:cubicBezTo>
                <a:cubicBezTo>
                  <a:pt x="324069" y="1929470"/>
                  <a:pt x="404357" y="1848602"/>
                  <a:pt x="476493" y="1754977"/>
                </a:cubicBezTo>
                <a:cubicBezTo>
                  <a:pt x="539303" y="1672931"/>
                  <a:pt x="606319" y="1585980"/>
                  <a:pt x="629661" y="1466193"/>
                </a:cubicBezTo>
                <a:cubicBezTo>
                  <a:pt x="660485" y="1307325"/>
                  <a:pt x="563419" y="1455147"/>
                  <a:pt x="542838" y="1401940"/>
                </a:cubicBezTo>
                <a:cubicBezTo>
                  <a:pt x="578840" y="1314777"/>
                  <a:pt x="636192" y="1228627"/>
                  <a:pt x="649253" y="1136180"/>
                </a:cubicBezTo>
                <a:cubicBezTo>
                  <a:pt x="695845" y="801928"/>
                  <a:pt x="810579" y="538800"/>
                  <a:pt x="987552" y="313308"/>
                </a:cubicBezTo>
                <a:cubicBezTo>
                  <a:pt x="1038302" y="248170"/>
                  <a:pt x="1069945" y="145770"/>
                  <a:pt x="1141095" y="112922"/>
                </a:cubicBezTo>
                <a:cubicBezTo>
                  <a:pt x="1175679" y="97203"/>
                  <a:pt x="1199890" y="73126"/>
                  <a:pt x="1217454" y="43683"/>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5" name="Title 4">
            <a:extLst>
              <a:ext uri="{FF2B5EF4-FFF2-40B4-BE49-F238E27FC236}">
                <a16:creationId xmlns:a16="http://schemas.microsoft.com/office/drawing/2014/main" id="{BF79A6B6-B6BD-4F17-8EDF-3CBD83B5A3C4}"/>
              </a:ext>
            </a:extLst>
          </p:cNvPr>
          <p:cNvSpPr>
            <a:spLocks noGrp="1"/>
          </p:cNvSpPr>
          <p:nvPr>
            <p:ph type="title"/>
          </p:nvPr>
        </p:nvSpPr>
        <p:spPr>
          <a:xfrm>
            <a:off x="838200" y="365124"/>
            <a:ext cx="4443984" cy="2139696"/>
          </a:xfrm>
        </p:spPr>
        <p:txBody>
          <a:bodyPr anchor="b"/>
          <a:lstStyle>
            <a:lvl1pPr>
              <a:defRPr sz="4000"/>
            </a:lvl1pPr>
          </a:lstStyle>
          <a:p>
            <a:r>
              <a:rPr lang="en-US"/>
              <a:t>Click to edit Master title style</a:t>
            </a:r>
          </a:p>
        </p:txBody>
      </p:sp>
      <p:sp>
        <p:nvSpPr>
          <p:cNvPr id="7" name="Text Placeholder 6">
            <a:extLst>
              <a:ext uri="{FF2B5EF4-FFF2-40B4-BE49-F238E27FC236}">
                <a16:creationId xmlns:a16="http://schemas.microsoft.com/office/drawing/2014/main" id="{AE97A506-D3A6-4ED8-8315-385575046882}"/>
              </a:ext>
            </a:extLst>
          </p:cNvPr>
          <p:cNvSpPr>
            <a:spLocks noGrp="1"/>
          </p:cNvSpPr>
          <p:nvPr>
            <p:ph type="body" sz="quarter" idx="13"/>
          </p:nvPr>
        </p:nvSpPr>
        <p:spPr>
          <a:xfrm>
            <a:off x="838199" y="2898648"/>
            <a:ext cx="4443984" cy="594360"/>
          </a:xfrm>
        </p:spPr>
        <p:txBody>
          <a:bodyPr/>
          <a:lstStyle>
            <a:lvl1pPr marL="0" indent="0">
              <a:buNone/>
              <a:defRPr sz="2000"/>
            </a:lvl1pPr>
          </a:lstStyle>
          <a:p>
            <a:pPr lvl="0"/>
            <a:r>
              <a:rPr lang="en-US"/>
              <a:t>Click to edit Master text styles</a:t>
            </a:r>
          </a:p>
        </p:txBody>
      </p:sp>
      <p:sp>
        <p:nvSpPr>
          <p:cNvPr id="8" name="Text Placeholder 6">
            <a:extLst>
              <a:ext uri="{FF2B5EF4-FFF2-40B4-BE49-F238E27FC236}">
                <a16:creationId xmlns:a16="http://schemas.microsoft.com/office/drawing/2014/main" id="{D85D9E25-B25F-4DB6-B381-E134A525C7A1}"/>
              </a:ext>
            </a:extLst>
          </p:cNvPr>
          <p:cNvSpPr>
            <a:spLocks noGrp="1"/>
          </p:cNvSpPr>
          <p:nvPr>
            <p:ph type="body" sz="quarter" idx="14"/>
          </p:nvPr>
        </p:nvSpPr>
        <p:spPr>
          <a:xfrm>
            <a:off x="838199" y="3639312"/>
            <a:ext cx="4443984" cy="594360"/>
          </a:xfrm>
        </p:spPr>
        <p:txBody>
          <a:bodyPr/>
          <a:lstStyle>
            <a:lvl1pPr marL="0" indent="0">
              <a:buNone/>
              <a:defRPr sz="2000"/>
            </a:lvl1pPr>
          </a:lstStyle>
          <a:p>
            <a:pPr lvl="0"/>
            <a:r>
              <a:rPr lang="en-US"/>
              <a:t>Click to edit Master text styles</a:t>
            </a:r>
          </a:p>
        </p:txBody>
      </p:sp>
      <p:sp>
        <p:nvSpPr>
          <p:cNvPr id="9" name="Text Placeholder 6">
            <a:extLst>
              <a:ext uri="{FF2B5EF4-FFF2-40B4-BE49-F238E27FC236}">
                <a16:creationId xmlns:a16="http://schemas.microsoft.com/office/drawing/2014/main" id="{6CE2F152-3B4C-4389-9A9C-82E3C8649A90}"/>
              </a:ext>
            </a:extLst>
          </p:cNvPr>
          <p:cNvSpPr>
            <a:spLocks noGrp="1"/>
          </p:cNvSpPr>
          <p:nvPr>
            <p:ph type="body" sz="quarter" idx="15"/>
          </p:nvPr>
        </p:nvSpPr>
        <p:spPr>
          <a:xfrm>
            <a:off x="838199" y="4389120"/>
            <a:ext cx="4443984" cy="594360"/>
          </a:xfrm>
        </p:spPr>
        <p:txBody>
          <a:bodyPr/>
          <a:lstStyle>
            <a:lvl1pPr marL="0" indent="0">
              <a:buNone/>
              <a:defRPr sz="2000"/>
            </a:lvl1pPr>
          </a:lstStyle>
          <a:p>
            <a:pPr lvl="0"/>
            <a:r>
              <a:rPr lang="en-US"/>
              <a:t>Click to edit Master text styles</a:t>
            </a:r>
          </a:p>
        </p:txBody>
      </p:sp>
    </p:spTree>
    <p:extLst>
      <p:ext uri="{BB962C8B-B14F-4D97-AF65-F5344CB8AC3E}">
        <p14:creationId xmlns:p14="http://schemas.microsoft.com/office/powerpoint/2010/main" val="40589768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r>
              <a:rPr lang="en-US" dirty="0"/>
              <a:t>9/3/20XX</a:t>
            </a:r>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38625300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r>
              <a:rPr lang="en-US" dirty="0"/>
              <a:t>9/3/20XX</a:t>
            </a:r>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42927330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dirty="0">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p:spPr>
        <p:txBody>
          <a:bodyPr anchor="ctr"/>
          <a:lstStyle>
            <a:lvl1pPr>
              <a:defRPr sz="3200">
                <a:solidFill>
                  <a:schemeClr val="tx1"/>
                </a:solidFill>
              </a:defRPr>
            </a:lvl1pPr>
            <a:lvl2pPr>
              <a:defRPr sz="28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p:txBody>
          <a:bodyPr/>
          <a:lstStyle>
            <a:lvl1pPr algn="l">
              <a:defRPr/>
            </a:lvl1pPr>
          </a:lstStyle>
          <a:p>
            <a:r>
              <a:rPr lang="en-US" dirty="0"/>
              <a:t>Presentation Title</a:t>
            </a:r>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29076104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p:spPr>
        <p:txBody>
          <a:bodyPr anchor="b"/>
          <a:lstStyle>
            <a:lvl1pPr algn="ctr">
              <a:defRPr sz="3200">
                <a:solidFill>
                  <a:schemeClr val="bg1"/>
                </a:solidFill>
              </a:defRPr>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24066992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with 4 pictures">
    <p:spTree>
      <p:nvGrpSpPr>
        <p:cNvPr id="1" name=""/>
        <p:cNvGrpSpPr/>
        <p:nvPr/>
      </p:nvGrpSpPr>
      <p:grpSpPr>
        <a:xfrm>
          <a:off x="0" y="0"/>
          <a:ext cx="0" cy="0"/>
          <a:chOff x="0" y="0"/>
          <a:chExt cx="0" cy="0"/>
        </a:xfrm>
      </p:grpSpPr>
      <p:sp>
        <p:nvSpPr>
          <p:cNvPr id="24" name="Picture Placeholder 23">
            <a:extLst>
              <a:ext uri="{FF2B5EF4-FFF2-40B4-BE49-F238E27FC236}">
                <a16:creationId xmlns:a16="http://schemas.microsoft.com/office/drawing/2014/main" id="{937CBE76-8748-4DE8-9D86-5B90AA038146}"/>
              </a:ext>
            </a:extLst>
          </p:cNvPr>
          <p:cNvSpPr>
            <a:spLocks noGrp="1"/>
          </p:cNvSpPr>
          <p:nvPr>
            <p:ph type="pic" sz="quarter" idx="15"/>
          </p:nvPr>
        </p:nvSpPr>
        <p:spPr>
          <a:xfrm>
            <a:off x="4726728" y="3802958"/>
            <a:ext cx="4228282" cy="3055043"/>
          </a:xfrm>
          <a:custGeom>
            <a:avLst/>
            <a:gdLst>
              <a:gd name="connsiteX0" fmla="*/ 638975 w 4228282"/>
              <a:gd name="connsiteY0" fmla="*/ 0 h 3055043"/>
              <a:gd name="connsiteX1" fmla="*/ 4228282 w 4228282"/>
              <a:gd name="connsiteY1" fmla="*/ 0 h 3055043"/>
              <a:gd name="connsiteX2" fmla="*/ 4228282 w 4228282"/>
              <a:gd name="connsiteY2" fmla="*/ 3055043 h 3055043"/>
              <a:gd name="connsiteX3" fmla="*/ 1946893 w 4228282"/>
              <a:gd name="connsiteY3" fmla="*/ 3055043 h 3055043"/>
              <a:gd name="connsiteX4" fmla="*/ 1506276 w 4228282"/>
              <a:gd name="connsiteY4" fmla="*/ 2855018 h 3055043"/>
              <a:gd name="connsiteX5" fmla="*/ 1314394 w 4228282"/>
              <a:gd name="connsiteY5" fmla="*/ 2626417 h 3055043"/>
              <a:gd name="connsiteX6" fmla="*/ 1246880 w 4228282"/>
              <a:gd name="connsiteY6" fmla="*/ 2562124 h 3055043"/>
              <a:gd name="connsiteX7" fmla="*/ 1079872 w 4228282"/>
              <a:gd name="connsiteY7" fmla="*/ 2476399 h 3055043"/>
              <a:gd name="connsiteX8" fmla="*/ 788495 w 4228282"/>
              <a:gd name="connsiteY8" fmla="*/ 2294233 h 3055043"/>
              <a:gd name="connsiteX9" fmla="*/ 895097 w 4228282"/>
              <a:gd name="connsiteY9" fmla="*/ 2251371 h 3055043"/>
              <a:gd name="connsiteX10" fmla="*/ 1204239 w 4228282"/>
              <a:gd name="connsiteY10" fmla="*/ 2362099 h 3055043"/>
              <a:gd name="connsiteX11" fmla="*/ 1428102 w 4228282"/>
              <a:gd name="connsiteY11" fmla="*/ 2390674 h 3055043"/>
              <a:gd name="connsiteX12" fmla="*/ 1111852 w 4228282"/>
              <a:gd name="connsiteY12" fmla="*/ 2197793 h 3055043"/>
              <a:gd name="connsiteX13" fmla="*/ 806262 w 4228282"/>
              <a:gd name="connsiteY13" fmla="*/ 1947762 h 3055043"/>
              <a:gd name="connsiteX14" fmla="*/ 1040785 w 4228282"/>
              <a:gd name="connsiteY14" fmla="*/ 1994196 h 3055043"/>
              <a:gd name="connsiteX15" fmla="*/ 1051445 w 4228282"/>
              <a:gd name="connsiteY15" fmla="*/ 1962049 h 3055043"/>
              <a:gd name="connsiteX16" fmla="*/ 845349 w 4228282"/>
              <a:gd name="connsiteY16" fmla="*/ 1665583 h 3055043"/>
              <a:gd name="connsiteX17" fmla="*/ 745855 w 4228282"/>
              <a:gd name="connsiteY17" fmla="*/ 1544140 h 3055043"/>
              <a:gd name="connsiteX18" fmla="*/ 291024 w 4228282"/>
              <a:gd name="connsiteY18" fmla="*/ 1183381 h 3055043"/>
              <a:gd name="connsiteX19" fmla="*/ 724535 w 4228282"/>
              <a:gd name="connsiteY19" fmla="*/ 1344115 h 3055043"/>
              <a:gd name="connsiteX20" fmla="*/ 276811 w 4228282"/>
              <a:gd name="connsiteY20" fmla="*/ 994071 h 3055043"/>
              <a:gd name="connsiteX21" fmla="*/ 60055 w 4228282"/>
              <a:gd name="connsiteY21" fmla="*/ 865484 h 3055043"/>
              <a:gd name="connsiteX22" fmla="*/ 6755 w 4228282"/>
              <a:gd name="connsiteY22" fmla="*/ 790474 h 3055043"/>
              <a:gd name="connsiteX23" fmla="*/ 102696 w 4228282"/>
              <a:gd name="connsiteY23" fmla="*/ 772614 h 3055043"/>
              <a:gd name="connsiteX24" fmla="*/ 397625 w 4228282"/>
              <a:gd name="connsiteY24" fmla="*/ 801190 h 3055043"/>
              <a:gd name="connsiteX25" fmla="*/ 31628 w 4228282"/>
              <a:gd name="connsiteY25" fmla="*/ 565446 h 3055043"/>
              <a:gd name="connsiteX26" fmla="*/ 305237 w 4228282"/>
              <a:gd name="connsiteY26" fmla="*/ 601165 h 3055043"/>
              <a:gd name="connsiteX27" fmla="*/ 383412 w 4228282"/>
              <a:gd name="connsiteY27" fmla="*/ 508296 h 3055043"/>
              <a:gd name="connsiteX28" fmla="*/ 511333 w 4228282"/>
              <a:gd name="connsiteY28" fmla="*/ 358278 h 3055043"/>
              <a:gd name="connsiteX29" fmla="*/ 600167 w 4228282"/>
              <a:gd name="connsiteY29" fmla="*/ 276124 h 3055043"/>
              <a:gd name="connsiteX30" fmla="*/ 635701 w 4228282"/>
              <a:gd name="connsiteY30" fmla="*/ 11805 h 3055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4228282" h="3055043">
                <a:moveTo>
                  <a:pt x="638975" y="0"/>
                </a:moveTo>
                <a:lnTo>
                  <a:pt x="4228282" y="0"/>
                </a:lnTo>
                <a:lnTo>
                  <a:pt x="4228282" y="3055043"/>
                </a:lnTo>
                <a:lnTo>
                  <a:pt x="1946893" y="3055043"/>
                </a:lnTo>
                <a:cubicBezTo>
                  <a:pt x="1801205" y="2983605"/>
                  <a:pt x="1662624" y="2897880"/>
                  <a:pt x="1506276" y="2855018"/>
                </a:cubicBezTo>
                <a:cubicBezTo>
                  <a:pt x="1399675" y="2826443"/>
                  <a:pt x="1296627" y="2776437"/>
                  <a:pt x="1314394" y="2626417"/>
                </a:cubicBezTo>
                <a:cubicBezTo>
                  <a:pt x="1317947" y="2583555"/>
                  <a:pt x="1289520" y="2551409"/>
                  <a:pt x="1246880" y="2562124"/>
                </a:cubicBezTo>
                <a:cubicBezTo>
                  <a:pt x="1165153" y="2583555"/>
                  <a:pt x="1126065" y="2522833"/>
                  <a:pt x="1079872" y="2476399"/>
                </a:cubicBezTo>
                <a:cubicBezTo>
                  <a:pt x="998144" y="2394247"/>
                  <a:pt x="919970" y="2308520"/>
                  <a:pt x="788495" y="2294233"/>
                </a:cubicBezTo>
                <a:cubicBezTo>
                  <a:pt x="813369" y="2229939"/>
                  <a:pt x="856009" y="2237083"/>
                  <a:pt x="895097" y="2251371"/>
                </a:cubicBezTo>
                <a:cubicBezTo>
                  <a:pt x="998144" y="2287090"/>
                  <a:pt x="1101192" y="2326380"/>
                  <a:pt x="1204239" y="2362099"/>
                </a:cubicBezTo>
                <a:cubicBezTo>
                  <a:pt x="1271754" y="2383530"/>
                  <a:pt x="1339267" y="2415677"/>
                  <a:pt x="1428102" y="2390674"/>
                </a:cubicBezTo>
                <a:cubicBezTo>
                  <a:pt x="1349928" y="2262087"/>
                  <a:pt x="1218453" y="2237083"/>
                  <a:pt x="1111852" y="2197793"/>
                </a:cubicBezTo>
                <a:cubicBezTo>
                  <a:pt x="980377" y="2147787"/>
                  <a:pt x="902203" y="2054918"/>
                  <a:pt x="806262" y="1947762"/>
                </a:cubicBezTo>
                <a:cubicBezTo>
                  <a:pt x="902203" y="1919187"/>
                  <a:pt x="962610" y="1997768"/>
                  <a:pt x="1040785" y="1994196"/>
                </a:cubicBezTo>
                <a:cubicBezTo>
                  <a:pt x="1044338" y="1983480"/>
                  <a:pt x="1051445" y="1962049"/>
                  <a:pt x="1051445" y="1962049"/>
                </a:cubicBezTo>
                <a:cubicBezTo>
                  <a:pt x="923523" y="1904899"/>
                  <a:pt x="866670" y="1797743"/>
                  <a:pt x="845349" y="1665583"/>
                </a:cubicBezTo>
                <a:cubicBezTo>
                  <a:pt x="838243" y="1597718"/>
                  <a:pt x="792049" y="1576287"/>
                  <a:pt x="745855" y="1544140"/>
                </a:cubicBezTo>
                <a:cubicBezTo>
                  <a:pt x="589507" y="1433411"/>
                  <a:pt x="422499" y="1333399"/>
                  <a:pt x="291024" y="1183381"/>
                </a:cubicBezTo>
                <a:cubicBezTo>
                  <a:pt x="443819" y="1201239"/>
                  <a:pt x="564633" y="1301252"/>
                  <a:pt x="724535" y="1344115"/>
                </a:cubicBezTo>
                <a:cubicBezTo>
                  <a:pt x="596614" y="1179808"/>
                  <a:pt x="429605" y="1094083"/>
                  <a:pt x="276811" y="994071"/>
                </a:cubicBezTo>
                <a:cubicBezTo>
                  <a:pt x="205743" y="947637"/>
                  <a:pt x="141783" y="890486"/>
                  <a:pt x="60055" y="865484"/>
                </a:cubicBezTo>
                <a:cubicBezTo>
                  <a:pt x="31628" y="858340"/>
                  <a:pt x="-18119" y="840481"/>
                  <a:pt x="6755" y="790474"/>
                </a:cubicBezTo>
                <a:cubicBezTo>
                  <a:pt x="28075" y="747612"/>
                  <a:pt x="67162" y="761900"/>
                  <a:pt x="102696" y="772614"/>
                </a:cubicBezTo>
                <a:cubicBezTo>
                  <a:pt x="187976" y="801190"/>
                  <a:pt x="280364" y="801190"/>
                  <a:pt x="397625" y="801190"/>
                </a:cubicBezTo>
                <a:cubicBezTo>
                  <a:pt x="298131" y="665458"/>
                  <a:pt x="116909" y="708321"/>
                  <a:pt x="31628" y="565446"/>
                </a:cubicBezTo>
                <a:cubicBezTo>
                  <a:pt x="138229" y="540444"/>
                  <a:pt x="219957" y="590450"/>
                  <a:pt x="305237" y="601165"/>
                </a:cubicBezTo>
                <a:cubicBezTo>
                  <a:pt x="383412" y="611881"/>
                  <a:pt x="401178" y="586877"/>
                  <a:pt x="383412" y="508296"/>
                </a:cubicBezTo>
                <a:cubicBezTo>
                  <a:pt x="354985" y="386853"/>
                  <a:pt x="397625" y="326130"/>
                  <a:pt x="511333" y="358278"/>
                </a:cubicBezTo>
                <a:cubicBezTo>
                  <a:pt x="617934" y="390424"/>
                  <a:pt x="628594" y="343990"/>
                  <a:pt x="600167" y="276124"/>
                </a:cubicBezTo>
                <a:cubicBezTo>
                  <a:pt x="557527" y="176112"/>
                  <a:pt x="603720" y="97531"/>
                  <a:pt x="635701" y="11805"/>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3" name="Picture Placeholder 22">
            <a:extLst>
              <a:ext uri="{FF2B5EF4-FFF2-40B4-BE49-F238E27FC236}">
                <a16:creationId xmlns:a16="http://schemas.microsoft.com/office/drawing/2014/main" id="{EC743229-7365-4C8C-94FD-35B3ABABBB69}"/>
              </a:ext>
            </a:extLst>
          </p:cNvPr>
          <p:cNvSpPr>
            <a:spLocks noGrp="1"/>
          </p:cNvSpPr>
          <p:nvPr>
            <p:ph type="pic" sz="quarter" idx="16"/>
          </p:nvPr>
        </p:nvSpPr>
        <p:spPr>
          <a:xfrm>
            <a:off x="4726375" y="0"/>
            <a:ext cx="4228635" cy="3694372"/>
          </a:xfrm>
          <a:custGeom>
            <a:avLst/>
            <a:gdLst>
              <a:gd name="connsiteX0" fmla="*/ 1225911 w 4228635"/>
              <a:gd name="connsiteY0" fmla="*/ 0 h 3694372"/>
              <a:gd name="connsiteX1" fmla="*/ 4228635 w 4228635"/>
              <a:gd name="connsiteY1" fmla="*/ 0 h 3694372"/>
              <a:gd name="connsiteX2" fmla="*/ 4228635 w 4228635"/>
              <a:gd name="connsiteY2" fmla="*/ 3694372 h 3694372"/>
              <a:gd name="connsiteX3" fmla="*/ 649353 w 4228635"/>
              <a:gd name="connsiteY3" fmla="*/ 3694372 h 3694372"/>
              <a:gd name="connsiteX4" fmla="*/ 648934 w 4228635"/>
              <a:gd name="connsiteY4" fmla="*/ 3686621 h 3694372"/>
              <a:gd name="connsiteX5" fmla="*/ 554325 w 4228635"/>
              <a:gd name="connsiteY5" fmla="*/ 3554015 h 3694372"/>
              <a:gd name="connsiteX6" fmla="*/ 348230 w 4228635"/>
              <a:gd name="connsiteY6" fmla="*/ 3407569 h 3694372"/>
              <a:gd name="connsiteX7" fmla="*/ 408637 w 4228635"/>
              <a:gd name="connsiteY7" fmla="*/ 3243263 h 3694372"/>
              <a:gd name="connsiteX8" fmla="*/ 845701 w 4228635"/>
              <a:gd name="connsiteY8" fmla="*/ 3343275 h 3694372"/>
              <a:gd name="connsiteX9" fmla="*/ 195435 w 4228635"/>
              <a:gd name="connsiteY9" fmla="*/ 2953940 h 3694372"/>
              <a:gd name="connsiteX10" fmla="*/ 305589 w 4228635"/>
              <a:gd name="connsiteY10" fmla="*/ 2936081 h 3694372"/>
              <a:gd name="connsiteX11" fmla="*/ 700013 w 4228635"/>
              <a:gd name="connsiteY11" fmla="*/ 2714625 h 3694372"/>
              <a:gd name="connsiteX12" fmla="*/ 721333 w 4228635"/>
              <a:gd name="connsiteY12" fmla="*/ 2703909 h 3694372"/>
              <a:gd name="connsiteX13" fmla="*/ 788847 w 4228635"/>
              <a:gd name="connsiteY13" fmla="*/ 2564606 h 3694372"/>
              <a:gd name="connsiteX14" fmla="*/ 1002049 w 4228635"/>
              <a:gd name="connsiteY14" fmla="*/ 2543175 h 3694372"/>
              <a:gd name="connsiteX15" fmla="*/ 1179718 w 4228635"/>
              <a:gd name="connsiteY15" fmla="*/ 2575322 h 3694372"/>
              <a:gd name="connsiteX16" fmla="*/ 1371600 w 4228635"/>
              <a:gd name="connsiteY16" fmla="*/ 2536031 h 3694372"/>
              <a:gd name="connsiteX17" fmla="*/ 1542161 w 4228635"/>
              <a:gd name="connsiteY17" fmla="*/ 2553891 h 3694372"/>
              <a:gd name="connsiteX18" fmla="*/ 1687849 w 4228635"/>
              <a:gd name="connsiteY18" fmla="*/ 2528888 h 3694372"/>
              <a:gd name="connsiteX19" fmla="*/ 1545714 w 4228635"/>
              <a:gd name="connsiteY19" fmla="*/ 2411015 h 3694372"/>
              <a:gd name="connsiteX20" fmla="*/ 1346726 w 4228635"/>
              <a:gd name="connsiteY20" fmla="*/ 2411015 h 3694372"/>
              <a:gd name="connsiteX21" fmla="*/ 1204591 w 4228635"/>
              <a:gd name="connsiteY21" fmla="*/ 2336007 h 3694372"/>
              <a:gd name="connsiteX22" fmla="*/ 1069563 w 4228635"/>
              <a:gd name="connsiteY22" fmla="*/ 2200275 h 3694372"/>
              <a:gd name="connsiteX23" fmla="*/ 593412 w 4228635"/>
              <a:gd name="connsiteY23" fmla="*/ 1982390 h 3694372"/>
              <a:gd name="connsiteX24" fmla="*/ 508131 w 4228635"/>
              <a:gd name="connsiteY24" fmla="*/ 1900238 h 3694372"/>
              <a:gd name="connsiteX25" fmla="*/ 1865518 w 4228635"/>
              <a:gd name="connsiteY25" fmla="*/ 2218135 h 3694372"/>
              <a:gd name="connsiteX26" fmla="*/ 1446220 w 4228635"/>
              <a:gd name="connsiteY26" fmla="*/ 2085975 h 3694372"/>
              <a:gd name="connsiteX27" fmla="*/ 1730490 w 4228635"/>
              <a:gd name="connsiteY27" fmla="*/ 2110978 h 3694372"/>
              <a:gd name="connsiteX28" fmla="*/ 1886838 w 4228635"/>
              <a:gd name="connsiteY28" fmla="*/ 2021681 h 3694372"/>
              <a:gd name="connsiteX29" fmla="*/ 1886838 w 4228635"/>
              <a:gd name="connsiteY29" fmla="*/ 1993106 h 3694372"/>
              <a:gd name="connsiteX30" fmla="*/ 1769577 w 4228635"/>
              <a:gd name="connsiteY30" fmla="*/ 1910953 h 3694372"/>
              <a:gd name="connsiteX31" fmla="*/ 1702063 w 4228635"/>
              <a:gd name="connsiteY31" fmla="*/ 1857375 h 3694372"/>
              <a:gd name="connsiteX32" fmla="*/ 1517288 w 4228635"/>
              <a:gd name="connsiteY32" fmla="*/ 1664493 h 3694372"/>
              <a:gd name="connsiteX33" fmla="*/ 1648762 w 4228635"/>
              <a:gd name="connsiteY33" fmla="*/ 1643062 h 3694372"/>
              <a:gd name="connsiteX34" fmla="*/ 1698509 w 4228635"/>
              <a:gd name="connsiteY34" fmla="*/ 1603772 h 3694372"/>
              <a:gd name="connsiteX35" fmla="*/ 1662976 w 4228635"/>
              <a:gd name="connsiteY35" fmla="*/ 1546622 h 3694372"/>
              <a:gd name="connsiteX36" fmla="*/ 1254338 w 4228635"/>
              <a:gd name="connsiteY36" fmla="*/ 1371600 h 3694372"/>
              <a:gd name="connsiteX37" fmla="*/ 1222358 w 4228635"/>
              <a:gd name="connsiteY37" fmla="*/ 1235869 h 3694372"/>
              <a:gd name="connsiteX38" fmla="*/ 1300532 w 4228635"/>
              <a:gd name="connsiteY38" fmla="*/ 1214437 h 3694372"/>
              <a:gd name="connsiteX39" fmla="*/ 1389366 w 4228635"/>
              <a:gd name="connsiteY39" fmla="*/ 1225153 h 3694372"/>
              <a:gd name="connsiteX40" fmla="*/ 1318299 w 4228635"/>
              <a:gd name="connsiteY40" fmla="*/ 1117997 h 3694372"/>
              <a:gd name="connsiteX41" fmla="*/ 1030476 w 4228635"/>
              <a:gd name="connsiteY41" fmla="*/ 1010841 h 3694372"/>
              <a:gd name="connsiteX42" fmla="*/ 977176 w 4228635"/>
              <a:gd name="connsiteY42" fmla="*/ 953690 h 3694372"/>
              <a:gd name="connsiteX43" fmla="*/ 1048243 w 4228635"/>
              <a:gd name="connsiteY43" fmla="*/ 925115 h 3694372"/>
              <a:gd name="connsiteX44" fmla="*/ 1101544 w 4228635"/>
              <a:gd name="connsiteY44" fmla="*/ 914400 h 3694372"/>
              <a:gd name="connsiteX45" fmla="*/ 0 w 4228635"/>
              <a:gd name="connsiteY45" fmla="*/ 467915 h 3694372"/>
              <a:gd name="connsiteX46" fmla="*/ 248735 w 4228635"/>
              <a:gd name="connsiteY46" fmla="*/ 464344 h 3694372"/>
              <a:gd name="connsiteX47" fmla="*/ 493918 w 4228635"/>
              <a:gd name="connsiteY47" fmla="*/ 535781 h 3694372"/>
              <a:gd name="connsiteX48" fmla="*/ 753314 w 4228635"/>
              <a:gd name="connsiteY48" fmla="*/ 525066 h 3694372"/>
              <a:gd name="connsiteX49" fmla="*/ 998496 w 4228635"/>
              <a:gd name="connsiteY49" fmla="*/ 560785 h 3694372"/>
              <a:gd name="connsiteX50" fmla="*/ 1211698 w 4228635"/>
              <a:gd name="connsiteY50" fmla="*/ 560785 h 3694372"/>
              <a:gd name="connsiteX51" fmla="*/ 1012709 w 4228635"/>
              <a:gd name="connsiteY51" fmla="*/ 507206 h 3694372"/>
              <a:gd name="connsiteX52" fmla="*/ 938089 w 4228635"/>
              <a:gd name="connsiteY52" fmla="*/ 417909 h 3694372"/>
              <a:gd name="connsiteX53" fmla="*/ 962962 w 4228635"/>
              <a:gd name="connsiteY53" fmla="*/ 335757 h 3694372"/>
              <a:gd name="connsiteX54" fmla="*/ 1044690 w 4228635"/>
              <a:gd name="connsiteY54" fmla="*/ 360759 h 3694372"/>
              <a:gd name="connsiteX55" fmla="*/ 1140631 w 4228635"/>
              <a:gd name="connsiteY55" fmla="*/ 453629 h 3694372"/>
              <a:gd name="connsiteX56" fmla="*/ 1161951 w 4228635"/>
              <a:gd name="connsiteY56" fmla="*/ 396478 h 3694372"/>
              <a:gd name="connsiteX57" fmla="*/ 1218805 w 4228635"/>
              <a:gd name="connsiteY57" fmla="*/ 353615 h 3694372"/>
              <a:gd name="connsiteX58" fmla="*/ 1545714 w 4228635"/>
              <a:gd name="connsiteY58" fmla="*/ 375047 h 3694372"/>
              <a:gd name="connsiteX59" fmla="*/ 1328959 w 4228635"/>
              <a:gd name="connsiteY59" fmla="*/ 192881 h 3694372"/>
              <a:gd name="connsiteX60" fmla="*/ 1190378 w 4228635"/>
              <a:gd name="connsiteY60" fmla="*/ 164306 h 3694372"/>
              <a:gd name="connsiteX61" fmla="*/ 1158398 w 4228635"/>
              <a:gd name="connsiteY61" fmla="*/ 89297 h 3694372"/>
              <a:gd name="connsiteX62" fmla="*/ 1222358 w 4228635"/>
              <a:gd name="connsiteY62" fmla="*/ 71437 h 3694372"/>
              <a:gd name="connsiteX63" fmla="*/ 1542161 w 4228635"/>
              <a:gd name="connsiteY63" fmla="*/ 135731 h 3694372"/>
              <a:gd name="connsiteX64" fmla="*/ 1595462 w 4228635"/>
              <a:gd name="connsiteY64" fmla="*/ 110728 h 3694372"/>
              <a:gd name="connsiteX65" fmla="*/ 1225911 w 4228635"/>
              <a:gd name="connsiteY65" fmla="*/ 0 h 3694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4228635" h="3694372">
                <a:moveTo>
                  <a:pt x="1225911" y="0"/>
                </a:moveTo>
                <a:lnTo>
                  <a:pt x="4228635" y="0"/>
                </a:lnTo>
                <a:lnTo>
                  <a:pt x="4228635" y="3694372"/>
                </a:lnTo>
                <a:lnTo>
                  <a:pt x="649353" y="3694372"/>
                </a:lnTo>
                <a:lnTo>
                  <a:pt x="648934" y="3686621"/>
                </a:lnTo>
                <a:cubicBezTo>
                  <a:pt x="636941" y="3642419"/>
                  <a:pt x="605849" y="3602236"/>
                  <a:pt x="554325" y="3554015"/>
                </a:cubicBezTo>
                <a:cubicBezTo>
                  <a:pt x="493918" y="3500438"/>
                  <a:pt x="433510" y="3454003"/>
                  <a:pt x="348230" y="3407569"/>
                </a:cubicBezTo>
                <a:cubicBezTo>
                  <a:pt x="543665" y="3382565"/>
                  <a:pt x="341123" y="3296841"/>
                  <a:pt x="408637" y="3243263"/>
                </a:cubicBezTo>
                <a:cubicBezTo>
                  <a:pt x="547218" y="3221831"/>
                  <a:pt x="657373" y="3393282"/>
                  <a:pt x="845701" y="3343275"/>
                </a:cubicBezTo>
                <a:cubicBezTo>
                  <a:pt x="618286" y="3196828"/>
                  <a:pt x="362443" y="3150393"/>
                  <a:pt x="195435" y="2953940"/>
                </a:cubicBezTo>
                <a:cubicBezTo>
                  <a:pt x="234522" y="2911078"/>
                  <a:pt x="273609" y="2953940"/>
                  <a:pt x="305589" y="2936081"/>
                </a:cubicBezTo>
                <a:cubicBezTo>
                  <a:pt x="305589" y="2925365"/>
                  <a:pt x="678693" y="2993232"/>
                  <a:pt x="700013" y="2714625"/>
                </a:cubicBezTo>
                <a:cubicBezTo>
                  <a:pt x="707120" y="2714625"/>
                  <a:pt x="714227" y="2714625"/>
                  <a:pt x="721333" y="2703909"/>
                </a:cubicBezTo>
                <a:cubicBezTo>
                  <a:pt x="760420" y="2664619"/>
                  <a:pt x="724887" y="2571750"/>
                  <a:pt x="788847" y="2564606"/>
                </a:cubicBezTo>
                <a:cubicBezTo>
                  <a:pt x="859915" y="2557462"/>
                  <a:pt x="927429" y="2525315"/>
                  <a:pt x="1002049" y="2543175"/>
                </a:cubicBezTo>
                <a:cubicBezTo>
                  <a:pt x="1058903" y="2557462"/>
                  <a:pt x="1119310" y="2575322"/>
                  <a:pt x="1179718" y="2575322"/>
                </a:cubicBezTo>
                <a:cubicBezTo>
                  <a:pt x="1243678" y="2575322"/>
                  <a:pt x="1332512" y="2696766"/>
                  <a:pt x="1371600" y="2536031"/>
                </a:cubicBezTo>
                <a:cubicBezTo>
                  <a:pt x="1371600" y="2528888"/>
                  <a:pt x="1481754" y="2546747"/>
                  <a:pt x="1542161" y="2553891"/>
                </a:cubicBezTo>
                <a:cubicBezTo>
                  <a:pt x="1591908" y="2561035"/>
                  <a:pt x="1652316" y="2593181"/>
                  <a:pt x="1687849" y="2528888"/>
                </a:cubicBezTo>
                <a:cubicBezTo>
                  <a:pt x="1705616" y="2489596"/>
                  <a:pt x="1620335" y="2418159"/>
                  <a:pt x="1545714" y="2411015"/>
                </a:cubicBezTo>
                <a:cubicBezTo>
                  <a:pt x="1478201" y="2403872"/>
                  <a:pt x="1410687" y="2396728"/>
                  <a:pt x="1346726" y="2411015"/>
                </a:cubicBezTo>
                <a:cubicBezTo>
                  <a:pt x="1268552" y="2428875"/>
                  <a:pt x="1225911" y="2400300"/>
                  <a:pt x="1204591" y="2336007"/>
                </a:cubicBezTo>
                <a:cubicBezTo>
                  <a:pt x="1179718" y="2268141"/>
                  <a:pt x="1133524" y="2232422"/>
                  <a:pt x="1069563" y="2200275"/>
                </a:cubicBezTo>
                <a:cubicBezTo>
                  <a:pt x="913215" y="2121694"/>
                  <a:pt x="763974" y="2028825"/>
                  <a:pt x="593412" y="1982390"/>
                </a:cubicBezTo>
                <a:cubicBezTo>
                  <a:pt x="561432" y="1975246"/>
                  <a:pt x="522345" y="1960959"/>
                  <a:pt x="508131" y="1900238"/>
                </a:cubicBezTo>
                <a:cubicBezTo>
                  <a:pt x="970069" y="1993106"/>
                  <a:pt x="1389366" y="2232422"/>
                  <a:pt x="1865518" y="2218135"/>
                </a:cubicBezTo>
                <a:cubicBezTo>
                  <a:pt x="1737596" y="2143125"/>
                  <a:pt x="1584802" y="2139554"/>
                  <a:pt x="1446220" y="2085975"/>
                </a:cubicBezTo>
                <a:cubicBezTo>
                  <a:pt x="1545714" y="2046685"/>
                  <a:pt x="1638102" y="2089547"/>
                  <a:pt x="1730490" y="2110978"/>
                </a:cubicBezTo>
                <a:cubicBezTo>
                  <a:pt x="1808664" y="2128837"/>
                  <a:pt x="1879731" y="2132410"/>
                  <a:pt x="1886838" y="2021681"/>
                </a:cubicBezTo>
                <a:cubicBezTo>
                  <a:pt x="1886838" y="2010965"/>
                  <a:pt x="1886838" y="2003821"/>
                  <a:pt x="1886838" y="1993106"/>
                </a:cubicBezTo>
                <a:cubicBezTo>
                  <a:pt x="1858411" y="1946672"/>
                  <a:pt x="1819324" y="1925240"/>
                  <a:pt x="1769577" y="1910953"/>
                </a:cubicBezTo>
                <a:cubicBezTo>
                  <a:pt x="1741150" y="1903809"/>
                  <a:pt x="1702063" y="1889522"/>
                  <a:pt x="1702063" y="1857375"/>
                </a:cubicBezTo>
                <a:cubicBezTo>
                  <a:pt x="1705616" y="1735931"/>
                  <a:pt x="1609675" y="1700212"/>
                  <a:pt x="1517288" y="1664493"/>
                </a:cubicBezTo>
                <a:cubicBezTo>
                  <a:pt x="1567035" y="1603772"/>
                  <a:pt x="1609675" y="1646635"/>
                  <a:pt x="1648762" y="1643062"/>
                </a:cubicBezTo>
                <a:cubicBezTo>
                  <a:pt x="1673636" y="1639491"/>
                  <a:pt x="1698509" y="1635919"/>
                  <a:pt x="1698509" y="1603772"/>
                </a:cubicBezTo>
                <a:cubicBezTo>
                  <a:pt x="1698509" y="1578769"/>
                  <a:pt x="1687849" y="1546622"/>
                  <a:pt x="1662976" y="1546622"/>
                </a:cubicBezTo>
                <a:cubicBezTo>
                  <a:pt x="1506628" y="1543050"/>
                  <a:pt x="1417793" y="1371600"/>
                  <a:pt x="1254338" y="1371600"/>
                </a:cubicBezTo>
                <a:cubicBezTo>
                  <a:pt x="1154844" y="1371600"/>
                  <a:pt x="1304086" y="1275159"/>
                  <a:pt x="1222358" y="1235869"/>
                </a:cubicBezTo>
                <a:cubicBezTo>
                  <a:pt x="1204591" y="1225153"/>
                  <a:pt x="1272105" y="1210866"/>
                  <a:pt x="1300532" y="1214437"/>
                </a:cubicBezTo>
                <a:cubicBezTo>
                  <a:pt x="1328959" y="1218009"/>
                  <a:pt x="1353833" y="1243013"/>
                  <a:pt x="1389366" y="1225153"/>
                </a:cubicBezTo>
                <a:cubicBezTo>
                  <a:pt x="1407133" y="1160860"/>
                  <a:pt x="1360939" y="1135856"/>
                  <a:pt x="1318299" y="1117997"/>
                </a:cubicBezTo>
                <a:cubicBezTo>
                  <a:pt x="1225911" y="1075135"/>
                  <a:pt x="1133524" y="1025129"/>
                  <a:pt x="1030476" y="1010841"/>
                </a:cubicBezTo>
                <a:cubicBezTo>
                  <a:pt x="994943" y="1007269"/>
                  <a:pt x="973622" y="989409"/>
                  <a:pt x="977176" y="953690"/>
                </a:cubicBezTo>
                <a:cubicBezTo>
                  <a:pt x="984282" y="907256"/>
                  <a:pt x="1019816" y="921544"/>
                  <a:pt x="1048243" y="925115"/>
                </a:cubicBezTo>
                <a:cubicBezTo>
                  <a:pt x="1066010" y="928688"/>
                  <a:pt x="1083777" y="939403"/>
                  <a:pt x="1101544" y="914400"/>
                </a:cubicBezTo>
                <a:cubicBezTo>
                  <a:pt x="685800" y="660797"/>
                  <a:pt x="465491" y="675085"/>
                  <a:pt x="0" y="467915"/>
                </a:cubicBezTo>
                <a:cubicBezTo>
                  <a:pt x="103047" y="428625"/>
                  <a:pt x="177668" y="457200"/>
                  <a:pt x="248735" y="464344"/>
                </a:cubicBezTo>
                <a:cubicBezTo>
                  <a:pt x="426404" y="482203"/>
                  <a:pt x="316249" y="514350"/>
                  <a:pt x="493918" y="535781"/>
                </a:cubicBezTo>
                <a:cubicBezTo>
                  <a:pt x="579199" y="546497"/>
                  <a:pt x="657373" y="582216"/>
                  <a:pt x="753314" y="525066"/>
                </a:cubicBezTo>
                <a:cubicBezTo>
                  <a:pt x="817274" y="485775"/>
                  <a:pt x="920322" y="528637"/>
                  <a:pt x="998496" y="560785"/>
                </a:cubicBezTo>
                <a:cubicBezTo>
                  <a:pt x="1062457" y="589360"/>
                  <a:pt x="1126417" y="596503"/>
                  <a:pt x="1211698" y="560785"/>
                </a:cubicBezTo>
                <a:cubicBezTo>
                  <a:pt x="1133524" y="539354"/>
                  <a:pt x="1073117" y="521494"/>
                  <a:pt x="1012709" y="507206"/>
                </a:cubicBezTo>
                <a:cubicBezTo>
                  <a:pt x="962962" y="496491"/>
                  <a:pt x="934535" y="471488"/>
                  <a:pt x="938089" y="417909"/>
                </a:cubicBezTo>
                <a:cubicBezTo>
                  <a:pt x="938089" y="389334"/>
                  <a:pt x="927429" y="350044"/>
                  <a:pt x="962962" y="335757"/>
                </a:cubicBezTo>
                <a:cubicBezTo>
                  <a:pt x="991389" y="321469"/>
                  <a:pt x="1030476" y="335757"/>
                  <a:pt x="1044690" y="360759"/>
                </a:cubicBezTo>
                <a:cubicBezTo>
                  <a:pt x="1062457" y="407194"/>
                  <a:pt x="1080223" y="450056"/>
                  <a:pt x="1140631" y="453629"/>
                </a:cubicBezTo>
                <a:cubicBezTo>
                  <a:pt x="1222358" y="460771"/>
                  <a:pt x="1176164" y="432197"/>
                  <a:pt x="1161951" y="396478"/>
                </a:cubicBezTo>
                <a:cubicBezTo>
                  <a:pt x="1147737" y="357188"/>
                  <a:pt x="1190378" y="346472"/>
                  <a:pt x="1218805" y="353615"/>
                </a:cubicBezTo>
                <a:cubicBezTo>
                  <a:pt x="1325406" y="385763"/>
                  <a:pt x="1435560" y="328613"/>
                  <a:pt x="1545714" y="375047"/>
                </a:cubicBezTo>
                <a:cubicBezTo>
                  <a:pt x="1517288" y="260747"/>
                  <a:pt x="1456880" y="210741"/>
                  <a:pt x="1328959" y="192881"/>
                </a:cubicBezTo>
                <a:cubicBezTo>
                  <a:pt x="1282765" y="189310"/>
                  <a:pt x="1233018" y="196453"/>
                  <a:pt x="1190378" y="164306"/>
                </a:cubicBezTo>
                <a:cubicBezTo>
                  <a:pt x="1165504" y="146447"/>
                  <a:pt x="1140631" y="125016"/>
                  <a:pt x="1158398" y="89297"/>
                </a:cubicBezTo>
                <a:cubicBezTo>
                  <a:pt x="1169058" y="64294"/>
                  <a:pt x="1197484" y="64294"/>
                  <a:pt x="1222358" y="71437"/>
                </a:cubicBezTo>
                <a:cubicBezTo>
                  <a:pt x="1325406" y="110728"/>
                  <a:pt x="1435560" y="121444"/>
                  <a:pt x="1542161" y="135731"/>
                </a:cubicBezTo>
                <a:cubicBezTo>
                  <a:pt x="1559928" y="139303"/>
                  <a:pt x="1577695" y="146447"/>
                  <a:pt x="1595462" y="110728"/>
                </a:cubicBezTo>
                <a:cubicBezTo>
                  <a:pt x="1471094" y="78581"/>
                  <a:pt x="1350279" y="35719"/>
                  <a:pt x="1225911"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a:xfrm>
            <a:off x="838200" y="365125"/>
            <a:ext cx="3200400" cy="2103436"/>
          </a:xfrm>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643186"/>
            <a:ext cx="3816096" cy="3529014"/>
          </a:xfrm>
        </p:spPr>
        <p:txBody>
          <a:bodyPr/>
          <a:lstStyle>
            <a:lvl1pPr marL="0" indent="0">
              <a:buNone/>
              <a:defRPr sz="2000"/>
            </a:lvl1pPr>
            <a:lvl2pPr marL="228600">
              <a:defRPr/>
            </a:lvl2pPr>
            <a:lvl3pPr marL="457200">
              <a:defRPr/>
            </a:lvl3pPr>
            <a:lvl4pPr marL="685800">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a:xfrm>
            <a:off x="838200" y="6356350"/>
            <a:ext cx="4114800" cy="365125"/>
          </a:xfrm>
        </p:spPr>
        <p:txBody>
          <a:bodyPr/>
          <a:lstStyle>
            <a:lvl1pPr algn="l">
              <a:defRPr/>
            </a:lvl1pPr>
          </a:lstStyle>
          <a:p>
            <a:pPr algn="l"/>
            <a:r>
              <a:rPr lang="en-US" dirty="0"/>
              <a:t>Presentation Title</a:t>
            </a:r>
          </a:p>
        </p:txBody>
      </p:sp>
      <p:sp>
        <p:nvSpPr>
          <p:cNvPr id="19" name="Picture Placeholder 18">
            <a:extLst>
              <a:ext uri="{FF2B5EF4-FFF2-40B4-BE49-F238E27FC236}">
                <a16:creationId xmlns:a16="http://schemas.microsoft.com/office/drawing/2014/main" id="{EA8AF96E-CB82-45CC-9B91-E49970478495}"/>
              </a:ext>
            </a:extLst>
          </p:cNvPr>
          <p:cNvSpPr>
            <a:spLocks noGrp="1"/>
          </p:cNvSpPr>
          <p:nvPr>
            <p:ph type="pic" sz="quarter" idx="13"/>
          </p:nvPr>
        </p:nvSpPr>
        <p:spPr>
          <a:xfrm>
            <a:off x="9082087" y="0"/>
            <a:ext cx="3109415" cy="3694372"/>
          </a:xfrm>
        </p:spPr>
        <p:txBody>
          <a:bodyPr anchor="ctr"/>
          <a:lstStyle>
            <a:lvl1pPr algn="ctr">
              <a:buNone/>
              <a:defRPr/>
            </a:lvl1pPr>
          </a:lstStyle>
          <a:p>
            <a:r>
              <a:rPr lang="en-US"/>
              <a:t>Click icon to add picture</a:t>
            </a:r>
            <a:endParaRPr lang="en-US" dirty="0"/>
          </a:p>
        </p:txBody>
      </p:sp>
      <p:sp>
        <p:nvSpPr>
          <p:cNvPr id="20" name="Picture Placeholder 18">
            <a:extLst>
              <a:ext uri="{FF2B5EF4-FFF2-40B4-BE49-F238E27FC236}">
                <a16:creationId xmlns:a16="http://schemas.microsoft.com/office/drawing/2014/main" id="{6EEC573A-93BD-45DD-B03E-E2F5E00942F2}"/>
              </a:ext>
            </a:extLst>
          </p:cNvPr>
          <p:cNvSpPr>
            <a:spLocks noGrp="1"/>
          </p:cNvSpPr>
          <p:nvPr>
            <p:ph type="pic" sz="quarter" idx="14"/>
          </p:nvPr>
        </p:nvSpPr>
        <p:spPr>
          <a:xfrm>
            <a:off x="9081588" y="3802957"/>
            <a:ext cx="3109415" cy="3055044"/>
          </a:xfrm>
        </p:spPr>
        <p:txBody>
          <a:bodyPr anchor="ct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37966467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gue">
    <p:spTree>
      <p:nvGrpSpPr>
        <p:cNvPr id="1" name=""/>
        <p:cNvGrpSpPr/>
        <p:nvPr/>
      </p:nvGrpSpPr>
      <p:grpSpPr>
        <a:xfrm>
          <a:off x="0" y="0"/>
          <a:ext cx="0" cy="0"/>
          <a:chOff x="0" y="0"/>
          <a:chExt cx="0" cy="0"/>
        </a:xfrm>
      </p:grpSpPr>
      <p:sp>
        <p:nvSpPr>
          <p:cNvPr id="9" name="Freeform: Shape 8" descr="Tag=AccentColor&#10;Flavor=Light&#10;Target=Fill">
            <a:extLst>
              <a:ext uri="{FF2B5EF4-FFF2-40B4-BE49-F238E27FC236}">
                <a16:creationId xmlns:a16="http://schemas.microsoft.com/office/drawing/2014/main" id="{1531EA5B-7FC1-4088-B6D5-4395F4C1F3C8}"/>
              </a:ext>
            </a:extLst>
          </p:cNvPr>
          <p:cNvSpPr/>
          <p:nvPr userDrawn="1"/>
        </p:nvSpPr>
        <p:spPr>
          <a:xfrm>
            <a:off x="380990" y="1327050"/>
            <a:ext cx="6079676" cy="4114233"/>
          </a:xfrm>
          <a:custGeom>
            <a:avLst/>
            <a:gdLst>
              <a:gd name="connsiteX0" fmla="*/ 1164045 w 7323233"/>
              <a:gd name="connsiteY0" fmla="*/ 25 h 5835507"/>
              <a:gd name="connsiteX1" fmla="*/ 1213723 w 7323233"/>
              <a:gd name="connsiteY1" fmla="*/ 8385 h 5835507"/>
              <a:gd name="connsiteX2" fmla="*/ 2251656 w 7323233"/>
              <a:gd name="connsiteY2" fmla="*/ 138318 h 5835507"/>
              <a:gd name="connsiteX3" fmla="*/ 3226534 w 7323233"/>
              <a:gd name="connsiteY3" fmla="*/ 205194 h 5835507"/>
              <a:gd name="connsiteX4" fmla="*/ 4404335 w 7323233"/>
              <a:gd name="connsiteY4" fmla="*/ 316784 h 5835507"/>
              <a:gd name="connsiteX5" fmla="*/ 5225968 w 7323233"/>
              <a:gd name="connsiteY5" fmla="*/ 350415 h 5835507"/>
              <a:gd name="connsiteX6" fmla="*/ 5266859 w 7323233"/>
              <a:gd name="connsiteY6" fmla="*/ 348884 h 5835507"/>
              <a:gd name="connsiteX7" fmla="*/ 5685318 w 7323233"/>
              <a:gd name="connsiteY7" fmla="*/ 399712 h 5835507"/>
              <a:gd name="connsiteX8" fmla="*/ 5411315 w 7323233"/>
              <a:gd name="connsiteY8" fmla="*/ 618305 h 5835507"/>
              <a:gd name="connsiteX9" fmla="*/ 5805698 w 7323233"/>
              <a:gd name="connsiteY9" fmla="*/ 721868 h 5835507"/>
              <a:gd name="connsiteX10" fmla="*/ 6188997 w 7323233"/>
              <a:gd name="connsiteY10" fmla="*/ 868233 h 5835507"/>
              <a:gd name="connsiteX11" fmla="*/ 6261225 w 7323233"/>
              <a:gd name="connsiteY11" fmla="*/ 928614 h 5835507"/>
              <a:gd name="connsiteX12" fmla="*/ 6858533 w 7323233"/>
              <a:gd name="connsiteY12" fmla="*/ 1323379 h 5835507"/>
              <a:gd name="connsiteX13" fmla="*/ 6744269 w 7323233"/>
              <a:gd name="connsiteY13" fmla="*/ 1407072 h 5835507"/>
              <a:gd name="connsiteX14" fmla="*/ 6956365 w 7323233"/>
              <a:gd name="connsiteY14" fmla="*/ 1507197 h 5835507"/>
              <a:gd name="connsiteX15" fmla="*/ 7004134 w 7323233"/>
              <a:gd name="connsiteY15" fmla="*/ 1549234 h 5835507"/>
              <a:gd name="connsiteX16" fmla="*/ 6963627 w 7323233"/>
              <a:gd name="connsiteY16" fmla="*/ 1599678 h 5835507"/>
              <a:gd name="connsiteX17" fmla="*/ 6875731 w 7323233"/>
              <a:gd name="connsiteY17" fmla="*/ 1634837 h 5835507"/>
              <a:gd name="connsiteX18" fmla="*/ 6759175 w 7323233"/>
              <a:gd name="connsiteY18" fmla="*/ 1723878 h 5835507"/>
              <a:gd name="connsiteX19" fmla="*/ 6763759 w 7323233"/>
              <a:gd name="connsiteY19" fmla="*/ 1793431 h 5835507"/>
              <a:gd name="connsiteX20" fmla="*/ 6832931 w 7323233"/>
              <a:gd name="connsiteY20" fmla="*/ 1919543 h 5835507"/>
              <a:gd name="connsiteX21" fmla="*/ 6728984 w 7323233"/>
              <a:gd name="connsiteY21" fmla="*/ 2051386 h 5835507"/>
              <a:gd name="connsiteX22" fmla="*/ 6675481 w 7323233"/>
              <a:gd name="connsiteY22" fmla="*/ 2090365 h 5835507"/>
              <a:gd name="connsiteX23" fmla="*/ 6778665 w 7323233"/>
              <a:gd name="connsiteY23" fmla="*/ 2103740 h 5835507"/>
              <a:gd name="connsiteX24" fmla="*/ 6814587 w 7323233"/>
              <a:gd name="connsiteY24" fmla="*/ 2158771 h 5835507"/>
              <a:gd name="connsiteX25" fmla="*/ 6830637 w 7323233"/>
              <a:gd name="connsiteY25" fmla="*/ 2186286 h 5835507"/>
              <a:gd name="connsiteX26" fmla="*/ 6928087 w 7323233"/>
              <a:gd name="connsiteY26" fmla="*/ 2358639 h 5835507"/>
              <a:gd name="connsiteX27" fmla="*/ 6911653 w 7323233"/>
              <a:gd name="connsiteY27" fmla="*/ 2406789 h 5835507"/>
              <a:gd name="connsiteX28" fmla="*/ 6749237 w 7323233"/>
              <a:gd name="connsiteY28" fmla="*/ 2639522 h 5835507"/>
              <a:gd name="connsiteX29" fmla="*/ 6921971 w 7323233"/>
              <a:gd name="connsiteY29" fmla="*/ 2704488 h 5835507"/>
              <a:gd name="connsiteX30" fmla="*/ 6932290 w 7323233"/>
              <a:gd name="connsiteY30" fmla="*/ 2814548 h 5835507"/>
              <a:gd name="connsiteX31" fmla="*/ 7020186 w 7323233"/>
              <a:gd name="connsiteY31" fmla="*/ 2937603 h 5835507"/>
              <a:gd name="connsiteX32" fmla="*/ 7213555 w 7323233"/>
              <a:gd name="connsiteY32" fmla="*/ 3110719 h 5835507"/>
              <a:gd name="connsiteX33" fmla="*/ 7323233 w 7323233"/>
              <a:gd name="connsiteY33" fmla="*/ 3226893 h 5835507"/>
              <a:gd name="connsiteX34" fmla="*/ 7134067 w 7323233"/>
              <a:gd name="connsiteY34" fmla="*/ 3257847 h 5835507"/>
              <a:gd name="connsiteX35" fmla="*/ 7104643 w 7323233"/>
              <a:gd name="connsiteY35" fmla="*/ 3275809 h 5835507"/>
              <a:gd name="connsiteX36" fmla="*/ 7127189 w 7323233"/>
              <a:gd name="connsiteY36" fmla="*/ 3336953 h 5835507"/>
              <a:gd name="connsiteX37" fmla="*/ 7157379 w 7323233"/>
              <a:gd name="connsiteY37" fmla="*/ 3397718 h 5835507"/>
              <a:gd name="connsiteX38" fmla="*/ 7136361 w 7323233"/>
              <a:gd name="connsiteY38" fmla="*/ 3445487 h 5835507"/>
              <a:gd name="connsiteX39" fmla="*/ 6988849 w 7323233"/>
              <a:gd name="connsiteY39" fmla="*/ 3652233 h 5835507"/>
              <a:gd name="connsiteX40" fmla="*/ 6867705 w 7323233"/>
              <a:gd name="connsiteY40" fmla="*/ 3734395 h 5835507"/>
              <a:gd name="connsiteX41" fmla="*/ 6591791 w 7323233"/>
              <a:gd name="connsiteY41" fmla="*/ 4107760 h 5835507"/>
              <a:gd name="connsiteX42" fmla="*/ 6505041 w 7323233"/>
              <a:gd name="connsiteY42" fmla="*/ 4228904 h 5835507"/>
              <a:gd name="connsiteX43" fmla="*/ 6569243 w 7323233"/>
              <a:gd name="connsiteY43" fmla="*/ 4271704 h 5835507"/>
              <a:gd name="connsiteX44" fmla="*/ 6446188 w 7323233"/>
              <a:gd name="connsiteY44" fmla="*/ 4398582 h 5835507"/>
              <a:gd name="connsiteX45" fmla="*/ 6301351 w 7323233"/>
              <a:gd name="connsiteY45" fmla="*/ 4539595 h 5835507"/>
              <a:gd name="connsiteX46" fmla="*/ 6263519 w 7323233"/>
              <a:gd name="connsiteY46" fmla="*/ 4577047 h 5835507"/>
              <a:gd name="connsiteX47" fmla="*/ 3277744 w 7323233"/>
              <a:gd name="connsiteY47" fmla="*/ 5834336 h 5835507"/>
              <a:gd name="connsiteX48" fmla="*/ 2490505 w 7323233"/>
              <a:gd name="connsiteY48" fmla="*/ 5648992 h 5835507"/>
              <a:gd name="connsiteX49" fmla="*/ 2179046 w 7323233"/>
              <a:gd name="connsiteY49" fmla="*/ 5504920 h 5835507"/>
              <a:gd name="connsiteX50" fmla="*/ 1780078 w 7323233"/>
              <a:gd name="connsiteY50" fmla="*/ 5273715 h 5835507"/>
              <a:gd name="connsiteX51" fmla="*/ 1353592 w 7323233"/>
              <a:gd name="connsiteY51" fmla="*/ 5087606 h 5835507"/>
              <a:gd name="connsiteX52" fmla="*/ 1208373 w 7323233"/>
              <a:gd name="connsiteY52" fmla="*/ 4917165 h 5835507"/>
              <a:gd name="connsiteX53" fmla="*/ 1157548 w 7323233"/>
              <a:gd name="connsiteY53" fmla="*/ 4869396 h 5835507"/>
              <a:gd name="connsiteX54" fmla="*/ 1030289 w 7323233"/>
              <a:gd name="connsiteY54" fmla="*/ 4807103 h 5835507"/>
              <a:gd name="connsiteX55" fmla="*/ 808258 w 7323233"/>
              <a:gd name="connsiteY55" fmla="*/ 4672585 h 5835507"/>
              <a:gd name="connsiteX56" fmla="*/ 889658 w 7323233"/>
              <a:gd name="connsiteY56" fmla="*/ 4642013 h 5835507"/>
              <a:gd name="connsiteX57" fmla="*/ 1123917 w 7323233"/>
              <a:gd name="connsiteY57" fmla="*/ 4723412 h 5835507"/>
              <a:gd name="connsiteX58" fmla="*/ 1294360 w 7323233"/>
              <a:gd name="connsiteY58" fmla="*/ 4745194 h 5835507"/>
              <a:gd name="connsiteX59" fmla="*/ 1054367 w 7323233"/>
              <a:gd name="connsiteY59" fmla="*/ 4603034 h 5835507"/>
              <a:gd name="connsiteX60" fmla="*/ 822015 w 7323233"/>
              <a:gd name="connsiteY60" fmla="*/ 4418070 h 5835507"/>
              <a:gd name="connsiteX61" fmla="*/ 1001246 w 7323233"/>
              <a:gd name="connsiteY61" fmla="*/ 4453610 h 5835507"/>
              <a:gd name="connsiteX62" fmla="*/ 1008889 w 7323233"/>
              <a:gd name="connsiteY62" fmla="*/ 4428770 h 5835507"/>
              <a:gd name="connsiteX63" fmla="*/ 853733 w 7323233"/>
              <a:gd name="connsiteY63" fmla="*/ 4208648 h 5835507"/>
              <a:gd name="connsiteX64" fmla="*/ 776921 w 7323233"/>
              <a:gd name="connsiteY64" fmla="*/ 4119989 h 5835507"/>
              <a:gd name="connsiteX65" fmla="*/ 431453 w 7323233"/>
              <a:gd name="connsiteY65" fmla="*/ 3852864 h 5835507"/>
              <a:gd name="connsiteX66" fmla="*/ 759342 w 7323233"/>
              <a:gd name="connsiteY66" fmla="*/ 3972095 h 5835507"/>
              <a:gd name="connsiteX67" fmla="*/ 420753 w 7323233"/>
              <a:gd name="connsiteY67" fmla="*/ 3712230 h 5835507"/>
              <a:gd name="connsiteX68" fmla="*/ 256425 w 7323233"/>
              <a:gd name="connsiteY68" fmla="*/ 3616309 h 5835507"/>
              <a:gd name="connsiteX69" fmla="*/ 214772 w 7323233"/>
              <a:gd name="connsiteY69" fmla="*/ 3559749 h 5835507"/>
              <a:gd name="connsiteX70" fmla="*/ 287762 w 7323233"/>
              <a:gd name="connsiteY70" fmla="*/ 3547521 h 5835507"/>
              <a:gd name="connsiteX71" fmla="*/ 511706 w 7323233"/>
              <a:gd name="connsiteY71" fmla="*/ 3569305 h 5835507"/>
              <a:gd name="connsiteX72" fmla="*/ 235409 w 7323233"/>
              <a:gd name="connsiteY72" fmla="*/ 3394659 h 5835507"/>
              <a:gd name="connsiteX73" fmla="*/ 442537 w 7323233"/>
              <a:gd name="connsiteY73" fmla="*/ 3421409 h 5835507"/>
              <a:gd name="connsiteX74" fmla="*/ 502152 w 7323233"/>
              <a:gd name="connsiteY74" fmla="*/ 3352622 h 5835507"/>
              <a:gd name="connsiteX75" fmla="*/ 598455 w 7323233"/>
              <a:gd name="connsiteY75" fmla="*/ 3241415 h 5835507"/>
              <a:gd name="connsiteX76" fmla="*/ 664949 w 7323233"/>
              <a:gd name="connsiteY76" fmla="*/ 3179506 h 5835507"/>
              <a:gd name="connsiteX77" fmla="*/ 692846 w 7323233"/>
              <a:gd name="connsiteY77" fmla="*/ 2984607 h 5835507"/>
              <a:gd name="connsiteX78" fmla="*/ 635524 w 7323233"/>
              <a:gd name="connsiteY78" fmla="*/ 2771366 h 5835507"/>
              <a:gd name="connsiteX79" fmla="*/ 480368 w 7323233"/>
              <a:gd name="connsiteY79" fmla="*/ 2663598 h 5835507"/>
              <a:gd name="connsiteX80" fmla="*/ 525081 w 7323233"/>
              <a:gd name="connsiteY80" fmla="*/ 2542454 h 5835507"/>
              <a:gd name="connsiteX81" fmla="*/ 855264 w 7323233"/>
              <a:gd name="connsiteY81" fmla="*/ 2615829 h 5835507"/>
              <a:gd name="connsiteX82" fmla="*/ 361137 w 7323233"/>
              <a:gd name="connsiteY82" fmla="*/ 2327301 h 5835507"/>
              <a:gd name="connsiteX83" fmla="*/ 444065 w 7323233"/>
              <a:gd name="connsiteY83" fmla="*/ 2312780 h 5835507"/>
              <a:gd name="connsiteX84" fmla="*/ 440625 w 7323233"/>
              <a:gd name="connsiteY84" fmla="*/ 2290233 h 5835507"/>
              <a:gd name="connsiteX85" fmla="*/ 445975 w 7323233"/>
              <a:gd name="connsiteY85" fmla="*/ 2151509 h 5835507"/>
              <a:gd name="connsiteX86" fmla="*/ 459734 w 7323233"/>
              <a:gd name="connsiteY86" fmla="*/ 2087690 h 5835507"/>
              <a:gd name="connsiteX87" fmla="*/ 437950 w 7323233"/>
              <a:gd name="connsiteY87" fmla="*/ 2014315 h 5835507"/>
              <a:gd name="connsiteX88" fmla="*/ 808640 w 7323233"/>
              <a:gd name="connsiteY88" fmla="*/ 2042977 h 5835507"/>
              <a:gd name="connsiteX89" fmla="*/ 969908 w 7323233"/>
              <a:gd name="connsiteY89" fmla="*/ 2026162 h 5835507"/>
              <a:gd name="connsiteX90" fmla="*/ 1251176 w 7323233"/>
              <a:gd name="connsiteY90" fmla="*/ 2021577 h 5835507"/>
              <a:gd name="connsiteX91" fmla="*/ 1381491 w 7323233"/>
              <a:gd name="connsiteY91" fmla="*/ 2035718 h 5835507"/>
              <a:gd name="connsiteX92" fmla="*/ 1492697 w 7323233"/>
              <a:gd name="connsiteY92" fmla="*/ 2017374 h 5835507"/>
              <a:gd name="connsiteX93" fmla="*/ 1386076 w 7323233"/>
              <a:gd name="connsiteY93" fmla="*/ 1931006 h 5835507"/>
              <a:gd name="connsiteX94" fmla="*/ 1235889 w 7323233"/>
              <a:gd name="connsiteY94" fmla="*/ 1932153 h 5835507"/>
              <a:gd name="connsiteX95" fmla="*/ 1128886 w 7323233"/>
              <a:gd name="connsiteY95" fmla="*/ 1875977 h 5835507"/>
              <a:gd name="connsiteX96" fmla="*/ 1026851 w 7323233"/>
              <a:gd name="connsiteY96" fmla="*/ 1774322 h 5835507"/>
              <a:gd name="connsiteX97" fmla="*/ 666861 w 7323233"/>
              <a:gd name="connsiteY97" fmla="*/ 1612290 h 5835507"/>
              <a:gd name="connsiteX98" fmla="*/ 601130 w 7323233"/>
              <a:gd name="connsiteY98" fmla="*/ 1550762 h 5835507"/>
              <a:gd name="connsiteX99" fmla="*/ 1630272 w 7323233"/>
              <a:gd name="connsiteY99" fmla="*/ 1785787 h 5835507"/>
              <a:gd name="connsiteX100" fmla="*/ 1312320 w 7323233"/>
              <a:gd name="connsiteY100" fmla="*/ 1687191 h 5835507"/>
              <a:gd name="connsiteX101" fmla="*/ 1527473 w 7323233"/>
              <a:gd name="connsiteY101" fmla="*/ 1705153 h 5835507"/>
              <a:gd name="connsiteX102" fmla="*/ 1646706 w 7323233"/>
              <a:gd name="connsiteY102" fmla="*/ 1639040 h 5835507"/>
              <a:gd name="connsiteX103" fmla="*/ 1645178 w 7323233"/>
              <a:gd name="connsiteY103" fmla="*/ 1620315 h 5835507"/>
              <a:gd name="connsiteX104" fmla="*/ 1557663 w 7323233"/>
              <a:gd name="connsiteY104" fmla="*/ 1558787 h 5835507"/>
              <a:gd name="connsiteX105" fmla="*/ 1506454 w 7323233"/>
              <a:gd name="connsiteY105" fmla="*/ 1519044 h 5835507"/>
              <a:gd name="connsiteX106" fmla="*/ 1366204 w 7323233"/>
              <a:gd name="connsiteY106" fmla="*/ 1375735 h 5835507"/>
              <a:gd name="connsiteX107" fmla="*/ 1466329 w 7323233"/>
              <a:gd name="connsiteY107" fmla="*/ 1360450 h 5835507"/>
              <a:gd name="connsiteX108" fmla="*/ 1503397 w 7323233"/>
              <a:gd name="connsiteY108" fmla="*/ 1330641 h 5835507"/>
              <a:gd name="connsiteX109" fmla="*/ 1475501 w 7323233"/>
              <a:gd name="connsiteY109" fmla="*/ 1288604 h 5835507"/>
              <a:gd name="connsiteX110" fmla="*/ 1165573 w 7323233"/>
              <a:gd name="connsiteY110" fmla="*/ 1159435 h 5835507"/>
              <a:gd name="connsiteX111" fmla="*/ 1141498 w 7323233"/>
              <a:gd name="connsiteY111" fmla="*/ 1059311 h 5835507"/>
              <a:gd name="connsiteX112" fmla="*/ 1199585 w 7323233"/>
              <a:gd name="connsiteY112" fmla="*/ 1044407 h 5835507"/>
              <a:gd name="connsiteX113" fmla="*/ 1267226 w 7323233"/>
              <a:gd name="connsiteY113" fmla="*/ 1051286 h 5835507"/>
              <a:gd name="connsiteX114" fmla="*/ 1213342 w 7323233"/>
              <a:gd name="connsiteY114" fmla="*/ 972561 h 5835507"/>
              <a:gd name="connsiteX115" fmla="*/ 993986 w 7323233"/>
              <a:gd name="connsiteY115" fmla="*/ 893073 h 5835507"/>
              <a:gd name="connsiteX116" fmla="*/ 1047486 w 7323233"/>
              <a:gd name="connsiteY116" fmla="*/ 820083 h 5835507"/>
              <a:gd name="connsiteX117" fmla="*/ 0 w 7323233"/>
              <a:gd name="connsiteY117" fmla="*/ 488371 h 5835507"/>
              <a:gd name="connsiteX118" fmla="*/ 188403 w 7323233"/>
              <a:gd name="connsiteY118" fmla="*/ 484933 h 5835507"/>
              <a:gd name="connsiteX119" fmla="*/ 584315 w 7323233"/>
              <a:gd name="connsiteY119" fmla="*/ 534230 h 5835507"/>
              <a:gd name="connsiteX120" fmla="*/ 782271 w 7323233"/>
              <a:gd name="connsiteY120" fmla="*/ 525824 h 5835507"/>
              <a:gd name="connsiteX121" fmla="*/ 967998 w 7323233"/>
              <a:gd name="connsiteY121" fmla="*/ 552574 h 5835507"/>
              <a:gd name="connsiteX122" fmla="*/ 1129651 w 7323233"/>
              <a:gd name="connsiteY122" fmla="*/ 552574 h 5835507"/>
              <a:gd name="connsiteX123" fmla="*/ 978317 w 7323233"/>
              <a:gd name="connsiteY123" fmla="*/ 513593 h 5835507"/>
              <a:gd name="connsiteX124" fmla="*/ 1074620 w 7323233"/>
              <a:gd name="connsiteY124" fmla="*/ 478818 h 5835507"/>
              <a:gd name="connsiteX125" fmla="*/ 1091435 w 7323233"/>
              <a:gd name="connsiteY125" fmla="*/ 436781 h 5835507"/>
              <a:gd name="connsiteX126" fmla="*/ 1135383 w 7323233"/>
              <a:gd name="connsiteY126" fmla="*/ 404296 h 5835507"/>
              <a:gd name="connsiteX127" fmla="*/ 1384166 w 7323233"/>
              <a:gd name="connsiteY127" fmla="*/ 420349 h 5835507"/>
              <a:gd name="connsiteX128" fmla="*/ 1219839 w 7323233"/>
              <a:gd name="connsiteY128" fmla="*/ 286593 h 5835507"/>
              <a:gd name="connsiteX129" fmla="*/ 1114364 w 7323233"/>
              <a:gd name="connsiteY129" fmla="*/ 264428 h 5835507"/>
              <a:gd name="connsiteX130" fmla="*/ 1090289 w 7323233"/>
              <a:gd name="connsiteY130" fmla="*/ 207487 h 5835507"/>
              <a:gd name="connsiteX131" fmla="*/ 1139204 w 7323233"/>
              <a:gd name="connsiteY131" fmla="*/ 195259 h 5835507"/>
              <a:gd name="connsiteX132" fmla="*/ 1382254 w 7323233"/>
              <a:gd name="connsiteY132" fmla="*/ 242265 h 5835507"/>
              <a:gd name="connsiteX133" fmla="*/ 1423145 w 7323233"/>
              <a:gd name="connsiteY133" fmla="*/ 223537 h 5835507"/>
              <a:gd name="connsiteX134" fmla="*/ 965705 w 7323233"/>
              <a:gd name="connsiteY134" fmla="*/ 102013 h 5835507"/>
              <a:gd name="connsiteX135" fmla="*/ 972586 w 7323233"/>
              <a:gd name="connsiteY135" fmla="*/ 69912 h 5835507"/>
              <a:gd name="connsiteX136" fmla="*/ 1375376 w 7323233"/>
              <a:gd name="connsiteY136" fmla="*/ 119593 h 5835507"/>
              <a:gd name="connsiteX137" fmla="*/ 1117804 w 7323233"/>
              <a:gd name="connsiteY137" fmla="*/ 25200 h 5835507"/>
              <a:gd name="connsiteX138" fmla="*/ 1164045 w 7323233"/>
              <a:gd name="connsiteY138" fmla="*/ 25 h 5835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7323233" h="5835507">
                <a:moveTo>
                  <a:pt x="1164045" y="25"/>
                </a:moveTo>
                <a:cubicBezTo>
                  <a:pt x="1180764" y="455"/>
                  <a:pt x="1198056" y="6474"/>
                  <a:pt x="1213723" y="8385"/>
                </a:cubicBezTo>
                <a:cubicBezTo>
                  <a:pt x="1559575" y="51187"/>
                  <a:pt x="1905425" y="97428"/>
                  <a:pt x="2251656" y="138318"/>
                </a:cubicBezTo>
                <a:cubicBezTo>
                  <a:pt x="2575343" y="176534"/>
                  <a:pt x="2901320" y="185322"/>
                  <a:pt x="3226534" y="205194"/>
                </a:cubicBezTo>
                <a:cubicBezTo>
                  <a:pt x="3620153" y="229271"/>
                  <a:pt x="4013008" y="263284"/>
                  <a:pt x="4404335" y="316784"/>
                </a:cubicBezTo>
                <a:cubicBezTo>
                  <a:pt x="4676048" y="354236"/>
                  <a:pt x="4950435" y="380221"/>
                  <a:pt x="5225968" y="350415"/>
                </a:cubicBezTo>
                <a:cubicBezTo>
                  <a:pt x="5239725" y="348884"/>
                  <a:pt x="5255394" y="343918"/>
                  <a:pt x="5266859" y="348884"/>
                </a:cubicBezTo>
                <a:cubicBezTo>
                  <a:pt x="5400614" y="404680"/>
                  <a:pt x="5546596" y="364553"/>
                  <a:pt x="5685318" y="399712"/>
                </a:cubicBezTo>
                <a:cubicBezTo>
                  <a:pt x="5649777" y="535377"/>
                  <a:pt x="5497299" y="524293"/>
                  <a:pt x="5411315" y="618305"/>
                </a:cubicBezTo>
                <a:cubicBezTo>
                  <a:pt x="5551565" y="655755"/>
                  <a:pt x="5677676" y="693589"/>
                  <a:pt x="5805698" y="721868"/>
                </a:cubicBezTo>
                <a:cubicBezTo>
                  <a:pt x="5941363" y="751677"/>
                  <a:pt x="6056391" y="832311"/>
                  <a:pt x="6188997" y="868233"/>
                </a:cubicBezTo>
                <a:cubicBezTo>
                  <a:pt x="6217279" y="875876"/>
                  <a:pt x="6251291" y="902627"/>
                  <a:pt x="6261225" y="928614"/>
                </a:cubicBezTo>
                <a:cubicBezTo>
                  <a:pt x="6293326" y="1012688"/>
                  <a:pt x="6934199" y="1248479"/>
                  <a:pt x="6858533" y="1323379"/>
                </a:cubicBezTo>
                <a:cubicBezTo>
                  <a:pt x="6827197" y="1354335"/>
                  <a:pt x="6786687" y="1376500"/>
                  <a:pt x="6744269" y="1407072"/>
                </a:cubicBezTo>
                <a:cubicBezTo>
                  <a:pt x="6808090" y="1464778"/>
                  <a:pt x="6879934" y="1490000"/>
                  <a:pt x="6956365" y="1507197"/>
                </a:cubicBezTo>
                <a:cubicBezTo>
                  <a:pt x="6979295" y="1512547"/>
                  <a:pt x="7001843" y="1523247"/>
                  <a:pt x="7004134" y="1549234"/>
                </a:cubicBezTo>
                <a:cubicBezTo>
                  <a:pt x="7006427" y="1576366"/>
                  <a:pt x="6983115" y="1587066"/>
                  <a:pt x="6963627" y="1599678"/>
                </a:cubicBezTo>
                <a:cubicBezTo>
                  <a:pt x="6936493" y="1617256"/>
                  <a:pt x="6910125" y="1632543"/>
                  <a:pt x="6875731" y="1634837"/>
                </a:cubicBezTo>
                <a:cubicBezTo>
                  <a:pt x="6819171" y="1638275"/>
                  <a:pt x="6792040" y="1687191"/>
                  <a:pt x="6759175" y="1723878"/>
                </a:cubicBezTo>
                <a:cubicBezTo>
                  <a:pt x="6740831" y="1744515"/>
                  <a:pt x="6731659" y="1786169"/>
                  <a:pt x="6763759" y="1793431"/>
                </a:cubicBezTo>
                <a:cubicBezTo>
                  <a:pt x="6840955" y="1811009"/>
                  <a:pt x="6834840" y="1861837"/>
                  <a:pt x="6832931" y="1919543"/>
                </a:cubicBezTo>
                <a:cubicBezTo>
                  <a:pt x="6830255" y="1991005"/>
                  <a:pt x="6784777" y="2023871"/>
                  <a:pt x="6728984" y="2051386"/>
                </a:cubicBezTo>
                <a:cubicBezTo>
                  <a:pt x="6709875" y="2060939"/>
                  <a:pt x="6682743" y="2060556"/>
                  <a:pt x="6675481" y="2090365"/>
                </a:cubicBezTo>
                <a:cubicBezTo>
                  <a:pt x="6706819" y="2118645"/>
                  <a:pt x="6745034" y="2095715"/>
                  <a:pt x="6778665" y="2103740"/>
                </a:cubicBezTo>
                <a:cubicBezTo>
                  <a:pt x="6806561" y="2110237"/>
                  <a:pt x="6852802" y="2106799"/>
                  <a:pt x="6814587" y="2158771"/>
                </a:cubicBezTo>
                <a:cubicBezTo>
                  <a:pt x="6803503" y="2173674"/>
                  <a:pt x="6816497" y="2185139"/>
                  <a:pt x="6830637" y="2186286"/>
                </a:cubicBezTo>
                <a:cubicBezTo>
                  <a:pt x="6943755" y="2198133"/>
                  <a:pt x="6891781" y="2303226"/>
                  <a:pt x="6928087" y="2358639"/>
                </a:cubicBezTo>
                <a:cubicBezTo>
                  <a:pt x="6938021" y="2373923"/>
                  <a:pt x="6927321" y="2400292"/>
                  <a:pt x="6911653" y="2406789"/>
                </a:cubicBezTo>
                <a:cubicBezTo>
                  <a:pt x="6811528" y="2449592"/>
                  <a:pt x="6797771" y="2551626"/>
                  <a:pt x="6749237" y="2639522"/>
                </a:cubicBezTo>
                <a:cubicBezTo>
                  <a:pt x="6801975" y="2674298"/>
                  <a:pt x="6865031" y="2681941"/>
                  <a:pt x="6921971" y="2704488"/>
                </a:cubicBezTo>
                <a:cubicBezTo>
                  <a:pt x="6981205" y="2728182"/>
                  <a:pt x="6981205" y="2745760"/>
                  <a:pt x="6932290" y="2814548"/>
                </a:cubicBezTo>
                <a:cubicBezTo>
                  <a:pt x="7059546" y="2829453"/>
                  <a:pt x="7059546" y="2829453"/>
                  <a:pt x="7020186" y="2937603"/>
                </a:cubicBezTo>
                <a:cubicBezTo>
                  <a:pt x="7126808" y="2947538"/>
                  <a:pt x="7197123" y="2998747"/>
                  <a:pt x="7213555" y="3110719"/>
                </a:cubicBezTo>
                <a:cubicBezTo>
                  <a:pt x="7221580" y="3164984"/>
                  <a:pt x="7269733" y="3190588"/>
                  <a:pt x="7323233" y="3226893"/>
                </a:cubicBezTo>
                <a:cubicBezTo>
                  <a:pt x="7256739" y="3262053"/>
                  <a:pt x="7211645" y="3335425"/>
                  <a:pt x="7134067" y="3257847"/>
                </a:cubicBezTo>
                <a:cubicBezTo>
                  <a:pt x="7105789" y="3229569"/>
                  <a:pt x="7108462" y="3265491"/>
                  <a:pt x="7104643" y="3275809"/>
                </a:cubicBezTo>
                <a:cubicBezTo>
                  <a:pt x="7095471" y="3301031"/>
                  <a:pt x="7114577" y="3317846"/>
                  <a:pt x="7127189" y="3336953"/>
                </a:cubicBezTo>
                <a:cubicBezTo>
                  <a:pt x="7139417" y="3356062"/>
                  <a:pt x="7153939" y="3376315"/>
                  <a:pt x="7157379" y="3397718"/>
                </a:cubicBezTo>
                <a:cubicBezTo>
                  <a:pt x="7159671" y="3412621"/>
                  <a:pt x="7148589" y="3434403"/>
                  <a:pt x="7136361" y="3445487"/>
                </a:cubicBezTo>
                <a:cubicBezTo>
                  <a:pt x="7072159" y="3503956"/>
                  <a:pt x="7110374" y="3635418"/>
                  <a:pt x="6988849" y="3652233"/>
                </a:cubicBezTo>
                <a:cubicBezTo>
                  <a:pt x="6934199" y="3659874"/>
                  <a:pt x="6907831" y="3708027"/>
                  <a:pt x="6867705" y="3734395"/>
                </a:cubicBezTo>
                <a:cubicBezTo>
                  <a:pt x="6728219" y="3826495"/>
                  <a:pt x="6634972" y="3944964"/>
                  <a:pt x="6591791" y="4107760"/>
                </a:cubicBezTo>
                <a:cubicBezTo>
                  <a:pt x="6579943" y="4152854"/>
                  <a:pt x="6534466" y="4189160"/>
                  <a:pt x="6505041" y="4228904"/>
                </a:cubicBezTo>
                <a:cubicBezTo>
                  <a:pt x="6519181" y="4257948"/>
                  <a:pt x="6596375" y="4195273"/>
                  <a:pt x="6569243" y="4271704"/>
                </a:cubicBezTo>
                <a:cubicBezTo>
                  <a:pt x="6548606" y="4329029"/>
                  <a:pt x="6495869" y="4364569"/>
                  <a:pt x="6446188" y="4398582"/>
                </a:cubicBezTo>
                <a:cubicBezTo>
                  <a:pt x="6389629" y="4437179"/>
                  <a:pt x="6326957" y="4468132"/>
                  <a:pt x="6301351" y="4539595"/>
                </a:cubicBezTo>
                <a:cubicBezTo>
                  <a:pt x="6296001" y="4554882"/>
                  <a:pt x="6278804" y="4570932"/>
                  <a:pt x="6263519" y="4577047"/>
                </a:cubicBezTo>
                <a:cubicBezTo>
                  <a:pt x="5466343" y="5834719"/>
                  <a:pt x="3503978" y="5843126"/>
                  <a:pt x="3277744" y="5834336"/>
                </a:cubicBezTo>
                <a:cubicBezTo>
                  <a:pt x="3003739" y="5823254"/>
                  <a:pt x="2744636" y="5745676"/>
                  <a:pt x="2490505" y="5648992"/>
                </a:cubicBezTo>
                <a:cubicBezTo>
                  <a:pt x="2383118" y="5608101"/>
                  <a:pt x="2283377" y="5550014"/>
                  <a:pt x="2179046" y="5504920"/>
                </a:cubicBezTo>
                <a:cubicBezTo>
                  <a:pt x="2034975" y="5442627"/>
                  <a:pt x="1923768" y="5323777"/>
                  <a:pt x="1780078" y="5273715"/>
                </a:cubicBezTo>
                <a:cubicBezTo>
                  <a:pt x="1632184" y="5222124"/>
                  <a:pt x="1505691" y="5127731"/>
                  <a:pt x="1353592" y="5087606"/>
                </a:cubicBezTo>
                <a:cubicBezTo>
                  <a:pt x="1273341" y="5066205"/>
                  <a:pt x="1195763" y="5027608"/>
                  <a:pt x="1208373" y="4917165"/>
                </a:cubicBezTo>
                <a:cubicBezTo>
                  <a:pt x="1211813" y="4885828"/>
                  <a:pt x="1190795" y="4860224"/>
                  <a:pt x="1157548" y="4869396"/>
                </a:cubicBezTo>
                <a:cubicBezTo>
                  <a:pt x="1094110" y="4886593"/>
                  <a:pt x="1065448" y="4841115"/>
                  <a:pt x="1030289" y="4807103"/>
                </a:cubicBezTo>
                <a:cubicBezTo>
                  <a:pt x="967617" y="4746725"/>
                  <a:pt x="908001" y="4682522"/>
                  <a:pt x="808258" y="4672585"/>
                </a:cubicBezTo>
                <a:cubicBezTo>
                  <a:pt x="827365" y="4625197"/>
                  <a:pt x="859849" y="4632078"/>
                  <a:pt x="889658" y="4642013"/>
                </a:cubicBezTo>
                <a:cubicBezTo>
                  <a:pt x="967998" y="4668000"/>
                  <a:pt x="1045576" y="4697425"/>
                  <a:pt x="1123917" y="4723412"/>
                </a:cubicBezTo>
                <a:cubicBezTo>
                  <a:pt x="1175126" y="4740228"/>
                  <a:pt x="1225954" y="4763921"/>
                  <a:pt x="1294360" y="4745194"/>
                </a:cubicBezTo>
                <a:cubicBezTo>
                  <a:pt x="1235507" y="4649656"/>
                  <a:pt x="1135383" y="4632459"/>
                  <a:pt x="1054367" y="4603034"/>
                </a:cubicBezTo>
                <a:cubicBezTo>
                  <a:pt x="953095" y="4565966"/>
                  <a:pt x="893480" y="4496029"/>
                  <a:pt x="822015" y="4418070"/>
                </a:cubicBezTo>
                <a:cubicBezTo>
                  <a:pt x="896536" y="4399344"/>
                  <a:pt x="942777" y="4456669"/>
                  <a:pt x="1001246" y="4453610"/>
                </a:cubicBezTo>
                <a:cubicBezTo>
                  <a:pt x="1004304" y="4443675"/>
                  <a:pt x="1009654" y="4429153"/>
                  <a:pt x="1008889" y="4428770"/>
                </a:cubicBezTo>
                <a:cubicBezTo>
                  <a:pt x="913351" y="4385969"/>
                  <a:pt x="868639" y="4305717"/>
                  <a:pt x="853733" y="4208648"/>
                </a:cubicBezTo>
                <a:cubicBezTo>
                  <a:pt x="846092" y="4158588"/>
                  <a:pt x="811315" y="4142920"/>
                  <a:pt x="776921" y="4119989"/>
                </a:cubicBezTo>
                <a:cubicBezTo>
                  <a:pt x="656924" y="4038591"/>
                  <a:pt x="530049" y="3964835"/>
                  <a:pt x="431453" y="3852864"/>
                </a:cubicBezTo>
                <a:cubicBezTo>
                  <a:pt x="545336" y="3867767"/>
                  <a:pt x="636671" y="3940758"/>
                  <a:pt x="759342" y="3972095"/>
                </a:cubicBezTo>
                <a:cubicBezTo>
                  <a:pt x="661893" y="3849042"/>
                  <a:pt x="535781" y="3786751"/>
                  <a:pt x="420753" y="3712230"/>
                </a:cubicBezTo>
                <a:cubicBezTo>
                  <a:pt x="368397" y="3678218"/>
                  <a:pt x="319865" y="3634652"/>
                  <a:pt x="256425" y="3616309"/>
                </a:cubicBezTo>
                <a:cubicBezTo>
                  <a:pt x="233878" y="3609812"/>
                  <a:pt x="196810" y="3596055"/>
                  <a:pt x="214772" y="3559749"/>
                </a:cubicBezTo>
                <a:cubicBezTo>
                  <a:pt x="230057" y="3529561"/>
                  <a:pt x="260247" y="3538731"/>
                  <a:pt x="287762" y="3547521"/>
                </a:cubicBezTo>
                <a:cubicBezTo>
                  <a:pt x="353875" y="3569305"/>
                  <a:pt x="422281" y="3569687"/>
                  <a:pt x="511706" y="3569305"/>
                </a:cubicBezTo>
                <a:cubicBezTo>
                  <a:pt x="436803" y="3469562"/>
                  <a:pt x="299609" y="3499371"/>
                  <a:pt x="235409" y="3394659"/>
                </a:cubicBezTo>
                <a:cubicBezTo>
                  <a:pt x="315659" y="3376315"/>
                  <a:pt x="377569" y="3414149"/>
                  <a:pt x="442537" y="3421409"/>
                </a:cubicBezTo>
                <a:cubicBezTo>
                  <a:pt x="501387" y="3427906"/>
                  <a:pt x="515909" y="3410328"/>
                  <a:pt x="502152" y="3352622"/>
                </a:cubicBezTo>
                <a:cubicBezTo>
                  <a:pt x="480752" y="3262815"/>
                  <a:pt x="512852" y="3216956"/>
                  <a:pt x="598455" y="3241415"/>
                </a:cubicBezTo>
                <a:cubicBezTo>
                  <a:pt x="677943" y="3264344"/>
                  <a:pt x="686349" y="3230715"/>
                  <a:pt x="664949" y="3179506"/>
                </a:cubicBezTo>
                <a:cubicBezTo>
                  <a:pt x="634377" y="3104987"/>
                  <a:pt x="669153" y="3047281"/>
                  <a:pt x="692846" y="2984607"/>
                </a:cubicBezTo>
                <a:cubicBezTo>
                  <a:pt x="729152" y="2889069"/>
                  <a:pt x="713865" y="2842445"/>
                  <a:pt x="635524" y="2771366"/>
                </a:cubicBezTo>
                <a:cubicBezTo>
                  <a:pt x="591577" y="2731620"/>
                  <a:pt x="544190" y="2697991"/>
                  <a:pt x="480368" y="2663598"/>
                </a:cubicBezTo>
                <a:cubicBezTo>
                  <a:pt x="627499" y="2644872"/>
                  <a:pt x="473109" y="2581817"/>
                  <a:pt x="525081" y="2542454"/>
                </a:cubicBezTo>
                <a:cubicBezTo>
                  <a:pt x="629027" y="2526404"/>
                  <a:pt x="713865" y="2651751"/>
                  <a:pt x="855264" y="2615829"/>
                </a:cubicBezTo>
                <a:cubicBezTo>
                  <a:pt x="680618" y="2507295"/>
                  <a:pt x="487630" y="2471755"/>
                  <a:pt x="361137" y="2327301"/>
                </a:cubicBezTo>
                <a:cubicBezTo>
                  <a:pt x="390181" y="2294436"/>
                  <a:pt x="419224" y="2325008"/>
                  <a:pt x="444065" y="2312780"/>
                </a:cubicBezTo>
                <a:cubicBezTo>
                  <a:pt x="443300" y="2305136"/>
                  <a:pt x="445212" y="2293671"/>
                  <a:pt x="440625" y="2290233"/>
                </a:cubicBezTo>
                <a:cubicBezTo>
                  <a:pt x="346234" y="2211508"/>
                  <a:pt x="344703" y="2209598"/>
                  <a:pt x="445975" y="2151509"/>
                </a:cubicBezTo>
                <a:cubicBezTo>
                  <a:pt x="481515" y="2131255"/>
                  <a:pt x="478459" y="2113293"/>
                  <a:pt x="459734" y="2087690"/>
                </a:cubicBezTo>
                <a:cubicBezTo>
                  <a:pt x="446356" y="2069728"/>
                  <a:pt x="430306" y="2053677"/>
                  <a:pt x="437950" y="2014315"/>
                </a:cubicBezTo>
                <a:cubicBezTo>
                  <a:pt x="493362" y="2064761"/>
                  <a:pt x="761252" y="2048327"/>
                  <a:pt x="808640" y="2042977"/>
                </a:cubicBezTo>
                <a:cubicBezTo>
                  <a:pt x="861758" y="2037246"/>
                  <a:pt x="914114" y="2012787"/>
                  <a:pt x="969908" y="2026162"/>
                </a:cubicBezTo>
                <a:cubicBezTo>
                  <a:pt x="1014621" y="2036864"/>
                  <a:pt x="1221748" y="2140427"/>
                  <a:pt x="1251176" y="2021577"/>
                </a:cubicBezTo>
                <a:cubicBezTo>
                  <a:pt x="1252704" y="2015846"/>
                  <a:pt x="1336395" y="2029221"/>
                  <a:pt x="1381491" y="2035718"/>
                </a:cubicBezTo>
                <a:cubicBezTo>
                  <a:pt x="1421235" y="2041068"/>
                  <a:pt x="1465947" y="2064761"/>
                  <a:pt x="1492697" y="2017374"/>
                </a:cubicBezTo>
                <a:cubicBezTo>
                  <a:pt x="1508366" y="1989477"/>
                  <a:pt x="1443782" y="1935593"/>
                  <a:pt x="1386076" y="1931006"/>
                </a:cubicBezTo>
                <a:cubicBezTo>
                  <a:pt x="1336013" y="1926802"/>
                  <a:pt x="1283658" y="1920687"/>
                  <a:pt x="1235889" y="1932153"/>
                </a:cubicBezTo>
                <a:cubicBezTo>
                  <a:pt x="1177038" y="1945911"/>
                  <a:pt x="1145320" y="1923746"/>
                  <a:pt x="1128886" y="1875977"/>
                </a:cubicBezTo>
                <a:cubicBezTo>
                  <a:pt x="1110542" y="1823240"/>
                  <a:pt x="1075383" y="1798781"/>
                  <a:pt x="1026851" y="1774322"/>
                </a:cubicBezTo>
                <a:cubicBezTo>
                  <a:pt x="909146" y="1715090"/>
                  <a:pt x="796030" y="1646684"/>
                  <a:pt x="666861" y="1612290"/>
                </a:cubicBezTo>
                <a:cubicBezTo>
                  <a:pt x="641255" y="1605409"/>
                  <a:pt x="612977" y="1596238"/>
                  <a:pt x="601130" y="1550762"/>
                </a:cubicBezTo>
                <a:cubicBezTo>
                  <a:pt x="950802" y="1618785"/>
                  <a:pt x="1269520" y="1796106"/>
                  <a:pt x="1630272" y="1785787"/>
                </a:cubicBezTo>
                <a:cubicBezTo>
                  <a:pt x="1531678" y="1729610"/>
                  <a:pt x="1417413" y="1726553"/>
                  <a:pt x="1312320" y="1687191"/>
                </a:cubicBezTo>
                <a:cubicBezTo>
                  <a:pt x="1386841" y="1657765"/>
                  <a:pt x="1456775" y="1688337"/>
                  <a:pt x="1527473" y="1705153"/>
                </a:cubicBezTo>
                <a:cubicBezTo>
                  <a:pt x="1586707" y="1718909"/>
                  <a:pt x="1640210" y="1721203"/>
                  <a:pt x="1646706" y="1639040"/>
                </a:cubicBezTo>
                <a:cubicBezTo>
                  <a:pt x="1644413" y="1633690"/>
                  <a:pt x="1644794" y="1626812"/>
                  <a:pt x="1645178" y="1620315"/>
                </a:cubicBezTo>
                <a:cubicBezTo>
                  <a:pt x="1625304" y="1586303"/>
                  <a:pt x="1594350" y="1568725"/>
                  <a:pt x="1557663" y="1558787"/>
                </a:cubicBezTo>
                <a:cubicBezTo>
                  <a:pt x="1535498" y="1552672"/>
                  <a:pt x="1506073" y="1543500"/>
                  <a:pt x="1506454" y="1519044"/>
                </a:cubicBezTo>
                <a:cubicBezTo>
                  <a:pt x="1507601" y="1428472"/>
                  <a:pt x="1436904" y="1402104"/>
                  <a:pt x="1366204" y="1375735"/>
                </a:cubicBezTo>
                <a:cubicBezTo>
                  <a:pt x="1405566" y="1330641"/>
                  <a:pt x="1436520" y="1363888"/>
                  <a:pt x="1466329" y="1360450"/>
                </a:cubicBezTo>
                <a:cubicBezTo>
                  <a:pt x="1485819" y="1358157"/>
                  <a:pt x="1503397" y="1353953"/>
                  <a:pt x="1503397" y="1330641"/>
                </a:cubicBezTo>
                <a:cubicBezTo>
                  <a:pt x="1503779" y="1311151"/>
                  <a:pt x="1494607" y="1288985"/>
                  <a:pt x="1475501" y="1288604"/>
                </a:cubicBezTo>
                <a:cubicBezTo>
                  <a:pt x="1355885" y="1285163"/>
                  <a:pt x="1289773" y="1159817"/>
                  <a:pt x="1165573" y="1159435"/>
                </a:cubicBezTo>
                <a:cubicBezTo>
                  <a:pt x="1091435" y="1159435"/>
                  <a:pt x="1204170" y="1088738"/>
                  <a:pt x="1141498" y="1059311"/>
                </a:cubicBezTo>
                <a:cubicBezTo>
                  <a:pt x="1127739" y="1052814"/>
                  <a:pt x="1177420" y="1042879"/>
                  <a:pt x="1199585" y="1044407"/>
                </a:cubicBezTo>
                <a:cubicBezTo>
                  <a:pt x="1221367" y="1045935"/>
                  <a:pt x="1240857" y="1064661"/>
                  <a:pt x="1267226" y="1051286"/>
                </a:cubicBezTo>
                <a:cubicBezTo>
                  <a:pt x="1281748" y="1003517"/>
                  <a:pt x="1244298" y="985938"/>
                  <a:pt x="1213342" y="972561"/>
                </a:cubicBezTo>
                <a:cubicBezTo>
                  <a:pt x="1141879" y="941607"/>
                  <a:pt x="1072327" y="904157"/>
                  <a:pt x="993986" y="893073"/>
                </a:cubicBezTo>
                <a:cubicBezTo>
                  <a:pt x="966089" y="889252"/>
                  <a:pt x="1034111" y="838042"/>
                  <a:pt x="1047486" y="820083"/>
                </a:cubicBezTo>
                <a:cubicBezTo>
                  <a:pt x="732209" y="631299"/>
                  <a:pt x="353112" y="640852"/>
                  <a:pt x="0" y="488371"/>
                </a:cubicBezTo>
                <a:cubicBezTo>
                  <a:pt x="77960" y="458564"/>
                  <a:pt x="135284" y="480346"/>
                  <a:pt x="188403" y="484933"/>
                </a:cubicBezTo>
                <a:cubicBezTo>
                  <a:pt x="321009" y="496396"/>
                  <a:pt x="452090" y="520090"/>
                  <a:pt x="584315" y="534230"/>
                </a:cubicBezTo>
                <a:cubicBezTo>
                  <a:pt x="649281" y="541108"/>
                  <a:pt x="709662" y="567096"/>
                  <a:pt x="782271" y="525824"/>
                </a:cubicBezTo>
                <a:cubicBezTo>
                  <a:pt x="830805" y="498308"/>
                  <a:pt x="908383" y="528115"/>
                  <a:pt x="967998" y="552574"/>
                </a:cubicBezTo>
                <a:cubicBezTo>
                  <a:pt x="1017296" y="572827"/>
                  <a:pt x="1064301" y="578177"/>
                  <a:pt x="1129651" y="552574"/>
                </a:cubicBezTo>
                <a:cubicBezTo>
                  <a:pt x="1070417" y="536905"/>
                  <a:pt x="1024939" y="523149"/>
                  <a:pt x="978317" y="513593"/>
                </a:cubicBezTo>
                <a:cubicBezTo>
                  <a:pt x="941248" y="505952"/>
                  <a:pt x="1029526" y="474996"/>
                  <a:pt x="1074620" y="478818"/>
                </a:cubicBezTo>
                <a:cubicBezTo>
                  <a:pt x="1137676" y="484168"/>
                  <a:pt x="1102136" y="464296"/>
                  <a:pt x="1091435" y="436781"/>
                </a:cubicBezTo>
                <a:cubicBezTo>
                  <a:pt x="1079970" y="407355"/>
                  <a:pt x="1113982" y="398184"/>
                  <a:pt x="1135383" y="404296"/>
                </a:cubicBezTo>
                <a:cubicBezTo>
                  <a:pt x="1217545" y="428374"/>
                  <a:pt x="1299326" y="385955"/>
                  <a:pt x="1384166" y="420349"/>
                </a:cubicBezTo>
                <a:cubicBezTo>
                  <a:pt x="1362764" y="335509"/>
                  <a:pt x="1316523" y="298440"/>
                  <a:pt x="1219839" y="286593"/>
                </a:cubicBezTo>
                <a:cubicBezTo>
                  <a:pt x="1183533" y="282009"/>
                  <a:pt x="1145701" y="288887"/>
                  <a:pt x="1114364" y="264428"/>
                </a:cubicBezTo>
                <a:cubicBezTo>
                  <a:pt x="1096402" y="250290"/>
                  <a:pt x="1076148" y="233474"/>
                  <a:pt x="1090289" y="207487"/>
                </a:cubicBezTo>
                <a:cubicBezTo>
                  <a:pt x="1100223" y="189144"/>
                  <a:pt x="1121626" y="189144"/>
                  <a:pt x="1139204" y="195259"/>
                </a:cubicBezTo>
                <a:cubicBezTo>
                  <a:pt x="1217929" y="222393"/>
                  <a:pt x="1300091" y="232328"/>
                  <a:pt x="1382254" y="242265"/>
                </a:cubicBezTo>
                <a:cubicBezTo>
                  <a:pt x="1394866" y="243793"/>
                  <a:pt x="1409004" y="248762"/>
                  <a:pt x="1423145" y="223537"/>
                </a:cubicBezTo>
                <a:cubicBezTo>
                  <a:pt x="1269520" y="182647"/>
                  <a:pt x="1123536" y="124559"/>
                  <a:pt x="965705" y="102013"/>
                </a:cubicBezTo>
                <a:cubicBezTo>
                  <a:pt x="967998" y="91312"/>
                  <a:pt x="970292" y="80612"/>
                  <a:pt x="972586" y="69912"/>
                </a:cubicBezTo>
                <a:cubicBezTo>
                  <a:pt x="1096020" y="85197"/>
                  <a:pt x="1219457" y="100484"/>
                  <a:pt x="1375376" y="119593"/>
                </a:cubicBezTo>
                <a:cubicBezTo>
                  <a:pt x="1279454" y="58828"/>
                  <a:pt x="1188885" y="79084"/>
                  <a:pt x="1117804" y="25200"/>
                </a:cubicBezTo>
                <a:cubicBezTo>
                  <a:pt x="1131179" y="4755"/>
                  <a:pt x="1147325" y="-405"/>
                  <a:pt x="1164045" y="25"/>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64AD5705-B027-4C44-B38A-60296E29EB12}"/>
              </a:ext>
            </a:extLst>
          </p:cNvPr>
          <p:cNvSpPr>
            <a:spLocks noGrp="1"/>
          </p:cNvSpPr>
          <p:nvPr>
            <p:ph type="title" hasCustomPrompt="1"/>
          </p:nvPr>
        </p:nvSpPr>
        <p:spPr>
          <a:xfrm>
            <a:off x="1768928" y="2242457"/>
            <a:ext cx="3731849" cy="2373086"/>
          </a:xfrm>
        </p:spPr>
        <p:txBody>
          <a:bodyPr anchor="ctr">
            <a:normAutofit/>
          </a:bodyPr>
          <a:lstStyle>
            <a:lvl1pPr>
              <a:defRPr sz="4000">
                <a:solidFill>
                  <a:schemeClr val="bg1"/>
                </a:solidFill>
              </a:defRPr>
            </a:lvl1pPr>
          </a:lstStyle>
          <a:p>
            <a:r>
              <a:rPr lang="en-US" dirty="0"/>
              <a:t>Title</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r>
              <a:rPr lang="en-US" dirty="0"/>
              <a:t>9/3/20XX</a:t>
            </a:r>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B9713C8C-8E70-45D5-AE59-23E60168254E}" type="slidenum">
              <a:rPr lang="en-US" smtClean="0"/>
              <a:t>‹#›</a:t>
            </a:fld>
            <a:endParaRPr lang="en-US" dirty="0"/>
          </a:p>
        </p:txBody>
      </p:sp>
      <p:sp>
        <p:nvSpPr>
          <p:cNvPr id="15" name="Content Placeholder 13">
            <a:extLst>
              <a:ext uri="{FF2B5EF4-FFF2-40B4-BE49-F238E27FC236}">
                <a16:creationId xmlns:a16="http://schemas.microsoft.com/office/drawing/2014/main" id="{CCD14F82-32BC-4E61-83EA-CB71ED780A3F}"/>
              </a:ext>
            </a:extLst>
          </p:cNvPr>
          <p:cNvSpPr>
            <a:spLocks noGrp="1"/>
          </p:cNvSpPr>
          <p:nvPr>
            <p:ph sz="quarter" idx="13"/>
          </p:nvPr>
        </p:nvSpPr>
        <p:spPr>
          <a:xfrm>
            <a:off x="6735763" y="712788"/>
            <a:ext cx="4618037" cy="5432425"/>
          </a:xfrm>
        </p:spPr>
        <p:txBody>
          <a:bodyPr anchor="ctr"/>
          <a:lstStyle>
            <a:lvl1pPr marL="0" indent="0">
              <a:buNone/>
              <a:defRPr sz="1800"/>
            </a:lvl1pPr>
          </a:lstStyle>
          <a:p>
            <a:pPr lvl="0"/>
            <a:r>
              <a:rPr lang="en-US"/>
              <a:t>Click to edit Master text styles</a:t>
            </a:r>
          </a:p>
        </p:txBody>
      </p:sp>
    </p:spTree>
    <p:extLst>
      <p:ext uri="{BB962C8B-B14F-4D97-AF65-F5344CB8AC3E}">
        <p14:creationId xmlns:p14="http://schemas.microsoft.com/office/powerpoint/2010/main" val="3655466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with 2 pictures">
    <p:spTree>
      <p:nvGrpSpPr>
        <p:cNvPr id="1" name=""/>
        <p:cNvGrpSpPr/>
        <p:nvPr/>
      </p:nvGrpSpPr>
      <p:grpSpPr>
        <a:xfrm>
          <a:off x="0" y="0"/>
          <a:ext cx="0" cy="0"/>
          <a:chOff x="0" y="0"/>
          <a:chExt cx="0" cy="0"/>
        </a:xfrm>
      </p:grpSpPr>
      <p:sp>
        <p:nvSpPr>
          <p:cNvPr id="16" name="Picture Placeholder 15">
            <a:extLst>
              <a:ext uri="{FF2B5EF4-FFF2-40B4-BE49-F238E27FC236}">
                <a16:creationId xmlns:a16="http://schemas.microsoft.com/office/drawing/2014/main" id="{D52F74EF-6A19-4BD7-8279-F105381ACB13}"/>
              </a:ext>
            </a:extLst>
          </p:cNvPr>
          <p:cNvSpPr>
            <a:spLocks noGrp="1"/>
          </p:cNvSpPr>
          <p:nvPr>
            <p:ph type="pic" sz="quarter" idx="13"/>
          </p:nvPr>
        </p:nvSpPr>
        <p:spPr>
          <a:xfrm>
            <a:off x="-9153" y="0"/>
            <a:ext cx="6105136" cy="6240787"/>
          </a:xfrm>
          <a:custGeom>
            <a:avLst/>
            <a:gdLst>
              <a:gd name="connsiteX0" fmla="*/ 0 w 6105136"/>
              <a:gd name="connsiteY0" fmla="*/ 0 h 6240787"/>
              <a:gd name="connsiteX1" fmla="*/ 4523152 w 6105136"/>
              <a:gd name="connsiteY1" fmla="*/ 0 h 6240787"/>
              <a:gd name="connsiteX2" fmla="*/ 4608623 w 6105136"/>
              <a:gd name="connsiteY2" fmla="*/ 39946 h 6240787"/>
              <a:gd name="connsiteX3" fmla="*/ 4823827 w 6105136"/>
              <a:gd name="connsiteY3" fmla="*/ 132755 h 6240787"/>
              <a:gd name="connsiteX4" fmla="*/ 4905422 w 6105136"/>
              <a:gd name="connsiteY4" fmla="*/ 207003 h 6240787"/>
              <a:gd name="connsiteX5" fmla="*/ 5580181 w 6105136"/>
              <a:gd name="connsiteY5" fmla="*/ 692427 h 6240787"/>
              <a:gd name="connsiteX6" fmla="*/ 5451100 w 6105136"/>
              <a:gd name="connsiteY6" fmla="*/ 795341 h 6240787"/>
              <a:gd name="connsiteX7" fmla="*/ 5690699 w 6105136"/>
              <a:gd name="connsiteY7" fmla="*/ 918459 h 6240787"/>
              <a:gd name="connsiteX8" fmla="*/ 5744662 w 6105136"/>
              <a:gd name="connsiteY8" fmla="*/ 970151 h 6240787"/>
              <a:gd name="connsiteX9" fmla="*/ 5698902 w 6105136"/>
              <a:gd name="connsiteY9" fmla="*/ 1032179 h 6240787"/>
              <a:gd name="connsiteX10" fmla="*/ 5599609 w 6105136"/>
              <a:gd name="connsiteY10" fmla="*/ 1075412 h 6240787"/>
              <a:gd name="connsiteX11" fmla="*/ 5467939 w 6105136"/>
              <a:gd name="connsiteY11" fmla="*/ 1184902 h 6240787"/>
              <a:gd name="connsiteX12" fmla="*/ 5473118 w 6105136"/>
              <a:gd name="connsiteY12" fmla="*/ 1270428 h 6240787"/>
              <a:gd name="connsiteX13" fmla="*/ 5551259 w 6105136"/>
              <a:gd name="connsiteY13" fmla="*/ 1425502 h 6240787"/>
              <a:gd name="connsiteX14" fmla="*/ 5433832 w 6105136"/>
              <a:gd name="connsiteY14" fmla="*/ 1587625 h 6240787"/>
              <a:gd name="connsiteX15" fmla="*/ 5373392 w 6105136"/>
              <a:gd name="connsiteY15" fmla="*/ 1635554 h 6240787"/>
              <a:gd name="connsiteX16" fmla="*/ 5489956 w 6105136"/>
              <a:gd name="connsiteY16" fmla="*/ 1652001 h 6240787"/>
              <a:gd name="connsiteX17" fmla="*/ 5530536 w 6105136"/>
              <a:gd name="connsiteY17" fmla="*/ 1719670 h 6240787"/>
              <a:gd name="connsiteX18" fmla="*/ 5548668 w 6105136"/>
              <a:gd name="connsiteY18" fmla="*/ 1753506 h 6240787"/>
              <a:gd name="connsiteX19" fmla="*/ 5658753 w 6105136"/>
              <a:gd name="connsiteY19" fmla="*/ 1965440 h 6240787"/>
              <a:gd name="connsiteX20" fmla="*/ 5640189 w 6105136"/>
              <a:gd name="connsiteY20" fmla="*/ 2024647 h 6240787"/>
              <a:gd name="connsiteX21" fmla="*/ 5456712 w 6105136"/>
              <a:gd name="connsiteY21" fmla="*/ 2310829 h 6240787"/>
              <a:gd name="connsiteX22" fmla="*/ 5651844 w 6105136"/>
              <a:gd name="connsiteY22" fmla="*/ 2390715 h 6240787"/>
              <a:gd name="connsiteX23" fmla="*/ 5663501 w 6105136"/>
              <a:gd name="connsiteY23" fmla="*/ 2526050 h 6240787"/>
              <a:gd name="connsiteX24" fmla="*/ 5762794 w 6105136"/>
              <a:gd name="connsiteY24" fmla="*/ 2677365 h 6240787"/>
              <a:gd name="connsiteX25" fmla="*/ 5981237 w 6105136"/>
              <a:gd name="connsiteY25" fmla="*/ 2890238 h 6240787"/>
              <a:gd name="connsiteX26" fmla="*/ 6105136 w 6105136"/>
              <a:gd name="connsiteY26" fmla="*/ 3033093 h 6240787"/>
              <a:gd name="connsiteX27" fmla="*/ 5891443 w 6105136"/>
              <a:gd name="connsiteY27" fmla="*/ 3071156 h 6240787"/>
              <a:gd name="connsiteX28" fmla="*/ 5858202 w 6105136"/>
              <a:gd name="connsiteY28" fmla="*/ 3093243 h 6240787"/>
              <a:gd name="connsiteX29" fmla="*/ 5883673 w 6105136"/>
              <a:gd name="connsiteY29" fmla="*/ 3168428 h 6240787"/>
              <a:gd name="connsiteX30" fmla="*/ 5917778 w 6105136"/>
              <a:gd name="connsiteY30" fmla="*/ 3243149 h 6240787"/>
              <a:gd name="connsiteX31" fmla="*/ 5894034 w 6105136"/>
              <a:gd name="connsiteY31" fmla="*/ 3301887 h 6240787"/>
              <a:gd name="connsiteX32" fmla="*/ 5727393 w 6105136"/>
              <a:gd name="connsiteY32" fmla="*/ 3556115 h 6240787"/>
              <a:gd name="connsiteX33" fmla="*/ 5590543 w 6105136"/>
              <a:gd name="connsiteY33" fmla="*/ 3657145 h 6240787"/>
              <a:gd name="connsiteX34" fmla="*/ 5278850 w 6105136"/>
              <a:gd name="connsiteY34" fmla="*/ 4116255 h 6240787"/>
              <a:gd name="connsiteX35" fmla="*/ 5180851 w 6105136"/>
              <a:gd name="connsiteY35" fmla="*/ 4265220 h 6240787"/>
              <a:gd name="connsiteX36" fmla="*/ 5253380 w 6105136"/>
              <a:gd name="connsiteY36" fmla="*/ 4317849 h 6240787"/>
              <a:gd name="connsiteX37" fmla="*/ 5114368 w 6105136"/>
              <a:gd name="connsiteY37" fmla="*/ 4473866 h 6240787"/>
              <a:gd name="connsiteX38" fmla="*/ 4950749 w 6105136"/>
              <a:gd name="connsiteY38" fmla="*/ 4647262 h 6240787"/>
              <a:gd name="connsiteX39" fmla="*/ 4908013 w 6105136"/>
              <a:gd name="connsiteY39" fmla="*/ 4693317 h 6240787"/>
              <a:gd name="connsiteX40" fmla="*/ 1535079 w 6105136"/>
              <a:gd name="connsiteY40" fmla="*/ 6239347 h 6240787"/>
              <a:gd name="connsiteX41" fmla="*/ 645760 w 6105136"/>
              <a:gd name="connsiteY41" fmla="*/ 6011438 h 6240787"/>
              <a:gd name="connsiteX42" fmla="*/ 293915 w 6105136"/>
              <a:gd name="connsiteY42" fmla="*/ 5834280 h 6240787"/>
              <a:gd name="connsiteX43" fmla="*/ 68403 w 6105136"/>
              <a:gd name="connsiteY43" fmla="*/ 5686489 h 6240787"/>
              <a:gd name="connsiteX44" fmla="*/ 0 w 6105136"/>
              <a:gd name="connsiteY44" fmla="*/ 5638313 h 6240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6105136" h="6240787">
                <a:moveTo>
                  <a:pt x="0" y="0"/>
                </a:moveTo>
                <a:lnTo>
                  <a:pt x="4523152" y="0"/>
                </a:lnTo>
                <a:lnTo>
                  <a:pt x="4608623" y="39946"/>
                </a:lnTo>
                <a:cubicBezTo>
                  <a:pt x="4678991" y="74838"/>
                  <a:pt x="4748927" y="110669"/>
                  <a:pt x="4823827" y="132755"/>
                </a:cubicBezTo>
                <a:cubicBezTo>
                  <a:pt x="4855776" y="142154"/>
                  <a:pt x="4894198" y="175047"/>
                  <a:pt x="4905422" y="207003"/>
                </a:cubicBezTo>
                <a:cubicBezTo>
                  <a:pt x="4941685" y="310386"/>
                  <a:pt x="5665659" y="600325"/>
                  <a:pt x="5580181" y="692427"/>
                </a:cubicBezTo>
                <a:cubicBezTo>
                  <a:pt x="5544781" y="730492"/>
                  <a:pt x="5499020" y="757748"/>
                  <a:pt x="5451100" y="795341"/>
                </a:cubicBezTo>
                <a:cubicBezTo>
                  <a:pt x="5523197" y="866299"/>
                  <a:pt x="5604356" y="897314"/>
                  <a:pt x="5690699" y="918459"/>
                </a:cubicBezTo>
                <a:cubicBezTo>
                  <a:pt x="5716602" y="925039"/>
                  <a:pt x="5742073" y="938195"/>
                  <a:pt x="5744662" y="970151"/>
                </a:cubicBezTo>
                <a:cubicBezTo>
                  <a:pt x="5747252" y="1003514"/>
                  <a:pt x="5720917" y="1016670"/>
                  <a:pt x="5698902" y="1032179"/>
                </a:cubicBezTo>
                <a:cubicBezTo>
                  <a:pt x="5668250" y="1053794"/>
                  <a:pt x="5638462" y="1072593"/>
                  <a:pt x="5599609" y="1075412"/>
                </a:cubicBezTo>
                <a:cubicBezTo>
                  <a:pt x="5535715" y="1079641"/>
                  <a:pt x="5505065" y="1139790"/>
                  <a:pt x="5467939" y="1184902"/>
                </a:cubicBezTo>
                <a:cubicBezTo>
                  <a:pt x="5447216" y="1210280"/>
                  <a:pt x="5436855" y="1261499"/>
                  <a:pt x="5473118" y="1270428"/>
                </a:cubicBezTo>
                <a:cubicBezTo>
                  <a:pt x="5560323" y="1292044"/>
                  <a:pt x="5553415" y="1354544"/>
                  <a:pt x="5551259" y="1425502"/>
                </a:cubicBezTo>
                <a:cubicBezTo>
                  <a:pt x="5548236" y="1513377"/>
                  <a:pt x="5496862" y="1553789"/>
                  <a:pt x="5433832" y="1587625"/>
                </a:cubicBezTo>
                <a:cubicBezTo>
                  <a:pt x="5412247" y="1599371"/>
                  <a:pt x="5381597" y="1598900"/>
                  <a:pt x="5373392" y="1635554"/>
                </a:cubicBezTo>
                <a:cubicBezTo>
                  <a:pt x="5408793" y="1670331"/>
                  <a:pt x="5451964" y="1642134"/>
                  <a:pt x="5489956" y="1652001"/>
                </a:cubicBezTo>
                <a:cubicBezTo>
                  <a:pt x="5521470" y="1659991"/>
                  <a:pt x="5573707" y="1655762"/>
                  <a:pt x="5530536" y="1719670"/>
                </a:cubicBezTo>
                <a:cubicBezTo>
                  <a:pt x="5518014" y="1737997"/>
                  <a:pt x="5532692" y="1752096"/>
                  <a:pt x="5548668" y="1753506"/>
                </a:cubicBezTo>
                <a:cubicBezTo>
                  <a:pt x="5676454" y="1768073"/>
                  <a:pt x="5617741" y="1897301"/>
                  <a:pt x="5658753" y="1965440"/>
                </a:cubicBezTo>
                <a:cubicBezTo>
                  <a:pt x="5669976" y="1984234"/>
                  <a:pt x="5657889" y="2016659"/>
                  <a:pt x="5640189" y="2024647"/>
                </a:cubicBezTo>
                <a:cubicBezTo>
                  <a:pt x="5527080" y="2077279"/>
                  <a:pt x="5511540" y="2202748"/>
                  <a:pt x="5456712" y="2310829"/>
                </a:cubicBezTo>
                <a:cubicBezTo>
                  <a:pt x="5516289" y="2353591"/>
                  <a:pt x="5587520" y="2362989"/>
                  <a:pt x="5651844" y="2390715"/>
                </a:cubicBezTo>
                <a:cubicBezTo>
                  <a:pt x="5718760" y="2419850"/>
                  <a:pt x="5718760" y="2441466"/>
                  <a:pt x="5663501" y="2526050"/>
                </a:cubicBezTo>
                <a:cubicBezTo>
                  <a:pt x="5807259" y="2544380"/>
                  <a:pt x="5807259" y="2544380"/>
                  <a:pt x="5762794" y="2677365"/>
                </a:cubicBezTo>
                <a:cubicBezTo>
                  <a:pt x="5883243" y="2689583"/>
                  <a:pt x="5962676" y="2752552"/>
                  <a:pt x="5981237" y="2890238"/>
                </a:cubicBezTo>
                <a:cubicBezTo>
                  <a:pt x="5990305" y="2956967"/>
                  <a:pt x="6044700" y="2988450"/>
                  <a:pt x="6105136" y="3033093"/>
                </a:cubicBezTo>
                <a:cubicBezTo>
                  <a:pt x="6030022" y="3076327"/>
                  <a:pt x="5979081" y="3166550"/>
                  <a:pt x="5891443" y="3071156"/>
                </a:cubicBezTo>
                <a:cubicBezTo>
                  <a:pt x="5859498" y="3036383"/>
                  <a:pt x="5862517" y="3080554"/>
                  <a:pt x="5858202" y="3093243"/>
                </a:cubicBezTo>
                <a:cubicBezTo>
                  <a:pt x="5847842" y="3124256"/>
                  <a:pt x="5869424" y="3144934"/>
                  <a:pt x="5883673" y="3168428"/>
                </a:cubicBezTo>
                <a:cubicBezTo>
                  <a:pt x="5897486" y="3191926"/>
                  <a:pt x="5913893" y="3216830"/>
                  <a:pt x="5917778" y="3243149"/>
                </a:cubicBezTo>
                <a:cubicBezTo>
                  <a:pt x="5920365" y="3261475"/>
                  <a:pt x="5907848" y="3288257"/>
                  <a:pt x="5894034" y="3301887"/>
                </a:cubicBezTo>
                <a:cubicBezTo>
                  <a:pt x="5821506" y="3373784"/>
                  <a:pt x="5864677" y="3535437"/>
                  <a:pt x="5727393" y="3556115"/>
                </a:cubicBezTo>
                <a:cubicBezTo>
                  <a:pt x="5665659" y="3565510"/>
                  <a:pt x="5635872" y="3624721"/>
                  <a:pt x="5590543" y="3657145"/>
                </a:cubicBezTo>
                <a:cubicBezTo>
                  <a:pt x="5432970" y="3770396"/>
                  <a:pt x="5327632" y="3916071"/>
                  <a:pt x="5278850" y="4116255"/>
                </a:cubicBezTo>
                <a:cubicBezTo>
                  <a:pt x="5265468" y="4171705"/>
                  <a:pt x="5214092" y="4216350"/>
                  <a:pt x="5180851" y="4265220"/>
                </a:cubicBezTo>
                <a:cubicBezTo>
                  <a:pt x="5196826" y="4300933"/>
                  <a:pt x="5284029" y="4223867"/>
                  <a:pt x="5253380" y="4317849"/>
                </a:cubicBezTo>
                <a:cubicBezTo>
                  <a:pt x="5230067" y="4388339"/>
                  <a:pt x="5170490" y="4432042"/>
                  <a:pt x="5114368" y="4473866"/>
                </a:cubicBezTo>
                <a:cubicBezTo>
                  <a:pt x="5050475" y="4521325"/>
                  <a:pt x="4979676" y="4559388"/>
                  <a:pt x="4950749" y="4647262"/>
                </a:cubicBezTo>
                <a:cubicBezTo>
                  <a:pt x="4944706" y="4666061"/>
                  <a:pt x="4925279" y="4685796"/>
                  <a:pt x="4908013" y="4693317"/>
                </a:cubicBezTo>
                <a:cubicBezTo>
                  <a:pt x="4007468" y="6239820"/>
                  <a:pt x="1790648" y="6250156"/>
                  <a:pt x="1535079" y="6239347"/>
                </a:cubicBezTo>
                <a:cubicBezTo>
                  <a:pt x="1225543" y="6225721"/>
                  <a:pt x="932844" y="6130326"/>
                  <a:pt x="645760" y="6011438"/>
                </a:cubicBezTo>
                <a:cubicBezTo>
                  <a:pt x="524448" y="5961158"/>
                  <a:pt x="411775" y="5889730"/>
                  <a:pt x="293915" y="5834280"/>
                </a:cubicBezTo>
                <a:cubicBezTo>
                  <a:pt x="212539" y="5795981"/>
                  <a:pt x="140444" y="5740295"/>
                  <a:pt x="68403" y="5686489"/>
                </a:cubicBezTo>
                <a:lnTo>
                  <a:pt x="0" y="5638313"/>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15" name="Picture Placeholder 14">
            <a:extLst>
              <a:ext uri="{FF2B5EF4-FFF2-40B4-BE49-F238E27FC236}">
                <a16:creationId xmlns:a16="http://schemas.microsoft.com/office/drawing/2014/main" id="{409EFF82-B4B6-4B60-B389-A87BD677DE0A}"/>
              </a:ext>
            </a:extLst>
          </p:cNvPr>
          <p:cNvSpPr>
            <a:spLocks noGrp="1"/>
          </p:cNvSpPr>
          <p:nvPr>
            <p:ph type="pic" sz="quarter" idx="14"/>
          </p:nvPr>
        </p:nvSpPr>
        <p:spPr>
          <a:xfrm>
            <a:off x="6355502" y="211465"/>
            <a:ext cx="4941484" cy="3877363"/>
          </a:xfrm>
          <a:custGeom>
            <a:avLst/>
            <a:gdLst>
              <a:gd name="connsiteX0" fmla="*/ 4156023 w 4941484"/>
              <a:gd name="connsiteY0" fmla="*/ 17 h 3877363"/>
              <a:gd name="connsiteX1" fmla="*/ 4187225 w 4941484"/>
              <a:gd name="connsiteY1" fmla="*/ 16745 h 3877363"/>
              <a:gd name="connsiteX2" fmla="*/ 4013424 w 4941484"/>
              <a:gd name="connsiteY2" fmla="*/ 79463 h 3877363"/>
              <a:gd name="connsiteX3" fmla="*/ 4285215 w 4941484"/>
              <a:gd name="connsiteY3" fmla="*/ 46454 h 3877363"/>
              <a:gd name="connsiteX4" fmla="*/ 4289855 w 4941484"/>
              <a:gd name="connsiteY4" fmla="*/ 67782 h 3877363"/>
              <a:gd name="connsiteX5" fmla="*/ 3981190 w 4941484"/>
              <a:gd name="connsiteY5" fmla="*/ 148529 h 3877363"/>
              <a:gd name="connsiteX6" fmla="*/ 4008783 w 4941484"/>
              <a:gd name="connsiteY6" fmla="*/ 160972 h 3877363"/>
              <a:gd name="connsiteX7" fmla="*/ 4172785 w 4941484"/>
              <a:gd name="connsiteY7" fmla="*/ 129739 h 3877363"/>
              <a:gd name="connsiteX8" fmla="*/ 4205791 w 4941484"/>
              <a:gd name="connsiteY8" fmla="*/ 137864 h 3877363"/>
              <a:gd name="connsiteX9" fmla="*/ 4189547 w 4941484"/>
              <a:gd name="connsiteY9" fmla="*/ 175697 h 3877363"/>
              <a:gd name="connsiteX10" fmla="*/ 4118375 w 4941484"/>
              <a:gd name="connsiteY10" fmla="*/ 190425 h 3877363"/>
              <a:gd name="connsiteX11" fmla="*/ 4007492 w 4941484"/>
              <a:gd name="connsiteY11" fmla="*/ 279299 h 3877363"/>
              <a:gd name="connsiteX12" fmla="*/ 4175363 w 4941484"/>
              <a:gd name="connsiteY12" fmla="*/ 268633 h 3877363"/>
              <a:gd name="connsiteX13" fmla="*/ 4205019 w 4941484"/>
              <a:gd name="connsiteY13" fmla="*/ 290216 h 3877363"/>
              <a:gd name="connsiteX14" fmla="*/ 4216365 w 4941484"/>
              <a:gd name="connsiteY14" fmla="*/ 318148 h 3877363"/>
              <a:gd name="connsiteX15" fmla="*/ 4281347 w 4941484"/>
              <a:gd name="connsiteY15" fmla="*/ 341254 h 3877363"/>
              <a:gd name="connsiteX16" fmla="*/ 4179231 w 4941484"/>
              <a:gd name="connsiteY16" fmla="*/ 367154 h 3877363"/>
              <a:gd name="connsiteX17" fmla="*/ 4288309 w 4941484"/>
              <a:gd name="connsiteY17" fmla="*/ 367154 h 3877363"/>
              <a:gd name="connsiteX18" fmla="*/ 4413633 w 4941484"/>
              <a:gd name="connsiteY18" fmla="*/ 349381 h 3877363"/>
              <a:gd name="connsiteX19" fmla="*/ 4547207 w 4941484"/>
              <a:gd name="connsiteY19" fmla="*/ 354966 h 3877363"/>
              <a:gd name="connsiteX20" fmla="*/ 4814356 w 4941484"/>
              <a:gd name="connsiteY20" fmla="*/ 322211 h 3877363"/>
              <a:gd name="connsiteX21" fmla="*/ 4941484 w 4941484"/>
              <a:gd name="connsiteY21" fmla="*/ 324495 h 3877363"/>
              <a:gd name="connsiteX22" fmla="*/ 4234673 w 4941484"/>
              <a:gd name="connsiteY22" fmla="*/ 544899 h 3877363"/>
              <a:gd name="connsiteX23" fmla="*/ 4270775 w 4941484"/>
              <a:gd name="connsiteY23" fmla="*/ 593397 h 3877363"/>
              <a:gd name="connsiteX24" fmla="*/ 4122759 w 4941484"/>
              <a:gd name="connsiteY24" fmla="*/ 646212 h 3877363"/>
              <a:gd name="connsiteX25" fmla="*/ 4086400 w 4941484"/>
              <a:gd name="connsiteY25" fmla="*/ 698520 h 3877363"/>
              <a:gd name="connsiteX26" fmla="*/ 4132041 w 4941484"/>
              <a:gd name="connsiteY26" fmla="*/ 693950 h 3877363"/>
              <a:gd name="connsiteX27" fmla="*/ 4171237 w 4941484"/>
              <a:gd name="connsiteY27" fmla="*/ 703852 h 3877363"/>
              <a:gd name="connsiteX28" fmla="*/ 4154992 w 4941484"/>
              <a:gd name="connsiteY28" fmla="*/ 770380 h 3877363"/>
              <a:gd name="connsiteX29" fmla="*/ 3945863 w 4941484"/>
              <a:gd name="connsiteY29" fmla="*/ 856205 h 3877363"/>
              <a:gd name="connsiteX30" fmla="*/ 3927039 w 4941484"/>
              <a:gd name="connsiteY30" fmla="*/ 884136 h 3877363"/>
              <a:gd name="connsiteX31" fmla="*/ 3952052 w 4941484"/>
              <a:gd name="connsiteY31" fmla="*/ 903942 h 3877363"/>
              <a:gd name="connsiteX32" fmla="*/ 4019613 w 4941484"/>
              <a:gd name="connsiteY32" fmla="*/ 914098 h 3877363"/>
              <a:gd name="connsiteX33" fmla="*/ 3924977 w 4941484"/>
              <a:gd name="connsiteY33" fmla="*/ 1009319 h 3877363"/>
              <a:gd name="connsiteX34" fmla="*/ 3890421 w 4941484"/>
              <a:gd name="connsiteY34" fmla="*/ 1035726 h 3877363"/>
              <a:gd name="connsiteX35" fmla="*/ 3831370 w 4941484"/>
              <a:gd name="connsiteY35" fmla="*/ 1076608 h 3877363"/>
              <a:gd name="connsiteX36" fmla="*/ 3830339 w 4941484"/>
              <a:gd name="connsiteY36" fmla="*/ 1089050 h 3877363"/>
              <a:gd name="connsiteX37" fmla="*/ 3910793 w 4941484"/>
              <a:gd name="connsiteY37" fmla="*/ 1132978 h 3877363"/>
              <a:gd name="connsiteX38" fmla="*/ 4055971 w 4941484"/>
              <a:gd name="connsiteY38" fmla="*/ 1121043 h 3877363"/>
              <a:gd name="connsiteX39" fmla="*/ 3841428 w 4941484"/>
              <a:gd name="connsiteY39" fmla="*/ 1186555 h 3877363"/>
              <a:gd name="connsiteX40" fmla="*/ 4535860 w 4941484"/>
              <a:gd name="connsiteY40" fmla="*/ 1030395 h 3877363"/>
              <a:gd name="connsiteX41" fmla="*/ 4491508 w 4941484"/>
              <a:gd name="connsiteY41" fmla="*/ 1071275 h 3877363"/>
              <a:gd name="connsiteX42" fmla="*/ 4248597 w 4941484"/>
              <a:gd name="connsiteY42" fmla="*/ 1178936 h 3877363"/>
              <a:gd name="connsiteX43" fmla="*/ 4179749 w 4941484"/>
              <a:gd name="connsiteY43" fmla="*/ 1246481 h 3877363"/>
              <a:gd name="connsiteX44" fmla="*/ 4107545 w 4941484"/>
              <a:gd name="connsiteY44" fmla="*/ 1283806 h 3877363"/>
              <a:gd name="connsiteX45" fmla="*/ 4006204 w 4941484"/>
              <a:gd name="connsiteY45" fmla="*/ 1283045 h 3877363"/>
              <a:gd name="connsiteX46" fmla="*/ 3934259 w 4941484"/>
              <a:gd name="connsiteY46" fmla="*/ 1340431 h 3877363"/>
              <a:gd name="connsiteX47" fmla="*/ 4009298 w 4941484"/>
              <a:gd name="connsiteY47" fmla="*/ 1352619 h 3877363"/>
              <a:gd name="connsiteX48" fmla="*/ 4097230 w 4941484"/>
              <a:gd name="connsiteY48" fmla="*/ 1343224 h 3877363"/>
              <a:gd name="connsiteX49" fmla="*/ 4287021 w 4941484"/>
              <a:gd name="connsiteY49" fmla="*/ 1346270 h 3877363"/>
              <a:gd name="connsiteX50" fmla="*/ 4395839 w 4941484"/>
              <a:gd name="connsiteY50" fmla="*/ 1357443 h 3877363"/>
              <a:gd name="connsiteX51" fmla="*/ 4645969 w 4941484"/>
              <a:gd name="connsiteY51" fmla="*/ 1338398 h 3877363"/>
              <a:gd name="connsiteX52" fmla="*/ 4631270 w 4941484"/>
              <a:gd name="connsiteY52" fmla="*/ 1387152 h 3877363"/>
              <a:gd name="connsiteX53" fmla="*/ 4640555 w 4941484"/>
              <a:gd name="connsiteY53" fmla="*/ 1429556 h 3877363"/>
              <a:gd name="connsiteX54" fmla="*/ 4644165 w 4941484"/>
              <a:gd name="connsiteY54" fmla="*/ 1521730 h 3877363"/>
              <a:gd name="connsiteX55" fmla="*/ 4641844 w 4941484"/>
              <a:gd name="connsiteY55" fmla="*/ 1536712 h 3877363"/>
              <a:gd name="connsiteX56" fmla="*/ 4697799 w 4941484"/>
              <a:gd name="connsiteY56" fmla="*/ 1546361 h 3877363"/>
              <a:gd name="connsiteX57" fmla="*/ 4364379 w 4941484"/>
              <a:gd name="connsiteY57" fmla="*/ 1738070 h 3877363"/>
              <a:gd name="connsiteX58" fmla="*/ 4587175 w 4941484"/>
              <a:gd name="connsiteY58" fmla="*/ 1689317 h 3877363"/>
              <a:gd name="connsiteX59" fmla="*/ 4617346 w 4941484"/>
              <a:gd name="connsiteY59" fmla="*/ 1769810 h 3877363"/>
              <a:gd name="connsiteX60" fmla="*/ 4512653 w 4941484"/>
              <a:gd name="connsiteY60" fmla="*/ 1841415 h 3877363"/>
              <a:gd name="connsiteX61" fmla="*/ 4473973 w 4941484"/>
              <a:gd name="connsiteY61" fmla="*/ 1983103 h 3877363"/>
              <a:gd name="connsiteX62" fmla="*/ 4492798 w 4941484"/>
              <a:gd name="connsiteY62" fmla="*/ 2112602 h 3877363"/>
              <a:gd name="connsiteX63" fmla="*/ 4537665 w 4941484"/>
              <a:gd name="connsiteY63" fmla="*/ 2153737 h 3877363"/>
              <a:gd name="connsiteX64" fmla="*/ 4602648 w 4941484"/>
              <a:gd name="connsiteY64" fmla="*/ 2227627 h 3877363"/>
              <a:gd name="connsiteX65" fmla="*/ 4642875 w 4941484"/>
              <a:gd name="connsiteY65" fmla="*/ 2273333 h 3877363"/>
              <a:gd name="connsiteX66" fmla="*/ 4782639 w 4941484"/>
              <a:gd name="connsiteY66" fmla="*/ 2255559 h 3877363"/>
              <a:gd name="connsiteX67" fmla="*/ 4596201 w 4941484"/>
              <a:gd name="connsiteY67" fmla="*/ 2371602 h 3877363"/>
              <a:gd name="connsiteX68" fmla="*/ 4747311 w 4941484"/>
              <a:gd name="connsiteY68" fmla="*/ 2357127 h 3877363"/>
              <a:gd name="connsiteX69" fmla="*/ 4796563 w 4941484"/>
              <a:gd name="connsiteY69" fmla="*/ 2365252 h 3877363"/>
              <a:gd name="connsiteX70" fmla="*/ 4768455 w 4941484"/>
              <a:gd name="connsiteY70" fmla="*/ 2402832 h 3877363"/>
              <a:gd name="connsiteX71" fmla="*/ 4657573 w 4941484"/>
              <a:gd name="connsiteY71" fmla="*/ 2466566 h 3877363"/>
              <a:gd name="connsiteX72" fmla="*/ 4429103 w 4941484"/>
              <a:gd name="connsiteY72" fmla="*/ 2639233 h 3877363"/>
              <a:gd name="connsiteX73" fmla="*/ 4650355 w 4941484"/>
              <a:gd name="connsiteY73" fmla="*/ 2560010 h 3877363"/>
              <a:gd name="connsiteX74" fmla="*/ 4417243 w 4941484"/>
              <a:gd name="connsiteY74" fmla="*/ 2737500 h 3877363"/>
              <a:gd name="connsiteX75" fmla="*/ 4365411 w 4941484"/>
              <a:gd name="connsiteY75" fmla="*/ 2796409 h 3877363"/>
              <a:gd name="connsiteX76" fmla="*/ 4260717 w 4941484"/>
              <a:gd name="connsiteY76" fmla="*/ 2942666 h 3877363"/>
              <a:gd name="connsiteX77" fmla="*/ 4265875 w 4941484"/>
              <a:gd name="connsiteY77" fmla="*/ 2959171 h 3877363"/>
              <a:gd name="connsiteX78" fmla="*/ 4386814 w 4941484"/>
              <a:gd name="connsiteY78" fmla="*/ 2935557 h 3877363"/>
              <a:gd name="connsiteX79" fmla="*/ 4230031 w 4941484"/>
              <a:gd name="connsiteY79" fmla="*/ 3058455 h 3877363"/>
              <a:gd name="connsiteX80" fmla="*/ 4068091 w 4941484"/>
              <a:gd name="connsiteY80" fmla="*/ 3152912 h 3877363"/>
              <a:gd name="connsiteX81" fmla="*/ 4183101 w 4941484"/>
              <a:gd name="connsiteY81" fmla="*/ 3138440 h 3877363"/>
              <a:gd name="connsiteX82" fmla="*/ 4341172 w 4941484"/>
              <a:gd name="connsiteY82" fmla="*/ 3084354 h 3877363"/>
              <a:gd name="connsiteX83" fmla="*/ 4396097 w 4941484"/>
              <a:gd name="connsiteY83" fmla="*/ 3104668 h 3877363"/>
              <a:gd name="connsiteX84" fmla="*/ 4246278 w 4941484"/>
              <a:gd name="connsiteY84" fmla="*/ 3194048 h 3877363"/>
              <a:gd name="connsiteX85" fmla="*/ 4160408 w 4941484"/>
              <a:gd name="connsiteY85" fmla="*/ 3235438 h 3877363"/>
              <a:gd name="connsiteX86" fmla="*/ 4126113 w 4941484"/>
              <a:gd name="connsiteY86" fmla="*/ 3267177 h 3877363"/>
              <a:gd name="connsiteX87" fmla="*/ 4028123 w 4941484"/>
              <a:gd name="connsiteY87" fmla="*/ 3380425 h 3877363"/>
              <a:gd name="connsiteX88" fmla="*/ 3740344 w 4941484"/>
              <a:gd name="connsiteY88" fmla="*/ 3504084 h 3877363"/>
              <a:gd name="connsiteX89" fmla="*/ 3471133 w 4941484"/>
              <a:gd name="connsiteY89" fmla="*/ 3657707 h 3877363"/>
              <a:gd name="connsiteX90" fmla="*/ 3260969 w 4941484"/>
              <a:gd name="connsiteY90" fmla="*/ 3753434 h 3877363"/>
              <a:gd name="connsiteX91" fmla="*/ 2729767 w 4941484"/>
              <a:gd name="connsiteY91" fmla="*/ 3876585 h 3877363"/>
              <a:gd name="connsiteX92" fmla="*/ 715061 w 4941484"/>
              <a:gd name="connsiteY92" fmla="*/ 3041189 h 3877363"/>
              <a:gd name="connsiteX93" fmla="*/ 689533 w 4941484"/>
              <a:gd name="connsiteY93" fmla="*/ 3016303 h 3877363"/>
              <a:gd name="connsiteX94" fmla="*/ 591802 w 4941484"/>
              <a:gd name="connsiteY94" fmla="*/ 2922608 h 3877363"/>
              <a:gd name="connsiteX95" fmla="*/ 508767 w 4941484"/>
              <a:gd name="connsiteY95" fmla="*/ 2838305 h 3877363"/>
              <a:gd name="connsiteX96" fmla="*/ 552090 w 4941484"/>
              <a:gd name="connsiteY96" fmla="*/ 2809867 h 3877363"/>
              <a:gd name="connsiteX97" fmla="*/ 493553 w 4941484"/>
              <a:gd name="connsiteY97" fmla="*/ 2729374 h 3877363"/>
              <a:gd name="connsiteX98" fmla="*/ 307375 w 4941484"/>
              <a:gd name="connsiteY98" fmla="*/ 2481294 h 3877363"/>
              <a:gd name="connsiteX99" fmla="*/ 225632 w 4941484"/>
              <a:gd name="connsiteY99" fmla="*/ 2426702 h 3877363"/>
              <a:gd name="connsiteX100" fmla="*/ 126095 w 4941484"/>
              <a:gd name="connsiteY100" fmla="*/ 2289331 h 3877363"/>
              <a:gd name="connsiteX101" fmla="*/ 111912 w 4941484"/>
              <a:gd name="connsiteY101" fmla="*/ 2257592 h 3877363"/>
              <a:gd name="connsiteX102" fmla="*/ 132284 w 4941484"/>
              <a:gd name="connsiteY102" fmla="*/ 2217216 h 3877363"/>
              <a:gd name="connsiteX103" fmla="*/ 147498 w 4941484"/>
              <a:gd name="connsiteY103" fmla="*/ 2176590 h 3877363"/>
              <a:gd name="connsiteX104" fmla="*/ 127642 w 4941484"/>
              <a:gd name="connsiteY104" fmla="*/ 2164655 h 3877363"/>
              <a:gd name="connsiteX105" fmla="*/ 31511 w 4941484"/>
              <a:gd name="connsiteY105" fmla="*/ 2164406 h 3877363"/>
              <a:gd name="connsiteX106" fmla="*/ 0 w 4941484"/>
              <a:gd name="connsiteY106" fmla="*/ 2144089 h 3877363"/>
              <a:gd name="connsiteX107" fmla="*/ 0 w 4941484"/>
              <a:gd name="connsiteY107" fmla="*/ 2144087 h 3877363"/>
              <a:gd name="connsiteX108" fmla="*/ 48510 w 4941484"/>
              <a:gd name="connsiteY108" fmla="*/ 2109967 h 3877363"/>
              <a:gd name="connsiteX109" fmla="*/ 74006 w 4941484"/>
              <a:gd name="connsiteY109" fmla="*/ 2066897 h 3877363"/>
              <a:gd name="connsiteX110" fmla="*/ 204486 w 4941484"/>
              <a:gd name="connsiteY110" fmla="*/ 1951871 h 3877363"/>
              <a:gd name="connsiteX111" fmla="*/ 263796 w 4941484"/>
              <a:gd name="connsiteY111" fmla="*/ 1870107 h 3877363"/>
              <a:gd name="connsiteX112" fmla="*/ 270759 w 4941484"/>
              <a:gd name="connsiteY112" fmla="*/ 1796979 h 3877363"/>
              <a:gd name="connsiteX113" fmla="*/ 387314 w 4941484"/>
              <a:gd name="connsiteY113" fmla="*/ 1753813 h 3877363"/>
              <a:gd name="connsiteX114" fmla="*/ 277721 w 4941484"/>
              <a:gd name="connsiteY114" fmla="*/ 1599175 h 3877363"/>
              <a:gd name="connsiteX115" fmla="*/ 266631 w 4941484"/>
              <a:gd name="connsiteY115" fmla="*/ 1567182 h 3877363"/>
              <a:gd name="connsiteX116" fmla="*/ 332387 w 4941484"/>
              <a:gd name="connsiteY116" fmla="*/ 1452664 h 3877363"/>
              <a:gd name="connsiteX117" fmla="*/ 343218 w 4941484"/>
              <a:gd name="connsiteY117" fmla="*/ 1434381 h 3877363"/>
              <a:gd name="connsiteX118" fmla="*/ 367457 w 4941484"/>
              <a:gd name="connsiteY118" fmla="*/ 1397816 h 3877363"/>
              <a:gd name="connsiteX119" fmla="*/ 437082 w 4941484"/>
              <a:gd name="connsiteY119" fmla="*/ 1388929 h 3877363"/>
              <a:gd name="connsiteX120" fmla="*/ 400981 w 4941484"/>
              <a:gd name="connsiteY120" fmla="*/ 1363030 h 3877363"/>
              <a:gd name="connsiteX121" fmla="*/ 330840 w 4941484"/>
              <a:gd name="connsiteY121" fmla="*/ 1275427 h 3877363"/>
              <a:gd name="connsiteX122" fmla="*/ 377515 w 4941484"/>
              <a:gd name="connsiteY122" fmla="*/ 1191633 h 3877363"/>
              <a:gd name="connsiteX123" fmla="*/ 380607 w 4941484"/>
              <a:gd name="connsiteY123" fmla="*/ 1145419 h 3877363"/>
              <a:gd name="connsiteX124" fmla="*/ 301959 w 4941484"/>
              <a:gd name="connsiteY124" fmla="*/ 1086257 h 3877363"/>
              <a:gd name="connsiteX125" fmla="*/ 242650 w 4941484"/>
              <a:gd name="connsiteY125" fmla="*/ 1062896 h 3877363"/>
              <a:gd name="connsiteX126" fmla="*/ 215316 w 4941484"/>
              <a:gd name="connsiteY126" fmla="*/ 1029379 h 3877363"/>
              <a:gd name="connsiteX127" fmla="*/ 247550 w 4941484"/>
              <a:gd name="connsiteY127" fmla="*/ 1001447 h 3877363"/>
              <a:gd name="connsiteX128" fmla="*/ 390667 w 4941484"/>
              <a:gd name="connsiteY128" fmla="*/ 934920 h 3877363"/>
              <a:gd name="connsiteX129" fmla="*/ 313563 w 4941484"/>
              <a:gd name="connsiteY129" fmla="*/ 879311 h 3877363"/>
              <a:gd name="connsiteX130" fmla="*/ 716608 w 4941484"/>
              <a:gd name="connsiteY130" fmla="*/ 617012 h 3877363"/>
              <a:gd name="connsiteX131" fmla="*/ 765346 w 4941484"/>
              <a:gd name="connsiteY131" fmla="*/ 576892 h 3877363"/>
              <a:gd name="connsiteX132" fmla="*/ 1023984 w 4941484"/>
              <a:gd name="connsiteY132" fmla="*/ 479640 h 3877363"/>
              <a:gd name="connsiteX133" fmla="*/ 1290101 w 4941484"/>
              <a:gd name="connsiteY133" fmla="*/ 410829 h 3877363"/>
              <a:gd name="connsiteX134" fmla="*/ 1105212 w 4941484"/>
              <a:gd name="connsiteY134" fmla="*/ 265586 h 3877363"/>
              <a:gd name="connsiteX135" fmla="*/ 1387575 w 4941484"/>
              <a:gd name="connsiteY135" fmla="*/ 231814 h 3877363"/>
              <a:gd name="connsiteX136" fmla="*/ 1415166 w 4941484"/>
              <a:gd name="connsiteY136" fmla="*/ 232831 h 3877363"/>
              <a:gd name="connsiteX137" fmla="*/ 1969579 w 4941484"/>
              <a:gd name="connsiteY137" fmla="*/ 210485 h 3877363"/>
              <a:gd name="connsiteX138" fmla="*/ 2764321 w 4941484"/>
              <a:gd name="connsiteY138" fmla="*/ 136340 h 3877363"/>
              <a:gd name="connsiteX139" fmla="*/ 3422137 w 4941484"/>
              <a:gd name="connsiteY139" fmla="*/ 91905 h 3877363"/>
              <a:gd name="connsiteX140" fmla="*/ 4122502 w 4941484"/>
              <a:gd name="connsiteY140" fmla="*/ 5572 h 3877363"/>
              <a:gd name="connsiteX141" fmla="*/ 4156023 w 4941484"/>
              <a:gd name="connsiteY141" fmla="*/ 17 h 3877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4941484" h="3877363">
                <a:moveTo>
                  <a:pt x="4156023" y="17"/>
                </a:moveTo>
                <a:cubicBezTo>
                  <a:pt x="4167305" y="-269"/>
                  <a:pt x="4178200" y="3160"/>
                  <a:pt x="4187225" y="16745"/>
                </a:cubicBezTo>
                <a:cubicBezTo>
                  <a:pt x="4139263" y="52547"/>
                  <a:pt x="4078148" y="39089"/>
                  <a:pt x="4013424" y="79463"/>
                </a:cubicBezTo>
                <a:cubicBezTo>
                  <a:pt x="4118633" y="66766"/>
                  <a:pt x="4201925" y="56609"/>
                  <a:pt x="4285215" y="46454"/>
                </a:cubicBezTo>
                <a:cubicBezTo>
                  <a:pt x="4286763" y="53563"/>
                  <a:pt x="4288309" y="60673"/>
                  <a:pt x="4289855" y="67782"/>
                </a:cubicBezTo>
                <a:cubicBezTo>
                  <a:pt x="4183358" y="82763"/>
                  <a:pt x="4084852" y="121359"/>
                  <a:pt x="3981190" y="148529"/>
                </a:cubicBezTo>
                <a:cubicBezTo>
                  <a:pt x="3990733" y="165289"/>
                  <a:pt x="4000273" y="161987"/>
                  <a:pt x="4008783" y="160972"/>
                </a:cubicBezTo>
                <a:cubicBezTo>
                  <a:pt x="4064224" y="154369"/>
                  <a:pt x="4119665" y="147768"/>
                  <a:pt x="4172785" y="129739"/>
                </a:cubicBezTo>
                <a:cubicBezTo>
                  <a:pt x="4184646" y="125675"/>
                  <a:pt x="4199087" y="125675"/>
                  <a:pt x="4205791" y="137864"/>
                </a:cubicBezTo>
                <a:cubicBezTo>
                  <a:pt x="4215333" y="155131"/>
                  <a:pt x="4201667" y="166304"/>
                  <a:pt x="4189547" y="175697"/>
                </a:cubicBezTo>
                <a:cubicBezTo>
                  <a:pt x="4168401" y="191949"/>
                  <a:pt x="4142873" y="187379"/>
                  <a:pt x="4118375" y="190425"/>
                </a:cubicBezTo>
                <a:cubicBezTo>
                  <a:pt x="4053136" y="198297"/>
                  <a:pt x="4021933" y="222927"/>
                  <a:pt x="4007492" y="279299"/>
                </a:cubicBezTo>
                <a:cubicBezTo>
                  <a:pt x="4064739" y="256445"/>
                  <a:pt x="4119924" y="284631"/>
                  <a:pt x="4175363" y="268633"/>
                </a:cubicBezTo>
                <a:cubicBezTo>
                  <a:pt x="4189805" y="264571"/>
                  <a:pt x="4212753" y="270664"/>
                  <a:pt x="4205019" y="290216"/>
                </a:cubicBezTo>
                <a:cubicBezTo>
                  <a:pt x="4197797" y="308499"/>
                  <a:pt x="4173816" y="321702"/>
                  <a:pt x="4216365" y="318148"/>
                </a:cubicBezTo>
                <a:cubicBezTo>
                  <a:pt x="4246793" y="315608"/>
                  <a:pt x="4306360" y="336176"/>
                  <a:pt x="4281347" y="341254"/>
                </a:cubicBezTo>
                <a:cubicBezTo>
                  <a:pt x="4249887" y="347603"/>
                  <a:pt x="4219200" y="356744"/>
                  <a:pt x="4179231" y="367154"/>
                </a:cubicBezTo>
                <a:cubicBezTo>
                  <a:pt x="4223327" y="384166"/>
                  <a:pt x="4255045" y="380611"/>
                  <a:pt x="4288309" y="367154"/>
                </a:cubicBezTo>
                <a:cubicBezTo>
                  <a:pt x="4328536" y="350903"/>
                  <a:pt x="4380884" y="331098"/>
                  <a:pt x="4413633" y="349381"/>
                </a:cubicBezTo>
                <a:cubicBezTo>
                  <a:pt x="4462627" y="376803"/>
                  <a:pt x="4503369" y="359536"/>
                  <a:pt x="4547207" y="354966"/>
                </a:cubicBezTo>
                <a:cubicBezTo>
                  <a:pt x="4636428" y="345570"/>
                  <a:pt x="4724877" y="329827"/>
                  <a:pt x="4814356" y="322211"/>
                </a:cubicBezTo>
                <a:cubicBezTo>
                  <a:pt x="4850199" y="319164"/>
                  <a:pt x="4888879" y="304691"/>
                  <a:pt x="4941484" y="324495"/>
                </a:cubicBezTo>
                <a:cubicBezTo>
                  <a:pt x="4703215" y="425810"/>
                  <a:pt x="4447413" y="419463"/>
                  <a:pt x="4234673" y="544899"/>
                </a:cubicBezTo>
                <a:cubicBezTo>
                  <a:pt x="4243699" y="556833"/>
                  <a:pt x="4289597" y="590858"/>
                  <a:pt x="4270775" y="593397"/>
                </a:cubicBezTo>
                <a:cubicBezTo>
                  <a:pt x="4217912" y="600761"/>
                  <a:pt x="4170981" y="625645"/>
                  <a:pt x="4122759" y="646212"/>
                </a:cubicBezTo>
                <a:cubicBezTo>
                  <a:pt x="4101871" y="655100"/>
                  <a:pt x="4076601" y="666781"/>
                  <a:pt x="4086400" y="698520"/>
                </a:cubicBezTo>
                <a:cubicBezTo>
                  <a:pt x="4104193" y="707407"/>
                  <a:pt x="4117344" y="694965"/>
                  <a:pt x="4132041" y="693950"/>
                </a:cubicBezTo>
                <a:cubicBezTo>
                  <a:pt x="4146997" y="692935"/>
                  <a:pt x="4180522" y="699535"/>
                  <a:pt x="4171237" y="703852"/>
                </a:cubicBezTo>
                <a:cubicBezTo>
                  <a:pt x="4128947" y="723405"/>
                  <a:pt x="4205019" y="770380"/>
                  <a:pt x="4154992" y="770380"/>
                </a:cubicBezTo>
                <a:cubicBezTo>
                  <a:pt x="4071186" y="770633"/>
                  <a:pt x="4026575" y="853919"/>
                  <a:pt x="3945863" y="856205"/>
                </a:cubicBezTo>
                <a:cubicBezTo>
                  <a:pt x="3932971" y="856458"/>
                  <a:pt x="3926781" y="871185"/>
                  <a:pt x="3927039" y="884136"/>
                </a:cubicBezTo>
                <a:cubicBezTo>
                  <a:pt x="3927039" y="899626"/>
                  <a:pt x="3938901" y="902418"/>
                  <a:pt x="3952052" y="903942"/>
                </a:cubicBezTo>
                <a:cubicBezTo>
                  <a:pt x="3972166" y="906226"/>
                  <a:pt x="3993053" y="884136"/>
                  <a:pt x="4019613" y="914098"/>
                </a:cubicBezTo>
                <a:cubicBezTo>
                  <a:pt x="3971907" y="931618"/>
                  <a:pt x="3924203" y="949140"/>
                  <a:pt x="3924977" y="1009319"/>
                </a:cubicBezTo>
                <a:cubicBezTo>
                  <a:pt x="3925234" y="1025569"/>
                  <a:pt x="3905378" y="1031663"/>
                  <a:pt x="3890421" y="1035726"/>
                </a:cubicBezTo>
                <a:cubicBezTo>
                  <a:pt x="3865667" y="1042329"/>
                  <a:pt x="3844781" y="1054009"/>
                  <a:pt x="3831370" y="1076608"/>
                </a:cubicBezTo>
                <a:cubicBezTo>
                  <a:pt x="3831630" y="1080925"/>
                  <a:pt x="3831887" y="1085495"/>
                  <a:pt x="3830339" y="1089050"/>
                </a:cubicBezTo>
                <a:cubicBezTo>
                  <a:pt x="3834723" y="1143642"/>
                  <a:pt x="3870823" y="1142118"/>
                  <a:pt x="3910793" y="1132978"/>
                </a:cubicBezTo>
                <a:cubicBezTo>
                  <a:pt x="3958498" y="1121805"/>
                  <a:pt x="4005688" y="1101491"/>
                  <a:pt x="4055971" y="1121043"/>
                </a:cubicBezTo>
                <a:cubicBezTo>
                  <a:pt x="3985057" y="1147197"/>
                  <a:pt x="3907956" y="1149228"/>
                  <a:pt x="3841428" y="1186555"/>
                </a:cubicBezTo>
                <a:cubicBezTo>
                  <a:pt x="4084852" y="1193411"/>
                  <a:pt x="4299913" y="1075591"/>
                  <a:pt x="4535860" y="1030395"/>
                </a:cubicBezTo>
                <a:cubicBezTo>
                  <a:pt x="4527867" y="1060610"/>
                  <a:pt x="4508785" y="1066704"/>
                  <a:pt x="4491508" y="1071275"/>
                </a:cubicBezTo>
                <a:cubicBezTo>
                  <a:pt x="4404349" y="1094129"/>
                  <a:pt x="4328023" y="1139581"/>
                  <a:pt x="4248597" y="1178936"/>
                </a:cubicBezTo>
                <a:cubicBezTo>
                  <a:pt x="4215849" y="1195188"/>
                  <a:pt x="4192124" y="1211440"/>
                  <a:pt x="4179749" y="1246481"/>
                </a:cubicBezTo>
                <a:cubicBezTo>
                  <a:pt x="4168658" y="1278221"/>
                  <a:pt x="4147256" y="1292948"/>
                  <a:pt x="4107545" y="1283806"/>
                </a:cubicBezTo>
                <a:cubicBezTo>
                  <a:pt x="4075312" y="1276188"/>
                  <a:pt x="4039985" y="1280251"/>
                  <a:pt x="4006204" y="1283045"/>
                </a:cubicBezTo>
                <a:cubicBezTo>
                  <a:pt x="3967266" y="1286092"/>
                  <a:pt x="3923686" y="1321895"/>
                  <a:pt x="3934259" y="1340431"/>
                </a:cubicBezTo>
                <a:cubicBezTo>
                  <a:pt x="3952309" y="1371917"/>
                  <a:pt x="3982480" y="1356174"/>
                  <a:pt x="4009298" y="1352619"/>
                </a:cubicBezTo>
                <a:cubicBezTo>
                  <a:pt x="4039727" y="1348303"/>
                  <a:pt x="4096198" y="1339415"/>
                  <a:pt x="4097230" y="1343224"/>
                </a:cubicBezTo>
                <a:cubicBezTo>
                  <a:pt x="4117087" y="1422193"/>
                  <a:pt x="4256851" y="1353382"/>
                  <a:pt x="4287021" y="1346270"/>
                </a:cubicBezTo>
                <a:cubicBezTo>
                  <a:pt x="4324668" y="1337384"/>
                  <a:pt x="4359995" y="1353635"/>
                  <a:pt x="4395839" y="1357443"/>
                </a:cubicBezTo>
                <a:cubicBezTo>
                  <a:pt x="4427815" y="1360998"/>
                  <a:pt x="4608581" y="1371917"/>
                  <a:pt x="4645969" y="1338398"/>
                </a:cubicBezTo>
                <a:cubicBezTo>
                  <a:pt x="4651127" y="1364552"/>
                  <a:pt x="4640297" y="1375217"/>
                  <a:pt x="4631270" y="1387152"/>
                </a:cubicBezTo>
                <a:cubicBezTo>
                  <a:pt x="4618636" y="1404164"/>
                  <a:pt x="4616571" y="1416099"/>
                  <a:pt x="4640555" y="1429556"/>
                </a:cubicBezTo>
                <a:cubicBezTo>
                  <a:pt x="4708890" y="1468154"/>
                  <a:pt x="4707856" y="1469422"/>
                  <a:pt x="4644165" y="1521730"/>
                </a:cubicBezTo>
                <a:cubicBezTo>
                  <a:pt x="4641069" y="1524015"/>
                  <a:pt x="4642359" y="1531633"/>
                  <a:pt x="4641844" y="1536712"/>
                </a:cubicBezTo>
                <a:cubicBezTo>
                  <a:pt x="4658605" y="1544836"/>
                  <a:pt x="4678203" y="1524523"/>
                  <a:pt x="4697799" y="1546361"/>
                </a:cubicBezTo>
                <a:cubicBezTo>
                  <a:pt x="4612447" y="1642341"/>
                  <a:pt x="4482224" y="1665955"/>
                  <a:pt x="4364379" y="1738070"/>
                </a:cubicBezTo>
                <a:cubicBezTo>
                  <a:pt x="4459789" y="1761938"/>
                  <a:pt x="4517037" y="1678652"/>
                  <a:pt x="4587175" y="1689317"/>
                </a:cubicBezTo>
                <a:cubicBezTo>
                  <a:pt x="4622246" y="1715471"/>
                  <a:pt x="4518068" y="1757368"/>
                  <a:pt x="4617346" y="1769810"/>
                </a:cubicBezTo>
                <a:cubicBezTo>
                  <a:pt x="4574281" y="1792663"/>
                  <a:pt x="4542306" y="1815006"/>
                  <a:pt x="4512653" y="1841415"/>
                </a:cubicBezTo>
                <a:cubicBezTo>
                  <a:pt x="4459789" y="1888644"/>
                  <a:pt x="4449475" y="1919623"/>
                  <a:pt x="4473973" y="1983103"/>
                </a:cubicBezTo>
                <a:cubicBezTo>
                  <a:pt x="4489961" y="2024746"/>
                  <a:pt x="4513427" y="2063089"/>
                  <a:pt x="4492798" y="2112602"/>
                </a:cubicBezTo>
                <a:cubicBezTo>
                  <a:pt x="4478357" y="2146628"/>
                  <a:pt x="4484030" y="2168972"/>
                  <a:pt x="4537665" y="2153737"/>
                </a:cubicBezTo>
                <a:cubicBezTo>
                  <a:pt x="4595427" y="2137485"/>
                  <a:pt x="4617087" y="2167956"/>
                  <a:pt x="4602648" y="2227627"/>
                </a:cubicBezTo>
                <a:cubicBezTo>
                  <a:pt x="4593365" y="2265970"/>
                  <a:pt x="4603165" y="2277649"/>
                  <a:pt x="4642875" y="2273333"/>
                </a:cubicBezTo>
                <a:cubicBezTo>
                  <a:pt x="4686713" y="2268509"/>
                  <a:pt x="4728487" y="2243370"/>
                  <a:pt x="4782639" y="2255559"/>
                </a:cubicBezTo>
                <a:cubicBezTo>
                  <a:pt x="4739318" y="2325134"/>
                  <a:pt x="4646743" y="2305328"/>
                  <a:pt x="4596201" y="2371602"/>
                </a:cubicBezTo>
                <a:cubicBezTo>
                  <a:pt x="4656542" y="2371854"/>
                  <a:pt x="4702700" y="2371602"/>
                  <a:pt x="4747311" y="2357127"/>
                </a:cubicBezTo>
                <a:cubicBezTo>
                  <a:pt x="4765878" y="2351286"/>
                  <a:pt x="4786251" y="2345194"/>
                  <a:pt x="4796563" y="2365252"/>
                </a:cubicBezTo>
                <a:cubicBezTo>
                  <a:pt x="4808683" y="2389375"/>
                  <a:pt x="4783671" y="2398516"/>
                  <a:pt x="4768455" y="2402832"/>
                </a:cubicBezTo>
                <a:cubicBezTo>
                  <a:pt x="4725649" y="2415021"/>
                  <a:pt x="4692901" y="2443968"/>
                  <a:pt x="4657573" y="2466566"/>
                </a:cubicBezTo>
                <a:cubicBezTo>
                  <a:pt x="4579956" y="2516082"/>
                  <a:pt x="4494859" y="2557470"/>
                  <a:pt x="4429103" y="2639233"/>
                </a:cubicBezTo>
                <a:cubicBezTo>
                  <a:pt x="4511879" y="2618411"/>
                  <a:pt x="4573509" y="2569913"/>
                  <a:pt x="4650355" y="2560010"/>
                </a:cubicBezTo>
                <a:cubicBezTo>
                  <a:pt x="4583823" y="2634409"/>
                  <a:pt x="4498213" y="2683415"/>
                  <a:pt x="4417243" y="2737500"/>
                </a:cubicBezTo>
                <a:cubicBezTo>
                  <a:pt x="4394035" y="2752735"/>
                  <a:pt x="4370569" y="2763146"/>
                  <a:pt x="4365411" y="2796409"/>
                </a:cubicBezTo>
                <a:cubicBezTo>
                  <a:pt x="4355353" y="2860905"/>
                  <a:pt x="4325183" y="2914228"/>
                  <a:pt x="4260717" y="2942666"/>
                </a:cubicBezTo>
                <a:cubicBezTo>
                  <a:pt x="4260202" y="2942922"/>
                  <a:pt x="4263811" y="2952571"/>
                  <a:pt x="4265875" y="2959171"/>
                </a:cubicBezTo>
                <a:cubicBezTo>
                  <a:pt x="4305328" y="2961204"/>
                  <a:pt x="4336529" y="2923115"/>
                  <a:pt x="4386814" y="2935557"/>
                </a:cubicBezTo>
                <a:cubicBezTo>
                  <a:pt x="4338592" y="2987356"/>
                  <a:pt x="4298365" y="3033825"/>
                  <a:pt x="4230031" y="3058455"/>
                </a:cubicBezTo>
                <a:cubicBezTo>
                  <a:pt x="4175363" y="3078006"/>
                  <a:pt x="4107803" y="3089433"/>
                  <a:pt x="4068091" y="3152912"/>
                </a:cubicBezTo>
                <a:cubicBezTo>
                  <a:pt x="4114249" y="3165356"/>
                  <a:pt x="4148546" y="3149613"/>
                  <a:pt x="4183101" y="3138440"/>
                </a:cubicBezTo>
                <a:cubicBezTo>
                  <a:pt x="4235963" y="3121173"/>
                  <a:pt x="4288309" y="3101622"/>
                  <a:pt x="4341172" y="3084354"/>
                </a:cubicBezTo>
                <a:cubicBezTo>
                  <a:pt x="4361286" y="3077753"/>
                  <a:pt x="4383205" y="3073181"/>
                  <a:pt x="4396097" y="3104668"/>
                </a:cubicBezTo>
                <a:cubicBezTo>
                  <a:pt x="4328793" y="3111271"/>
                  <a:pt x="4288567" y="3153929"/>
                  <a:pt x="4246278" y="3194048"/>
                </a:cubicBezTo>
                <a:cubicBezTo>
                  <a:pt x="4222552" y="3216647"/>
                  <a:pt x="4203213" y="3246864"/>
                  <a:pt x="4160408" y="3235438"/>
                </a:cubicBezTo>
                <a:cubicBezTo>
                  <a:pt x="4137972" y="3229344"/>
                  <a:pt x="4123791" y="3246355"/>
                  <a:pt x="4126113" y="3267177"/>
                </a:cubicBezTo>
                <a:cubicBezTo>
                  <a:pt x="4134621" y="3340561"/>
                  <a:pt x="4082274" y="3366206"/>
                  <a:pt x="4028123" y="3380425"/>
                </a:cubicBezTo>
                <a:cubicBezTo>
                  <a:pt x="3925491" y="3407087"/>
                  <a:pt x="3840137" y="3469805"/>
                  <a:pt x="3740344" y="3504084"/>
                </a:cubicBezTo>
                <a:cubicBezTo>
                  <a:pt x="3643386" y="3537348"/>
                  <a:pt x="3568347" y="3616317"/>
                  <a:pt x="3471133" y="3657707"/>
                </a:cubicBezTo>
                <a:cubicBezTo>
                  <a:pt x="3400734" y="3687670"/>
                  <a:pt x="3333431" y="3726265"/>
                  <a:pt x="3260969" y="3753434"/>
                </a:cubicBezTo>
                <a:cubicBezTo>
                  <a:pt x="3089490" y="3817676"/>
                  <a:pt x="2914657" y="3869222"/>
                  <a:pt x="2729767" y="3876585"/>
                </a:cubicBezTo>
                <a:cubicBezTo>
                  <a:pt x="2577110" y="3882426"/>
                  <a:pt x="1252970" y="3876841"/>
                  <a:pt x="715061" y="3041189"/>
                </a:cubicBezTo>
                <a:cubicBezTo>
                  <a:pt x="704746" y="3037125"/>
                  <a:pt x="693143" y="3026461"/>
                  <a:pt x="689533" y="3016303"/>
                </a:cubicBezTo>
                <a:cubicBezTo>
                  <a:pt x="672255" y="2968820"/>
                  <a:pt x="629965" y="2948253"/>
                  <a:pt x="591802" y="2922608"/>
                </a:cubicBezTo>
                <a:cubicBezTo>
                  <a:pt x="558279" y="2900009"/>
                  <a:pt x="522692" y="2876394"/>
                  <a:pt x="508767" y="2838305"/>
                </a:cubicBezTo>
                <a:cubicBezTo>
                  <a:pt x="490459" y="2787522"/>
                  <a:pt x="542548" y="2829165"/>
                  <a:pt x="552090" y="2809867"/>
                </a:cubicBezTo>
                <a:cubicBezTo>
                  <a:pt x="532234" y="2783460"/>
                  <a:pt x="501547" y="2759336"/>
                  <a:pt x="493553" y="2729374"/>
                </a:cubicBezTo>
                <a:cubicBezTo>
                  <a:pt x="464416" y="2621204"/>
                  <a:pt x="401496" y="2542489"/>
                  <a:pt x="307375" y="2481294"/>
                </a:cubicBezTo>
                <a:cubicBezTo>
                  <a:pt x="280299" y="2463774"/>
                  <a:pt x="262507" y="2431779"/>
                  <a:pt x="225632" y="2426702"/>
                </a:cubicBezTo>
                <a:cubicBezTo>
                  <a:pt x="143631" y="2415529"/>
                  <a:pt x="169417" y="2328180"/>
                  <a:pt x="126095" y="2289331"/>
                </a:cubicBezTo>
                <a:cubicBezTo>
                  <a:pt x="117843" y="2281966"/>
                  <a:pt x="110366" y="2267494"/>
                  <a:pt x="111912" y="2257592"/>
                </a:cubicBezTo>
                <a:cubicBezTo>
                  <a:pt x="114232" y="2243370"/>
                  <a:pt x="124033" y="2229913"/>
                  <a:pt x="132284" y="2217216"/>
                </a:cubicBezTo>
                <a:cubicBezTo>
                  <a:pt x="140794" y="2204521"/>
                  <a:pt x="153685" y="2193348"/>
                  <a:pt x="147498" y="2176590"/>
                </a:cubicBezTo>
                <a:cubicBezTo>
                  <a:pt x="144921" y="2169734"/>
                  <a:pt x="146723" y="2145866"/>
                  <a:pt x="127642" y="2164655"/>
                </a:cubicBezTo>
                <a:cubicBezTo>
                  <a:pt x="88382" y="2203315"/>
                  <a:pt x="61451" y="2185557"/>
                  <a:pt x="31511" y="2164406"/>
                </a:cubicBezTo>
                <a:lnTo>
                  <a:pt x="0" y="2144089"/>
                </a:lnTo>
                <a:lnTo>
                  <a:pt x="0" y="2144087"/>
                </a:lnTo>
                <a:lnTo>
                  <a:pt x="48510" y="2109967"/>
                </a:lnTo>
                <a:cubicBezTo>
                  <a:pt x="61822" y="2098192"/>
                  <a:pt x="71299" y="2084925"/>
                  <a:pt x="74006" y="2066897"/>
                </a:cubicBezTo>
                <a:cubicBezTo>
                  <a:pt x="85094" y="1992498"/>
                  <a:pt x="132540" y="1958473"/>
                  <a:pt x="204486" y="1951871"/>
                </a:cubicBezTo>
                <a:cubicBezTo>
                  <a:pt x="177926" y="1880012"/>
                  <a:pt x="177926" y="1880012"/>
                  <a:pt x="263796" y="1870107"/>
                </a:cubicBezTo>
                <a:cubicBezTo>
                  <a:pt x="230788" y="1824403"/>
                  <a:pt x="230788" y="1812722"/>
                  <a:pt x="270759" y="1796979"/>
                </a:cubicBezTo>
                <a:cubicBezTo>
                  <a:pt x="309181" y="1781998"/>
                  <a:pt x="351727" y="1776919"/>
                  <a:pt x="387314" y="1753813"/>
                </a:cubicBezTo>
                <a:cubicBezTo>
                  <a:pt x="354564" y="1695412"/>
                  <a:pt x="345282" y="1627615"/>
                  <a:pt x="277721" y="1599175"/>
                </a:cubicBezTo>
                <a:cubicBezTo>
                  <a:pt x="267148" y="1594859"/>
                  <a:pt x="259929" y="1577338"/>
                  <a:pt x="266631" y="1567182"/>
                </a:cubicBezTo>
                <a:cubicBezTo>
                  <a:pt x="291129" y="1530364"/>
                  <a:pt x="256059" y="1460535"/>
                  <a:pt x="332387" y="1452664"/>
                </a:cubicBezTo>
                <a:cubicBezTo>
                  <a:pt x="341929" y="1451902"/>
                  <a:pt x="350697" y="1444284"/>
                  <a:pt x="343218" y="1434381"/>
                </a:cubicBezTo>
                <a:cubicBezTo>
                  <a:pt x="317430" y="1399848"/>
                  <a:pt x="348633" y="1402133"/>
                  <a:pt x="367457" y="1397816"/>
                </a:cubicBezTo>
                <a:cubicBezTo>
                  <a:pt x="390151" y="1392485"/>
                  <a:pt x="415936" y="1407720"/>
                  <a:pt x="437082" y="1388929"/>
                </a:cubicBezTo>
                <a:cubicBezTo>
                  <a:pt x="432181" y="1369123"/>
                  <a:pt x="413874" y="1369377"/>
                  <a:pt x="400981" y="1363030"/>
                </a:cubicBezTo>
                <a:cubicBezTo>
                  <a:pt x="363332" y="1344747"/>
                  <a:pt x="332645" y="1322911"/>
                  <a:pt x="330840" y="1275427"/>
                </a:cubicBezTo>
                <a:cubicBezTo>
                  <a:pt x="329552" y="1237085"/>
                  <a:pt x="325425" y="1203314"/>
                  <a:pt x="377515" y="1191633"/>
                </a:cubicBezTo>
                <a:cubicBezTo>
                  <a:pt x="399175" y="1186808"/>
                  <a:pt x="392985" y="1159132"/>
                  <a:pt x="380607" y="1145419"/>
                </a:cubicBezTo>
                <a:cubicBezTo>
                  <a:pt x="358431" y="1121043"/>
                  <a:pt x="340124" y="1088542"/>
                  <a:pt x="301959" y="1086257"/>
                </a:cubicBezTo>
                <a:cubicBezTo>
                  <a:pt x="278751" y="1084734"/>
                  <a:pt x="260958" y="1074575"/>
                  <a:pt x="242650" y="1062896"/>
                </a:cubicBezTo>
                <a:cubicBezTo>
                  <a:pt x="229500" y="1054515"/>
                  <a:pt x="213769" y="1047406"/>
                  <a:pt x="215316" y="1029379"/>
                </a:cubicBezTo>
                <a:cubicBezTo>
                  <a:pt x="216863" y="1012112"/>
                  <a:pt x="232076" y="1005002"/>
                  <a:pt x="247550" y="1001447"/>
                </a:cubicBezTo>
                <a:cubicBezTo>
                  <a:pt x="299124" y="990021"/>
                  <a:pt x="347601" y="973262"/>
                  <a:pt x="390667" y="934920"/>
                </a:cubicBezTo>
                <a:cubicBezTo>
                  <a:pt x="362042" y="914607"/>
                  <a:pt x="334709" y="899879"/>
                  <a:pt x="313563" y="879311"/>
                </a:cubicBezTo>
                <a:cubicBezTo>
                  <a:pt x="262507" y="829544"/>
                  <a:pt x="694948" y="672875"/>
                  <a:pt x="716608" y="617012"/>
                </a:cubicBezTo>
                <a:cubicBezTo>
                  <a:pt x="723312" y="599745"/>
                  <a:pt x="746262" y="581971"/>
                  <a:pt x="765346" y="576892"/>
                </a:cubicBezTo>
                <a:cubicBezTo>
                  <a:pt x="854824" y="553024"/>
                  <a:pt x="932441" y="499446"/>
                  <a:pt x="1023984" y="479640"/>
                </a:cubicBezTo>
                <a:cubicBezTo>
                  <a:pt x="1110369" y="460851"/>
                  <a:pt x="1195465" y="435712"/>
                  <a:pt x="1290101" y="410829"/>
                </a:cubicBezTo>
                <a:cubicBezTo>
                  <a:pt x="1232082" y="348364"/>
                  <a:pt x="1129193" y="355728"/>
                  <a:pt x="1105212" y="265586"/>
                </a:cubicBezTo>
                <a:cubicBezTo>
                  <a:pt x="1198817" y="242225"/>
                  <a:pt x="1297320" y="268888"/>
                  <a:pt x="1387575" y="231814"/>
                </a:cubicBezTo>
                <a:cubicBezTo>
                  <a:pt x="1395311" y="228514"/>
                  <a:pt x="1405884" y="231814"/>
                  <a:pt x="1415166" y="232831"/>
                </a:cubicBezTo>
                <a:cubicBezTo>
                  <a:pt x="1601088" y="252636"/>
                  <a:pt x="1786236" y="235371"/>
                  <a:pt x="1969579" y="210485"/>
                </a:cubicBezTo>
                <a:cubicBezTo>
                  <a:pt x="2233634" y="174938"/>
                  <a:pt x="2498720" y="152338"/>
                  <a:pt x="2764321" y="136340"/>
                </a:cubicBezTo>
                <a:cubicBezTo>
                  <a:pt x="2983766" y="123136"/>
                  <a:pt x="3203724" y="117297"/>
                  <a:pt x="3422137" y="91905"/>
                </a:cubicBezTo>
                <a:cubicBezTo>
                  <a:pt x="3655763" y="64736"/>
                  <a:pt x="3889131" y="34011"/>
                  <a:pt x="4122502" y="5572"/>
                </a:cubicBezTo>
                <a:cubicBezTo>
                  <a:pt x="4133074" y="4301"/>
                  <a:pt x="4144742" y="302"/>
                  <a:pt x="4156023" y="17"/>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hasCustomPrompt="1"/>
          </p:nvPr>
        </p:nvSpPr>
        <p:spPr>
          <a:xfrm>
            <a:off x="5248656" y="4224528"/>
            <a:ext cx="6108192" cy="1463040"/>
          </a:xfrm>
        </p:spPr>
        <p:txBody>
          <a:bodyPr anchor="b">
            <a:normAutofit/>
          </a:bodyPr>
          <a:lstStyle>
            <a:lvl1pPr algn="r">
              <a:defRPr sz="4800"/>
            </a:lvl1pPr>
          </a:lstStyle>
          <a:p>
            <a:r>
              <a:rPr lang="en-US" dirty="0"/>
              <a:t>Title here</a:t>
            </a:r>
          </a:p>
        </p:txBody>
      </p:sp>
      <p:sp>
        <p:nvSpPr>
          <p:cNvPr id="18" name="Subtitle 2">
            <a:extLst>
              <a:ext uri="{FF2B5EF4-FFF2-40B4-BE49-F238E27FC236}">
                <a16:creationId xmlns:a16="http://schemas.microsoft.com/office/drawing/2014/main" id="{54E3CDD9-A6EF-4C93-B9CA-1472D152EE62}"/>
              </a:ext>
            </a:extLst>
          </p:cNvPr>
          <p:cNvSpPr>
            <a:spLocks noGrp="1"/>
          </p:cNvSpPr>
          <p:nvPr>
            <p:ph type="subTitle" idx="1" hasCustomPrompt="1"/>
          </p:nvPr>
        </p:nvSpPr>
        <p:spPr>
          <a:xfrm>
            <a:off x="5065776" y="5724144"/>
            <a:ext cx="6291072" cy="649224"/>
          </a:xfrm>
        </p:spPr>
        <p:txBody>
          <a:bodyPr/>
          <a:lstStyle>
            <a:lvl1pPr marL="0" indent="0" algn="r">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a:t>
            </a:r>
          </a:p>
        </p:txBody>
      </p:sp>
    </p:spTree>
    <p:extLst>
      <p:ext uri="{BB962C8B-B14F-4D97-AF65-F5344CB8AC3E}">
        <p14:creationId xmlns:p14="http://schemas.microsoft.com/office/powerpoint/2010/main" val="449278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dirty="0"/>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p:txBody>
          <a:bodyPr/>
          <a:lstStyle/>
          <a:p>
            <a:r>
              <a:rPr lang="en-US" dirty="0"/>
              <a:t>9/3/20XX</a:t>
            </a:r>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25642769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3328416" y="2002536"/>
            <a:ext cx="5541264" cy="2148840"/>
          </a:xfrm>
        </p:spPr>
        <p:txBody>
          <a:bodyPr anchor="b">
            <a:normAutofit/>
          </a:bodyPr>
          <a:lstStyle>
            <a:lvl1pPr algn="ctr">
              <a:defRPr sz="3600">
                <a:solidFill>
                  <a:schemeClr val="bg1"/>
                </a:solidFill>
                <a:latin typeface="+mn-lt"/>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p:txBody>
          <a:bodyPr/>
          <a:lstStyle/>
          <a:p>
            <a:r>
              <a:rPr lang="en-US" dirty="0"/>
              <a:t>9/3/20XX</a:t>
            </a:r>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B9713C8C-8E70-45D5-AE59-23E60168254E}" type="slidenum">
              <a:rPr lang="en-US" smtClean="0"/>
              <a:t>‹#›</a:t>
            </a:fld>
            <a:endParaRPr lang="en-US" dirty="0"/>
          </a:p>
        </p:txBody>
      </p:sp>
      <p:sp>
        <p:nvSpPr>
          <p:cNvPr id="8" name="Text Placeholder 7">
            <a:extLst>
              <a:ext uri="{FF2B5EF4-FFF2-40B4-BE49-F238E27FC236}">
                <a16:creationId xmlns:a16="http://schemas.microsoft.com/office/drawing/2014/main" id="{DB993D08-8A5D-4511-89F2-22508AFAC62D}"/>
              </a:ext>
            </a:extLst>
          </p:cNvPr>
          <p:cNvSpPr>
            <a:spLocks noGrp="1"/>
          </p:cNvSpPr>
          <p:nvPr>
            <p:ph type="body" sz="quarter" idx="13"/>
          </p:nvPr>
        </p:nvSpPr>
        <p:spPr>
          <a:xfrm>
            <a:off x="3877056" y="4297680"/>
            <a:ext cx="4434840" cy="1188720"/>
          </a:xfrm>
        </p:spPr>
        <p:txBody>
          <a:bodyPr/>
          <a:lstStyle>
            <a:lvl1pPr marL="0" indent="0" algn="ctr">
              <a:buNone/>
              <a:defRPr sz="2400">
                <a:solidFill>
                  <a:schemeClr val="bg1"/>
                </a:solidFill>
                <a:latin typeface="+mj-lt"/>
              </a:defRPr>
            </a:lvl1pPr>
          </a:lstStyle>
          <a:p>
            <a:pPr lvl="0"/>
            <a:r>
              <a:rPr lang="en-US"/>
              <a:t>Click to edit Master text styles</a:t>
            </a:r>
          </a:p>
        </p:txBody>
      </p:sp>
    </p:spTree>
    <p:extLst>
      <p:ext uri="{BB962C8B-B14F-4D97-AF65-F5344CB8AC3E}">
        <p14:creationId xmlns:p14="http://schemas.microsoft.com/office/powerpoint/2010/main" val="5492535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1" name="Picture Placeholder 30">
            <a:extLst>
              <a:ext uri="{FF2B5EF4-FFF2-40B4-BE49-F238E27FC236}">
                <a16:creationId xmlns:a16="http://schemas.microsoft.com/office/drawing/2014/main" id="{740F3399-4083-4642-9BB0-A990D21E7031}"/>
              </a:ext>
            </a:extLst>
          </p:cNvPr>
          <p:cNvSpPr>
            <a:spLocks noGrp="1"/>
          </p:cNvSpPr>
          <p:nvPr>
            <p:ph type="pic" sz="quarter" idx="13"/>
          </p:nvPr>
        </p:nvSpPr>
        <p:spPr>
          <a:xfrm>
            <a:off x="328398" y="2204789"/>
            <a:ext cx="2053232" cy="1662194"/>
          </a:xfrm>
          <a:custGeom>
            <a:avLst/>
            <a:gdLst>
              <a:gd name="connsiteX0" fmla="*/ 1747 w 2053232"/>
              <a:gd name="connsiteY0" fmla="*/ 969110 h 1662194"/>
              <a:gd name="connsiteX1" fmla="*/ 2600 w 2053232"/>
              <a:gd name="connsiteY1" fmla="*/ 973994 h 1662194"/>
              <a:gd name="connsiteX2" fmla="*/ 5336 w 2053232"/>
              <a:gd name="connsiteY2" fmla="*/ 988563 h 1662194"/>
              <a:gd name="connsiteX3" fmla="*/ 6783 w 2053232"/>
              <a:gd name="connsiteY3" fmla="*/ 995844 h 1662194"/>
              <a:gd name="connsiteX4" fmla="*/ 6162 w 2053232"/>
              <a:gd name="connsiteY4" fmla="*/ 996145 h 1662194"/>
              <a:gd name="connsiteX5" fmla="*/ 1451 w 2053232"/>
              <a:gd name="connsiteY5" fmla="*/ 973537 h 1662194"/>
              <a:gd name="connsiteX6" fmla="*/ 1 w 2053232"/>
              <a:gd name="connsiteY6" fmla="*/ 957986 h 1662194"/>
              <a:gd name="connsiteX7" fmla="*/ 655 w 2053232"/>
              <a:gd name="connsiteY7" fmla="*/ 958871 h 1662194"/>
              <a:gd name="connsiteX8" fmla="*/ 2083 w 2053232"/>
              <a:gd name="connsiteY8" fmla="*/ 964112 h 1662194"/>
              <a:gd name="connsiteX9" fmla="*/ 1747 w 2053232"/>
              <a:gd name="connsiteY9" fmla="*/ 969110 h 1662194"/>
              <a:gd name="connsiteX10" fmla="*/ 711 w 2053232"/>
              <a:gd name="connsiteY10" fmla="*/ 963168 h 1662194"/>
              <a:gd name="connsiteX11" fmla="*/ 1 w 2053232"/>
              <a:gd name="connsiteY11" fmla="*/ 957986 h 1662194"/>
              <a:gd name="connsiteX12" fmla="*/ 1709192 w 2053232"/>
              <a:gd name="connsiteY12" fmla="*/ 427290 h 1662194"/>
              <a:gd name="connsiteX13" fmla="*/ 1697211 w 2053232"/>
              <a:gd name="connsiteY13" fmla="*/ 437869 h 1662194"/>
              <a:gd name="connsiteX14" fmla="*/ 1704734 w 2053232"/>
              <a:gd name="connsiteY14" fmla="*/ 435072 h 1662194"/>
              <a:gd name="connsiteX15" fmla="*/ 1710506 w 2053232"/>
              <a:gd name="connsiteY15" fmla="*/ 428699 h 1662194"/>
              <a:gd name="connsiteX16" fmla="*/ 1709192 w 2053232"/>
              <a:gd name="connsiteY16" fmla="*/ 427290 h 1662194"/>
              <a:gd name="connsiteX17" fmla="*/ 1602978 w 2053232"/>
              <a:gd name="connsiteY17" fmla="*/ 260909 h 1662194"/>
              <a:gd name="connsiteX18" fmla="*/ 1531109 w 2053232"/>
              <a:gd name="connsiteY18" fmla="*/ 324503 h 1662194"/>
              <a:gd name="connsiteX19" fmla="*/ 1532534 w 2053232"/>
              <a:gd name="connsiteY19" fmla="*/ 325909 h 1662194"/>
              <a:gd name="connsiteX20" fmla="*/ 1602978 w 2053232"/>
              <a:gd name="connsiteY20" fmla="*/ 260909 h 1662194"/>
              <a:gd name="connsiteX21" fmla="*/ 1738586 w 2053232"/>
              <a:gd name="connsiteY21" fmla="*/ 93 h 1662194"/>
              <a:gd name="connsiteX22" fmla="*/ 1741678 w 2053232"/>
              <a:gd name="connsiteY22" fmla="*/ 1125 h 1662194"/>
              <a:gd name="connsiteX23" fmla="*/ 1741688 w 2053232"/>
              <a:gd name="connsiteY23" fmla="*/ 7060 h 1662194"/>
              <a:gd name="connsiteX24" fmla="*/ 1738619 w 2053232"/>
              <a:gd name="connsiteY24" fmla="*/ 16733 h 1662194"/>
              <a:gd name="connsiteX25" fmla="*/ 1740091 w 2053232"/>
              <a:gd name="connsiteY25" fmla="*/ 23588 h 1662194"/>
              <a:gd name="connsiteX26" fmla="*/ 1738677 w 2053232"/>
              <a:gd name="connsiteY26" fmla="*/ 39142 h 1662194"/>
              <a:gd name="connsiteX27" fmla="*/ 1733427 w 2053232"/>
              <a:gd name="connsiteY27" fmla="*/ 62940 h 1662194"/>
              <a:gd name="connsiteX28" fmla="*/ 1730087 w 2053232"/>
              <a:gd name="connsiteY28" fmla="*/ 69352 h 1662194"/>
              <a:gd name="connsiteX29" fmla="*/ 1727650 w 2053232"/>
              <a:gd name="connsiteY29" fmla="*/ 72220 h 1662194"/>
              <a:gd name="connsiteX30" fmla="*/ 1683217 w 2053232"/>
              <a:gd name="connsiteY30" fmla="*/ 165659 h 1662194"/>
              <a:gd name="connsiteX31" fmla="*/ 1629846 w 2053232"/>
              <a:gd name="connsiteY31" fmla="*/ 229721 h 1662194"/>
              <a:gd name="connsiteX32" fmla="*/ 1628579 w 2053232"/>
              <a:gd name="connsiteY32" fmla="*/ 232307 h 1662194"/>
              <a:gd name="connsiteX33" fmla="*/ 1654744 w 2053232"/>
              <a:gd name="connsiteY33" fmla="*/ 218464 h 1662194"/>
              <a:gd name="connsiteX34" fmla="*/ 1708998 w 2053232"/>
              <a:gd name="connsiteY34" fmla="*/ 163943 h 1662194"/>
              <a:gd name="connsiteX35" fmla="*/ 1741523 w 2053232"/>
              <a:gd name="connsiteY35" fmla="*/ 130021 h 1662194"/>
              <a:gd name="connsiteX36" fmla="*/ 1745887 w 2053232"/>
              <a:gd name="connsiteY36" fmla="*/ 123817 h 1662194"/>
              <a:gd name="connsiteX37" fmla="*/ 1749348 w 2053232"/>
              <a:gd name="connsiteY37" fmla="*/ 121883 h 1662194"/>
              <a:gd name="connsiteX38" fmla="*/ 1752617 w 2053232"/>
              <a:gd name="connsiteY38" fmla="*/ 126013 h 1662194"/>
              <a:gd name="connsiteX39" fmla="*/ 1751495 w 2053232"/>
              <a:gd name="connsiteY39" fmla="*/ 142041 h 1662194"/>
              <a:gd name="connsiteX40" fmla="*/ 1727717 w 2053232"/>
              <a:gd name="connsiteY40" fmla="*/ 174701 h 1662194"/>
              <a:gd name="connsiteX41" fmla="*/ 1693354 w 2053232"/>
              <a:gd name="connsiteY41" fmla="*/ 214015 h 1662194"/>
              <a:gd name="connsiteX42" fmla="*/ 1692030 w 2053232"/>
              <a:gd name="connsiteY42" fmla="*/ 218421 h 1662194"/>
              <a:gd name="connsiteX43" fmla="*/ 1711837 w 2053232"/>
              <a:gd name="connsiteY43" fmla="*/ 198978 h 1662194"/>
              <a:gd name="connsiteX44" fmla="*/ 1731313 w 2053232"/>
              <a:gd name="connsiteY44" fmla="*/ 180273 h 1662194"/>
              <a:gd name="connsiteX45" fmla="*/ 1737207 w 2053232"/>
              <a:gd name="connsiteY45" fmla="*/ 178378 h 1662194"/>
              <a:gd name="connsiteX46" fmla="*/ 1739940 w 2053232"/>
              <a:gd name="connsiteY46" fmla="*/ 185555 h 1662194"/>
              <a:gd name="connsiteX47" fmla="*/ 1732246 w 2053232"/>
              <a:gd name="connsiteY47" fmla="*/ 204832 h 1662194"/>
              <a:gd name="connsiteX48" fmla="*/ 1686812 w 2053232"/>
              <a:gd name="connsiteY48" fmla="*/ 257845 h 1662194"/>
              <a:gd name="connsiteX49" fmla="*/ 1664556 w 2053232"/>
              <a:gd name="connsiteY49" fmla="*/ 288152 h 1662194"/>
              <a:gd name="connsiteX50" fmla="*/ 1664418 w 2053232"/>
              <a:gd name="connsiteY50" fmla="*/ 295304 h 1662194"/>
              <a:gd name="connsiteX51" fmla="*/ 1654080 w 2053232"/>
              <a:gd name="connsiteY51" fmla="*/ 308008 h 1662194"/>
              <a:gd name="connsiteX52" fmla="*/ 1646666 w 2053232"/>
              <a:gd name="connsiteY52" fmla="*/ 310801 h 1662194"/>
              <a:gd name="connsiteX53" fmla="*/ 1571164 w 2053232"/>
              <a:gd name="connsiteY53" fmla="*/ 394989 h 1662194"/>
              <a:gd name="connsiteX54" fmla="*/ 1534274 w 2053232"/>
              <a:gd name="connsiteY54" fmla="*/ 423366 h 1662194"/>
              <a:gd name="connsiteX55" fmla="*/ 1534563 w 2053232"/>
              <a:gd name="connsiteY55" fmla="*/ 425295 h 1662194"/>
              <a:gd name="connsiteX56" fmla="*/ 1535201 w 2053232"/>
              <a:gd name="connsiteY56" fmla="*/ 427332 h 1662194"/>
              <a:gd name="connsiteX57" fmla="*/ 1587187 w 2053232"/>
              <a:gd name="connsiteY57" fmla="*/ 384880 h 1662194"/>
              <a:gd name="connsiteX58" fmla="*/ 1719887 w 2053232"/>
              <a:gd name="connsiteY58" fmla="*/ 260608 h 1662194"/>
              <a:gd name="connsiteX59" fmla="*/ 1758213 w 2053232"/>
              <a:gd name="connsiteY59" fmla="*/ 213165 h 1662194"/>
              <a:gd name="connsiteX60" fmla="*/ 1785353 w 2053232"/>
              <a:gd name="connsiteY60" fmla="*/ 183058 h 1662194"/>
              <a:gd name="connsiteX61" fmla="*/ 1800878 w 2053232"/>
              <a:gd name="connsiteY61" fmla="*/ 176962 h 1662194"/>
              <a:gd name="connsiteX62" fmla="*/ 1807769 w 2053232"/>
              <a:gd name="connsiteY62" fmla="*/ 180970 h 1662194"/>
              <a:gd name="connsiteX63" fmla="*/ 1805034 w 2053232"/>
              <a:gd name="connsiteY63" fmla="*/ 186998 h 1662194"/>
              <a:gd name="connsiteX64" fmla="*/ 1803514 w 2053232"/>
              <a:gd name="connsiteY64" fmla="*/ 187897 h 1662194"/>
              <a:gd name="connsiteX65" fmla="*/ 1788211 w 2053232"/>
              <a:gd name="connsiteY65" fmla="*/ 205008 h 1662194"/>
              <a:gd name="connsiteX66" fmla="*/ 1789190 w 2053232"/>
              <a:gd name="connsiteY66" fmla="*/ 211516 h 1662194"/>
              <a:gd name="connsiteX67" fmla="*/ 1787239 w 2053232"/>
              <a:gd name="connsiteY67" fmla="*/ 219092 h 1662194"/>
              <a:gd name="connsiteX68" fmla="*/ 1775377 w 2053232"/>
              <a:gd name="connsiteY68" fmla="*/ 223853 h 1662194"/>
              <a:gd name="connsiteX69" fmla="*/ 1790824 w 2053232"/>
              <a:gd name="connsiteY69" fmla="*/ 220183 h 1662194"/>
              <a:gd name="connsiteX70" fmla="*/ 1809141 w 2053232"/>
              <a:gd name="connsiteY70" fmla="*/ 193038 h 1662194"/>
              <a:gd name="connsiteX71" fmla="*/ 1812132 w 2053232"/>
              <a:gd name="connsiteY71" fmla="*/ 187244 h 1662194"/>
              <a:gd name="connsiteX72" fmla="*/ 1822286 w 2053232"/>
              <a:gd name="connsiteY72" fmla="*/ 187265 h 1662194"/>
              <a:gd name="connsiteX73" fmla="*/ 1830358 w 2053232"/>
              <a:gd name="connsiteY73" fmla="*/ 185176 h 1662194"/>
              <a:gd name="connsiteX74" fmla="*/ 1843211 w 2053232"/>
              <a:gd name="connsiteY74" fmla="*/ 166452 h 1662194"/>
              <a:gd name="connsiteX75" fmla="*/ 1848681 w 2053232"/>
              <a:gd name="connsiteY75" fmla="*/ 166146 h 1662194"/>
              <a:gd name="connsiteX76" fmla="*/ 1849368 w 2053232"/>
              <a:gd name="connsiteY76" fmla="*/ 171453 h 1662194"/>
              <a:gd name="connsiteX77" fmla="*/ 1847180 w 2053232"/>
              <a:gd name="connsiteY77" fmla="*/ 179643 h 1662194"/>
              <a:gd name="connsiteX78" fmla="*/ 1850416 w 2053232"/>
              <a:gd name="connsiteY78" fmla="*/ 193102 h 1662194"/>
              <a:gd name="connsiteX79" fmla="*/ 1850533 w 2053232"/>
              <a:gd name="connsiteY79" fmla="*/ 200487 h 1662194"/>
              <a:gd name="connsiteX80" fmla="*/ 1841762 w 2053232"/>
              <a:gd name="connsiteY80" fmla="*/ 230219 h 1662194"/>
              <a:gd name="connsiteX81" fmla="*/ 1840128 w 2053232"/>
              <a:gd name="connsiteY81" fmla="*/ 234029 h 1662194"/>
              <a:gd name="connsiteX82" fmla="*/ 1834337 w 2053232"/>
              <a:gd name="connsiteY82" fmla="*/ 240281 h 1662194"/>
              <a:gd name="connsiteX83" fmla="*/ 1794161 w 2053232"/>
              <a:gd name="connsiteY83" fmla="*/ 326066 h 1662194"/>
              <a:gd name="connsiteX84" fmla="*/ 1734264 w 2053232"/>
              <a:gd name="connsiteY84" fmla="*/ 398100 h 1662194"/>
              <a:gd name="connsiteX85" fmla="*/ 1757954 w 2053232"/>
              <a:gd name="connsiteY85" fmla="*/ 386885 h 1662194"/>
              <a:gd name="connsiteX86" fmla="*/ 1812738 w 2053232"/>
              <a:gd name="connsiteY86" fmla="*/ 333679 h 1662194"/>
              <a:gd name="connsiteX87" fmla="*/ 1849624 w 2053232"/>
              <a:gd name="connsiteY87" fmla="*/ 295005 h 1662194"/>
              <a:gd name="connsiteX88" fmla="*/ 1852870 w 2053232"/>
              <a:gd name="connsiteY88" fmla="*/ 290172 h 1662194"/>
              <a:gd name="connsiteX89" fmla="*/ 1856990 w 2053232"/>
              <a:gd name="connsiteY89" fmla="*/ 287489 h 1662194"/>
              <a:gd name="connsiteX90" fmla="*/ 1860257 w 2053232"/>
              <a:gd name="connsiteY90" fmla="*/ 292345 h 1662194"/>
              <a:gd name="connsiteX91" fmla="*/ 1856935 w 2053232"/>
              <a:gd name="connsiteY91" fmla="*/ 312082 h 1662194"/>
              <a:gd name="connsiteX92" fmla="*/ 1832410 w 2053232"/>
              <a:gd name="connsiteY92" fmla="*/ 342707 h 1662194"/>
              <a:gd name="connsiteX93" fmla="*/ 1798281 w 2053232"/>
              <a:gd name="connsiteY93" fmla="*/ 385043 h 1662194"/>
              <a:gd name="connsiteX94" fmla="*/ 1821404 w 2053232"/>
              <a:gd name="connsiteY94" fmla="*/ 361975 h 1662194"/>
              <a:gd name="connsiteX95" fmla="*/ 1839377 w 2053232"/>
              <a:gd name="connsiteY95" fmla="*/ 345017 h 1662194"/>
              <a:gd name="connsiteX96" fmla="*/ 1844941 w 2053232"/>
              <a:gd name="connsiteY96" fmla="*/ 343860 h 1662194"/>
              <a:gd name="connsiteX97" fmla="*/ 1847164 w 2053232"/>
              <a:gd name="connsiteY97" fmla="*/ 349842 h 1662194"/>
              <a:gd name="connsiteX98" fmla="*/ 1838441 w 2053232"/>
              <a:gd name="connsiteY98" fmla="*/ 371820 h 1662194"/>
              <a:gd name="connsiteX99" fmla="*/ 1820021 w 2053232"/>
              <a:gd name="connsiteY99" fmla="*/ 393881 h 1662194"/>
              <a:gd name="connsiteX100" fmla="*/ 1843248 w 2053232"/>
              <a:gd name="connsiteY100" fmla="*/ 387648 h 1662194"/>
              <a:gd name="connsiteX101" fmla="*/ 1826441 w 2053232"/>
              <a:gd name="connsiteY101" fmla="*/ 407232 h 1662194"/>
              <a:gd name="connsiteX102" fmla="*/ 1798340 w 2053232"/>
              <a:gd name="connsiteY102" fmla="*/ 418475 h 1662194"/>
              <a:gd name="connsiteX103" fmla="*/ 1788058 w 2053232"/>
              <a:gd name="connsiteY103" fmla="*/ 430814 h 1662194"/>
              <a:gd name="connsiteX104" fmla="*/ 1778251 w 2053232"/>
              <a:gd name="connsiteY104" fmla="*/ 444105 h 1662194"/>
              <a:gd name="connsiteX105" fmla="*/ 1777136 w 2053232"/>
              <a:gd name="connsiteY105" fmla="*/ 455772 h 1662194"/>
              <a:gd name="connsiteX106" fmla="*/ 1768840 w 2053232"/>
              <a:gd name="connsiteY106" fmla="*/ 473253 h 1662194"/>
              <a:gd name="connsiteX107" fmla="*/ 1767669 w 2053232"/>
              <a:gd name="connsiteY107" fmla="*/ 473535 h 1662194"/>
              <a:gd name="connsiteX108" fmla="*/ 1761087 w 2053232"/>
              <a:gd name="connsiteY108" fmla="*/ 482599 h 1662194"/>
              <a:gd name="connsiteX109" fmla="*/ 1754725 w 2053232"/>
              <a:gd name="connsiteY109" fmla="*/ 491656 h 1662194"/>
              <a:gd name="connsiteX110" fmla="*/ 1753278 w 2053232"/>
              <a:gd name="connsiteY110" fmla="*/ 493037 h 1662194"/>
              <a:gd name="connsiteX111" fmla="*/ 1720463 w 2053232"/>
              <a:gd name="connsiteY111" fmla="*/ 549260 h 1662194"/>
              <a:gd name="connsiteX112" fmla="*/ 1718209 w 2053232"/>
              <a:gd name="connsiteY112" fmla="*/ 551879 h 1662194"/>
              <a:gd name="connsiteX113" fmla="*/ 1803757 w 2053232"/>
              <a:gd name="connsiteY113" fmla="*/ 541126 h 1662194"/>
              <a:gd name="connsiteX114" fmla="*/ 1908472 w 2053232"/>
              <a:gd name="connsiteY114" fmla="*/ 497141 h 1662194"/>
              <a:gd name="connsiteX115" fmla="*/ 1905273 w 2053232"/>
              <a:gd name="connsiteY115" fmla="*/ 519902 h 1662194"/>
              <a:gd name="connsiteX116" fmla="*/ 1912288 w 2053232"/>
              <a:gd name="connsiteY116" fmla="*/ 539411 h 1662194"/>
              <a:gd name="connsiteX117" fmla="*/ 1920238 w 2053232"/>
              <a:gd name="connsiteY117" fmla="*/ 582026 h 1662194"/>
              <a:gd name="connsiteX118" fmla="*/ 1920301 w 2053232"/>
              <a:gd name="connsiteY118" fmla="*/ 589050 h 1662194"/>
              <a:gd name="connsiteX119" fmla="*/ 1945762 w 2053232"/>
              <a:gd name="connsiteY119" fmla="*/ 592554 h 1662194"/>
              <a:gd name="connsiteX120" fmla="*/ 1816063 w 2053232"/>
              <a:gd name="connsiteY120" fmla="*/ 717694 h 1662194"/>
              <a:gd name="connsiteX121" fmla="*/ 1911348 w 2053232"/>
              <a:gd name="connsiteY121" fmla="*/ 691712 h 1662194"/>
              <a:gd name="connsiteX122" fmla="*/ 1930339 w 2053232"/>
              <a:gd name="connsiteY122" fmla="*/ 728505 h 1662194"/>
              <a:gd name="connsiteX123" fmla="*/ 1888884 w 2053232"/>
              <a:gd name="connsiteY123" fmla="*/ 763212 h 1662194"/>
              <a:gd name="connsiteX124" fmla="*/ 1881504 w 2053232"/>
              <a:gd name="connsiteY124" fmla="*/ 829360 h 1662194"/>
              <a:gd name="connsiteX125" fmla="*/ 1898869 w 2053232"/>
              <a:gd name="connsiteY125" fmla="*/ 889102 h 1662194"/>
              <a:gd name="connsiteX126" fmla="*/ 1921601 w 2053232"/>
              <a:gd name="connsiteY126" fmla="*/ 907477 h 1662194"/>
              <a:gd name="connsiteX127" fmla="*/ 1955508 w 2053232"/>
              <a:gd name="connsiteY127" fmla="*/ 940738 h 1662194"/>
              <a:gd name="connsiteX128" fmla="*/ 1976481 w 2053232"/>
              <a:gd name="connsiteY128" fmla="*/ 961353 h 1662194"/>
              <a:gd name="connsiteX129" fmla="*/ 2037146 w 2053232"/>
              <a:gd name="connsiteY129" fmla="*/ 950953 h 1662194"/>
              <a:gd name="connsiteX130" fmla="*/ 1962580 w 2053232"/>
              <a:gd name="connsiteY130" fmla="*/ 1007610 h 1662194"/>
              <a:gd name="connsiteX131" fmla="*/ 2028421 w 2053232"/>
              <a:gd name="connsiteY131" fmla="*/ 998611 h 1662194"/>
              <a:gd name="connsiteX132" fmla="*/ 2050829 w 2053232"/>
              <a:gd name="connsiteY132" fmla="*/ 1001611 h 1662194"/>
              <a:gd name="connsiteX133" fmla="*/ 2041050 w 2053232"/>
              <a:gd name="connsiteY133" fmla="*/ 1019506 h 1662194"/>
              <a:gd name="connsiteX134" fmla="*/ 1996418 w 2053232"/>
              <a:gd name="connsiteY134" fmla="*/ 1050687 h 1662194"/>
              <a:gd name="connsiteX135" fmla="*/ 1907231 w 2053232"/>
              <a:gd name="connsiteY135" fmla="*/ 1134124 h 1662194"/>
              <a:gd name="connsiteX136" fmla="*/ 1999628 w 2053232"/>
              <a:gd name="connsiteY136" fmla="*/ 1094067 h 1662194"/>
              <a:gd name="connsiteX137" fmla="*/ 1908700 w 2053232"/>
              <a:gd name="connsiteY137" fmla="*/ 1179865 h 1662194"/>
              <a:gd name="connsiteX138" fmla="*/ 1889869 w 2053232"/>
              <a:gd name="connsiteY138" fmla="*/ 1207997 h 1662194"/>
              <a:gd name="connsiteX139" fmla="*/ 1853632 w 2053232"/>
              <a:gd name="connsiteY139" fmla="*/ 1277417 h 1662194"/>
              <a:gd name="connsiteX140" fmla="*/ 1857097 w 2053232"/>
              <a:gd name="connsiteY140" fmla="*/ 1285053 h 1662194"/>
              <a:gd name="connsiteX141" fmla="*/ 1909020 w 2053232"/>
              <a:gd name="connsiteY141" fmla="*/ 1272282 h 1662194"/>
              <a:gd name="connsiteX142" fmla="*/ 1848099 w 2053232"/>
              <a:gd name="connsiteY142" fmla="*/ 1331631 h 1662194"/>
              <a:gd name="connsiteX143" fmla="*/ 1782898 w 2053232"/>
              <a:gd name="connsiteY143" fmla="*/ 1377919 h 1662194"/>
              <a:gd name="connsiteX144" fmla="*/ 1832839 w 2053232"/>
              <a:gd name="connsiteY144" fmla="*/ 1369576 h 1662194"/>
              <a:gd name="connsiteX145" fmla="*/ 1899110 w 2053232"/>
              <a:gd name="connsiteY145" fmla="*/ 1342149 h 1662194"/>
              <a:gd name="connsiteX146" fmla="*/ 1924893 w 2053232"/>
              <a:gd name="connsiteY146" fmla="*/ 1350730 h 1662194"/>
              <a:gd name="connsiteX147" fmla="*/ 1864819 w 2053232"/>
              <a:gd name="connsiteY147" fmla="*/ 1394423 h 1662194"/>
              <a:gd name="connsiteX148" fmla="*/ 1829716 w 2053232"/>
              <a:gd name="connsiteY148" fmla="*/ 1414866 h 1662194"/>
              <a:gd name="connsiteX149" fmla="*/ 1816667 w 2053232"/>
              <a:gd name="connsiteY149" fmla="*/ 1430084 h 1662194"/>
              <a:gd name="connsiteX150" fmla="*/ 1781075 w 2053232"/>
              <a:gd name="connsiteY150" fmla="*/ 1483976 h 1662194"/>
              <a:gd name="connsiteX151" fmla="*/ 1662135 w 2053232"/>
              <a:gd name="connsiteY151" fmla="*/ 1545641 h 1662194"/>
              <a:gd name="connsiteX152" fmla="*/ 1228496 w 2053232"/>
              <a:gd name="connsiteY152" fmla="*/ 1654846 h 1662194"/>
              <a:gd name="connsiteX153" fmla="*/ 320644 w 2053232"/>
              <a:gd name="connsiteY153" fmla="*/ 1379412 h 1662194"/>
              <a:gd name="connsiteX154" fmla="*/ 270759 w 2053232"/>
              <a:gd name="connsiteY154" fmla="*/ 1337481 h 1662194"/>
              <a:gd name="connsiteX155" fmla="*/ 228113 w 2053232"/>
              <a:gd name="connsiteY155" fmla="*/ 1299667 h 1662194"/>
              <a:gd name="connsiteX156" fmla="*/ 245333 w 2053232"/>
              <a:gd name="connsiteY156" fmla="*/ 1285763 h 1662194"/>
              <a:gd name="connsiteX157" fmla="*/ 213717 w 2053232"/>
              <a:gd name="connsiteY157" fmla="*/ 1249396 h 1662194"/>
              <a:gd name="connsiteX158" fmla="*/ 113881 w 2053232"/>
              <a:gd name="connsiteY158" fmla="*/ 1137192 h 1662194"/>
              <a:gd name="connsiteX159" fmla="*/ 73849 w 2053232"/>
              <a:gd name="connsiteY159" fmla="*/ 1113100 h 1662194"/>
              <a:gd name="connsiteX160" fmla="*/ 20263 w 2053232"/>
              <a:gd name="connsiteY160" fmla="*/ 1050943 h 1662194"/>
              <a:gd name="connsiteX161" fmla="*/ 8595 w 2053232"/>
              <a:gd name="connsiteY161" fmla="*/ 1004970 h 1662194"/>
              <a:gd name="connsiteX162" fmla="*/ 6783 w 2053232"/>
              <a:gd name="connsiteY162" fmla="*/ 995844 h 1662194"/>
              <a:gd name="connsiteX163" fmla="*/ 9724 w 2053232"/>
              <a:gd name="connsiteY163" fmla="*/ 994413 h 1662194"/>
              <a:gd name="connsiteX164" fmla="*/ 11037 w 2053232"/>
              <a:gd name="connsiteY164" fmla="*/ 999486 h 1662194"/>
              <a:gd name="connsiteX165" fmla="*/ 17989 w 2053232"/>
              <a:gd name="connsiteY165" fmla="*/ 1017464 h 1662194"/>
              <a:gd name="connsiteX166" fmla="*/ 21860 w 2053232"/>
              <a:gd name="connsiteY166" fmla="*/ 998437 h 1662194"/>
              <a:gd name="connsiteX167" fmla="*/ 16531 w 2053232"/>
              <a:gd name="connsiteY167" fmla="*/ 989724 h 1662194"/>
              <a:gd name="connsiteX168" fmla="*/ 12243 w 2053232"/>
              <a:gd name="connsiteY168" fmla="*/ 993188 h 1662194"/>
              <a:gd name="connsiteX169" fmla="*/ 9724 w 2053232"/>
              <a:gd name="connsiteY169" fmla="*/ 994413 h 1662194"/>
              <a:gd name="connsiteX170" fmla="*/ 7918 w 2053232"/>
              <a:gd name="connsiteY170" fmla="*/ 987443 h 1662194"/>
              <a:gd name="connsiteX171" fmla="*/ 2406 w 2053232"/>
              <a:gd name="connsiteY171" fmla="*/ 965300 h 1662194"/>
              <a:gd name="connsiteX172" fmla="*/ 2083 w 2053232"/>
              <a:gd name="connsiteY172" fmla="*/ 964112 h 1662194"/>
              <a:gd name="connsiteX173" fmla="*/ 2754 w 2053232"/>
              <a:gd name="connsiteY173" fmla="*/ 954092 h 1662194"/>
              <a:gd name="connsiteX174" fmla="*/ 31566 w 2053232"/>
              <a:gd name="connsiteY174" fmla="*/ 893447 h 1662194"/>
              <a:gd name="connsiteX175" fmla="*/ 52207 w 2053232"/>
              <a:gd name="connsiteY175" fmla="*/ 854594 h 1662194"/>
              <a:gd name="connsiteX176" fmla="*/ 50190 w 2053232"/>
              <a:gd name="connsiteY176" fmla="*/ 820622 h 1662194"/>
              <a:gd name="connsiteX177" fmla="*/ 98778 w 2053232"/>
              <a:gd name="connsiteY177" fmla="*/ 798878 h 1662194"/>
              <a:gd name="connsiteX178" fmla="*/ 39477 w 2053232"/>
              <a:gd name="connsiteY178" fmla="*/ 728797 h 1662194"/>
              <a:gd name="connsiteX179" fmla="*/ 32418 w 2053232"/>
              <a:gd name="connsiteY179" fmla="*/ 714135 h 1662194"/>
              <a:gd name="connsiteX180" fmla="*/ 53539 w 2053232"/>
              <a:gd name="connsiteY180" fmla="*/ 660124 h 1662194"/>
              <a:gd name="connsiteX181" fmla="*/ 56973 w 2053232"/>
              <a:gd name="connsiteY181" fmla="*/ 651407 h 1662194"/>
              <a:gd name="connsiteX182" fmla="*/ 65177 w 2053232"/>
              <a:gd name="connsiteY182" fmla="*/ 634051 h 1662194"/>
              <a:gd name="connsiteX183" fmla="*/ 95409 w 2053232"/>
              <a:gd name="connsiteY183" fmla="*/ 628914 h 1662194"/>
              <a:gd name="connsiteX184" fmla="*/ 77587 w 2053232"/>
              <a:gd name="connsiteY184" fmla="*/ 617521 h 1662194"/>
              <a:gd name="connsiteX185" fmla="*/ 40415 w 2053232"/>
              <a:gd name="connsiteY185" fmla="*/ 577949 h 1662194"/>
              <a:gd name="connsiteX186" fmla="*/ 55220 w 2053232"/>
              <a:gd name="connsiteY186" fmla="*/ 538444 h 1662194"/>
              <a:gd name="connsiteX187" fmla="*/ 60444 w 2053232"/>
              <a:gd name="connsiteY187" fmla="*/ 532091 h 1662194"/>
              <a:gd name="connsiteX188" fmla="*/ 50997 w 2053232"/>
              <a:gd name="connsiteY188" fmla="*/ 524292 h 1662194"/>
              <a:gd name="connsiteX189" fmla="*/ 29798 w 2053232"/>
              <a:gd name="connsiteY189" fmla="*/ 496296 h 1662194"/>
              <a:gd name="connsiteX190" fmla="*/ 18025 w 2053232"/>
              <a:gd name="connsiteY190" fmla="*/ 476705 h 1662194"/>
              <a:gd name="connsiteX191" fmla="*/ 6383 w 2053232"/>
              <a:gd name="connsiteY191" fmla="*/ 468980 h 1662194"/>
              <a:gd name="connsiteX192" fmla="*/ 3045 w 2053232"/>
              <a:gd name="connsiteY192" fmla="*/ 462188 h 1662194"/>
              <a:gd name="connsiteX193" fmla="*/ 3242 w 2053232"/>
              <a:gd name="connsiteY193" fmla="*/ 428263 h 1662194"/>
              <a:gd name="connsiteX194" fmla="*/ 4902 w 2053232"/>
              <a:gd name="connsiteY194" fmla="*/ 419485 h 1662194"/>
              <a:gd name="connsiteX195" fmla="*/ 23741 w 2053232"/>
              <a:gd name="connsiteY195" fmla="*/ 386265 h 1662194"/>
              <a:gd name="connsiteX196" fmla="*/ 38036 w 2053232"/>
              <a:gd name="connsiteY196" fmla="*/ 332362 h 1662194"/>
              <a:gd name="connsiteX197" fmla="*/ 37374 w 2053232"/>
              <a:gd name="connsiteY197" fmla="*/ 297860 h 1662194"/>
              <a:gd name="connsiteX198" fmla="*/ 38063 w 2053232"/>
              <a:gd name="connsiteY198" fmla="*/ 289963 h 1662194"/>
              <a:gd name="connsiteX199" fmla="*/ 33975 w 2053232"/>
              <a:gd name="connsiteY199" fmla="*/ 258363 h 1662194"/>
              <a:gd name="connsiteX200" fmla="*/ 37609 w 2053232"/>
              <a:gd name="connsiteY200" fmla="*/ 250972 h 1662194"/>
              <a:gd name="connsiteX201" fmla="*/ 81248 w 2053232"/>
              <a:gd name="connsiteY201" fmla="*/ 248413 h 1662194"/>
              <a:gd name="connsiteX202" fmla="*/ 87027 w 2053232"/>
              <a:gd name="connsiteY202" fmla="*/ 225202 h 1662194"/>
              <a:gd name="connsiteX203" fmla="*/ 79230 w 2053232"/>
              <a:gd name="connsiteY203" fmla="*/ 214441 h 1662194"/>
              <a:gd name="connsiteX204" fmla="*/ 80687 w 2053232"/>
              <a:gd name="connsiteY204" fmla="*/ 207245 h 1662194"/>
              <a:gd name="connsiteX205" fmla="*/ 87562 w 2053232"/>
              <a:gd name="connsiteY205" fmla="*/ 209678 h 1662194"/>
              <a:gd name="connsiteX206" fmla="*/ 124300 w 2053232"/>
              <a:gd name="connsiteY206" fmla="*/ 233881 h 1662194"/>
              <a:gd name="connsiteX207" fmla="*/ 177765 w 2053232"/>
              <a:gd name="connsiteY207" fmla="*/ 267332 h 1662194"/>
              <a:gd name="connsiteX208" fmla="*/ 187213 w 2053232"/>
              <a:gd name="connsiteY208" fmla="*/ 261926 h 1662194"/>
              <a:gd name="connsiteX209" fmla="*/ 194337 w 2053232"/>
              <a:gd name="connsiteY209" fmla="*/ 257205 h 1662194"/>
              <a:gd name="connsiteX210" fmla="*/ 210833 w 2053232"/>
              <a:gd name="connsiteY210" fmla="*/ 261979 h 1662194"/>
              <a:gd name="connsiteX211" fmla="*/ 220951 w 2053232"/>
              <a:gd name="connsiteY211" fmla="*/ 273511 h 1662194"/>
              <a:gd name="connsiteX212" fmla="*/ 221308 w 2053232"/>
              <a:gd name="connsiteY212" fmla="*/ 276617 h 1662194"/>
              <a:gd name="connsiteX213" fmla="*/ 220390 w 2053232"/>
              <a:gd name="connsiteY213" fmla="*/ 277794 h 1662194"/>
              <a:gd name="connsiteX214" fmla="*/ 219184 w 2053232"/>
              <a:gd name="connsiteY214" fmla="*/ 278292 h 1662194"/>
              <a:gd name="connsiteX215" fmla="*/ 219828 w 2053232"/>
              <a:gd name="connsiteY215" fmla="*/ 278515 h 1662194"/>
              <a:gd name="connsiteX216" fmla="*/ 220390 w 2053232"/>
              <a:gd name="connsiteY216" fmla="*/ 277794 h 1662194"/>
              <a:gd name="connsiteX217" fmla="*/ 225602 w 2053232"/>
              <a:gd name="connsiteY217" fmla="*/ 275640 h 1662194"/>
              <a:gd name="connsiteX218" fmla="*/ 238725 w 2053232"/>
              <a:gd name="connsiteY218" fmla="*/ 267703 h 1662194"/>
              <a:gd name="connsiteX219" fmla="*/ 327695 w 2053232"/>
              <a:gd name="connsiteY219" fmla="*/ 292934 h 1662194"/>
              <a:gd name="connsiteX220" fmla="*/ 931840 w 2053232"/>
              <a:gd name="connsiteY220" fmla="*/ 361634 h 1662194"/>
              <a:gd name="connsiteX221" fmla="*/ 966002 w 2053232"/>
              <a:gd name="connsiteY221" fmla="*/ 358425 h 1662194"/>
              <a:gd name="connsiteX222" fmla="*/ 1205961 w 2053232"/>
              <a:gd name="connsiteY222" fmla="*/ 337022 h 1662194"/>
              <a:gd name="connsiteX223" fmla="*/ 1443310 w 2053232"/>
              <a:gd name="connsiteY223" fmla="*/ 250536 h 1662194"/>
              <a:gd name="connsiteX224" fmla="*/ 1571239 w 2053232"/>
              <a:gd name="connsiteY224" fmla="*/ 134904 h 1662194"/>
              <a:gd name="connsiteX225" fmla="*/ 1624247 w 2053232"/>
              <a:gd name="connsiteY225" fmla="*/ 82363 h 1662194"/>
              <a:gd name="connsiteX226" fmla="*/ 1671755 w 2053232"/>
              <a:gd name="connsiteY226" fmla="*/ 24072 h 1662194"/>
              <a:gd name="connsiteX227" fmla="*/ 1689813 w 2053232"/>
              <a:gd name="connsiteY227" fmla="*/ 12077 h 1662194"/>
              <a:gd name="connsiteX228" fmla="*/ 1695539 w 2053232"/>
              <a:gd name="connsiteY228" fmla="*/ 12005 h 1662194"/>
              <a:gd name="connsiteX229" fmla="*/ 1700566 w 2053232"/>
              <a:gd name="connsiteY229" fmla="*/ 15349 h 1662194"/>
              <a:gd name="connsiteX230" fmla="*/ 1699205 w 2053232"/>
              <a:gd name="connsiteY230" fmla="*/ 20240 h 1662194"/>
              <a:gd name="connsiteX231" fmla="*/ 1695944 w 2053232"/>
              <a:gd name="connsiteY231" fmla="*/ 22773 h 1662194"/>
              <a:gd name="connsiteX232" fmla="*/ 1681449 w 2053232"/>
              <a:gd name="connsiteY232" fmla="*/ 38645 h 1662194"/>
              <a:gd name="connsiteX233" fmla="*/ 1682350 w 2053232"/>
              <a:gd name="connsiteY233" fmla="*/ 47579 h 1662194"/>
              <a:gd name="connsiteX234" fmla="*/ 1680109 w 2053232"/>
              <a:gd name="connsiteY234" fmla="*/ 53954 h 1662194"/>
              <a:gd name="connsiteX235" fmla="*/ 1666763 w 2053232"/>
              <a:gd name="connsiteY235" fmla="*/ 59855 h 1662194"/>
              <a:gd name="connsiteX236" fmla="*/ 1697533 w 2053232"/>
              <a:gd name="connsiteY236" fmla="*/ 37014 h 1662194"/>
              <a:gd name="connsiteX237" fmla="*/ 1703407 w 2053232"/>
              <a:gd name="connsiteY237" fmla="*/ 23976 h 1662194"/>
              <a:gd name="connsiteX238" fmla="*/ 1715247 w 2053232"/>
              <a:gd name="connsiteY238" fmla="*/ 22729 h 1662194"/>
              <a:gd name="connsiteX239" fmla="*/ 1722750 w 2053232"/>
              <a:gd name="connsiteY239" fmla="*/ 20538 h 1662194"/>
              <a:gd name="connsiteX240" fmla="*/ 1735751 w 2053232"/>
              <a:gd name="connsiteY240" fmla="*/ 1324 h 1662194"/>
              <a:gd name="connsiteX241" fmla="*/ 1738586 w 2053232"/>
              <a:gd name="connsiteY241" fmla="*/ 93 h 1662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Lst>
            <a:rect l="l" t="t" r="r" b="b"/>
            <a:pathLst>
              <a:path w="2053232" h="1662194">
                <a:moveTo>
                  <a:pt x="1747" y="969110"/>
                </a:moveTo>
                <a:lnTo>
                  <a:pt x="2600" y="973994"/>
                </a:lnTo>
                <a:cubicBezTo>
                  <a:pt x="3388" y="978333"/>
                  <a:pt x="4319" y="983294"/>
                  <a:pt x="5336" y="988563"/>
                </a:cubicBezTo>
                <a:lnTo>
                  <a:pt x="6783" y="995844"/>
                </a:lnTo>
                <a:lnTo>
                  <a:pt x="6162" y="996145"/>
                </a:lnTo>
                <a:cubicBezTo>
                  <a:pt x="2943" y="994268"/>
                  <a:pt x="1387" y="985372"/>
                  <a:pt x="1451" y="973537"/>
                </a:cubicBezTo>
                <a:close/>
                <a:moveTo>
                  <a:pt x="1" y="957986"/>
                </a:moveTo>
                <a:cubicBezTo>
                  <a:pt x="0" y="957153"/>
                  <a:pt x="236" y="957550"/>
                  <a:pt x="655" y="958871"/>
                </a:cubicBezTo>
                <a:lnTo>
                  <a:pt x="2083" y="964112"/>
                </a:lnTo>
                <a:lnTo>
                  <a:pt x="1747" y="969110"/>
                </a:lnTo>
                <a:lnTo>
                  <a:pt x="711" y="963168"/>
                </a:lnTo>
                <a:cubicBezTo>
                  <a:pt x="260" y="960394"/>
                  <a:pt x="6" y="958561"/>
                  <a:pt x="1" y="957986"/>
                </a:cubicBezTo>
                <a:close/>
                <a:moveTo>
                  <a:pt x="1709192" y="427290"/>
                </a:moveTo>
                <a:cubicBezTo>
                  <a:pt x="1705198" y="430816"/>
                  <a:pt x="1701204" y="434343"/>
                  <a:pt x="1697211" y="437869"/>
                </a:cubicBezTo>
                <a:cubicBezTo>
                  <a:pt x="1699608" y="436940"/>
                  <a:pt x="1702226" y="436004"/>
                  <a:pt x="1704734" y="435072"/>
                </a:cubicBezTo>
                <a:cubicBezTo>
                  <a:pt x="1706622" y="432949"/>
                  <a:pt x="1708638" y="430943"/>
                  <a:pt x="1710506" y="428699"/>
                </a:cubicBezTo>
                <a:cubicBezTo>
                  <a:pt x="1710105" y="428228"/>
                  <a:pt x="1709594" y="427761"/>
                  <a:pt x="1709192" y="427290"/>
                </a:cubicBezTo>
                <a:close/>
                <a:moveTo>
                  <a:pt x="1602978" y="260909"/>
                </a:moveTo>
                <a:cubicBezTo>
                  <a:pt x="1579015" y="282067"/>
                  <a:pt x="1555072" y="303345"/>
                  <a:pt x="1531109" y="324503"/>
                </a:cubicBezTo>
                <a:cubicBezTo>
                  <a:pt x="1531621" y="324970"/>
                  <a:pt x="1532023" y="325441"/>
                  <a:pt x="1532534" y="325909"/>
                </a:cubicBezTo>
                <a:cubicBezTo>
                  <a:pt x="1559602" y="307796"/>
                  <a:pt x="1584734" y="287810"/>
                  <a:pt x="1602978" y="260909"/>
                </a:cubicBezTo>
                <a:close/>
                <a:moveTo>
                  <a:pt x="1738586" y="93"/>
                </a:moveTo>
                <a:cubicBezTo>
                  <a:pt x="1739586" y="-137"/>
                  <a:pt x="1740628" y="9"/>
                  <a:pt x="1741678" y="1125"/>
                </a:cubicBezTo>
                <a:cubicBezTo>
                  <a:pt x="1743505" y="3001"/>
                  <a:pt x="1742532" y="5336"/>
                  <a:pt x="1741688" y="7060"/>
                </a:cubicBezTo>
                <a:cubicBezTo>
                  <a:pt x="1740165" y="10140"/>
                  <a:pt x="1738843" y="13091"/>
                  <a:pt x="1738619" y="16733"/>
                </a:cubicBezTo>
                <a:cubicBezTo>
                  <a:pt x="1738432" y="19162"/>
                  <a:pt x="1738281" y="21833"/>
                  <a:pt x="1740091" y="23588"/>
                </a:cubicBezTo>
                <a:cubicBezTo>
                  <a:pt x="1747617" y="31088"/>
                  <a:pt x="1743550" y="34859"/>
                  <a:pt x="1738677" y="39142"/>
                </a:cubicBezTo>
                <a:cubicBezTo>
                  <a:pt x="1731935" y="44942"/>
                  <a:pt x="1730203" y="53237"/>
                  <a:pt x="1733427" y="62940"/>
                </a:cubicBezTo>
                <a:cubicBezTo>
                  <a:pt x="1734683" y="66896"/>
                  <a:pt x="1734606" y="69321"/>
                  <a:pt x="1730087" y="69352"/>
                </a:cubicBezTo>
                <a:cubicBezTo>
                  <a:pt x="1728331" y="69411"/>
                  <a:pt x="1728091" y="70752"/>
                  <a:pt x="1727650" y="72220"/>
                </a:cubicBezTo>
                <a:cubicBezTo>
                  <a:pt x="1718726" y="106803"/>
                  <a:pt x="1702909" y="137377"/>
                  <a:pt x="1683217" y="165659"/>
                </a:cubicBezTo>
                <a:cubicBezTo>
                  <a:pt x="1667247" y="188608"/>
                  <a:pt x="1648976" y="209452"/>
                  <a:pt x="1629846" y="229721"/>
                </a:cubicBezTo>
                <a:cubicBezTo>
                  <a:pt x="1629277" y="230345"/>
                  <a:pt x="1628727" y="231090"/>
                  <a:pt x="1628579" y="232307"/>
                </a:cubicBezTo>
                <a:cubicBezTo>
                  <a:pt x="1638645" y="229546"/>
                  <a:pt x="1646905" y="224301"/>
                  <a:pt x="1654744" y="218464"/>
                </a:cubicBezTo>
                <a:cubicBezTo>
                  <a:pt x="1675587" y="202985"/>
                  <a:pt x="1692156" y="183287"/>
                  <a:pt x="1708998" y="163943"/>
                </a:cubicBezTo>
                <a:cubicBezTo>
                  <a:pt x="1719244" y="152090"/>
                  <a:pt x="1729871" y="140588"/>
                  <a:pt x="1741523" y="130021"/>
                </a:cubicBezTo>
                <a:cubicBezTo>
                  <a:pt x="1743465" y="128259"/>
                  <a:pt x="1744676" y="126038"/>
                  <a:pt x="1745887" y="123817"/>
                </a:cubicBezTo>
                <a:cubicBezTo>
                  <a:pt x="1746584" y="122582"/>
                  <a:pt x="1747519" y="121460"/>
                  <a:pt x="1749348" y="121883"/>
                </a:cubicBezTo>
                <a:cubicBezTo>
                  <a:pt x="1751634" y="122412"/>
                  <a:pt x="1752125" y="124213"/>
                  <a:pt x="1752617" y="126013"/>
                </a:cubicBezTo>
                <a:cubicBezTo>
                  <a:pt x="1754144" y="131776"/>
                  <a:pt x="1753496" y="137007"/>
                  <a:pt x="1751495" y="142041"/>
                </a:cubicBezTo>
                <a:cubicBezTo>
                  <a:pt x="1746261" y="154936"/>
                  <a:pt x="1737190" y="165054"/>
                  <a:pt x="1727717" y="174701"/>
                </a:cubicBezTo>
                <a:cubicBezTo>
                  <a:pt x="1715459" y="187106"/>
                  <a:pt x="1703712" y="199978"/>
                  <a:pt x="1693354" y="214015"/>
                </a:cubicBezTo>
                <a:cubicBezTo>
                  <a:pt x="1692621" y="215009"/>
                  <a:pt x="1691065" y="215668"/>
                  <a:pt x="1692030" y="218421"/>
                </a:cubicBezTo>
                <a:cubicBezTo>
                  <a:pt x="1698864" y="211771"/>
                  <a:pt x="1705278" y="205255"/>
                  <a:pt x="1711837" y="198978"/>
                </a:cubicBezTo>
                <a:cubicBezTo>
                  <a:pt x="1718286" y="192704"/>
                  <a:pt x="1724845" y="186426"/>
                  <a:pt x="1731313" y="180273"/>
                </a:cubicBezTo>
                <a:cubicBezTo>
                  <a:pt x="1732852" y="178767"/>
                  <a:pt x="1734410" y="176656"/>
                  <a:pt x="1737207" y="178378"/>
                </a:cubicBezTo>
                <a:cubicBezTo>
                  <a:pt x="1740113" y="180098"/>
                  <a:pt x="1740237" y="183122"/>
                  <a:pt x="1739940" y="185555"/>
                </a:cubicBezTo>
                <a:cubicBezTo>
                  <a:pt x="1738923" y="192736"/>
                  <a:pt x="1736242" y="199125"/>
                  <a:pt x="1732246" y="204832"/>
                </a:cubicBezTo>
                <a:cubicBezTo>
                  <a:pt x="1718533" y="223707"/>
                  <a:pt x="1701914" y="240135"/>
                  <a:pt x="1686812" y="257845"/>
                </a:cubicBezTo>
                <a:cubicBezTo>
                  <a:pt x="1678657" y="267448"/>
                  <a:pt x="1671360" y="277626"/>
                  <a:pt x="1664556" y="288152"/>
                </a:cubicBezTo>
                <a:cubicBezTo>
                  <a:pt x="1663034" y="290505"/>
                  <a:pt x="1663470" y="292670"/>
                  <a:pt x="1664418" y="295304"/>
                </a:cubicBezTo>
                <a:cubicBezTo>
                  <a:pt x="1668225" y="305957"/>
                  <a:pt x="1665366" y="309688"/>
                  <a:pt x="1654080" y="308008"/>
                </a:cubicBezTo>
                <a:cubicBezTo>
                  <a:pt x="1650586" y="307520"/>
                  <a:pt x="1648372" y="308200"/>
                  <a:pt x="1646666" y="310801"/>
                </a:cubicBezTo>
                <a:cubicBezTo>
                  <a:pt x="1626127" y="342988"/>
                  <a:pt x="1600235" y="370389"/>
                  <a:pt x="1571164" y="394989"/>
                </a:cubicBezTo>
                <a:cubicBezTo>
                  <a:pt x="1559311" y="404958"/>
                  <a:pt x="1546947" y="414460"/>
                  <a:pt x="1534274" y="423366"/>
                </a:cubicBezTo>
                <a:cubicBezTo>
                  <a:pt x="1534365" y="423968"/>
                  <a:pt x="1534473" y="424692"/>
                  <a:pt x="1534563" y="425295"/>
                </a:cubicBezTo>
                <a:cubicBezTo>
                  <a:pt x="1534801" y="426134"/>
                  <a:pt x="1534983" y="426613"/>
                  <a:pt x="1535201" y="427332"/>
                </a:cubicBezTo>
                <a:cubicBezTo>
                  <a:pt x="1552895" y="413654"/>
                  <a:pt x="1570315" y="399621"/>
                  <a:pt x="1587187" y="384880"/>
                </a:cubicBezTo>
                <a:cubicBezTo>
                  <a:pt x="1632930" y="344940"/>
                  <a:pt x="1675952" y="302305"/>
                  <a:pt x="1719887" y="260608"/>
                </a:cubicBezTo>
                <a:cubicBezTo>
                  <a:pt x="1734653" y="246544"/>
                  <a:pt x="1745346" y="228861"/>
                  <a:pt x="1758213" y="213165"/>
                </a:cubicBezTo>
                <a:cubicBezTo>
                  <a:pt x="1766791" y="202700"/>
                  <a:pt x="1774858" y="191769"/>
                  <a:pt x="1785353" y="183058"/>
                </a:cubicBezTo>
                <a:cubicBezTo>
                  <a:pt x="1789677" y="179520"/>
                  <a:pt x="1794273" y="176336"/>
                  <a:pt x="1800878" y="176962"/>
                </a:cubicBezTo>
                <a:cubicBezTo>
                  <a:pt x="1803457" y="177238"/>
                  <a:pt x="1806420" y="177866"/>
                  <a:pt x="1807769" y="180970"/>
                </a:cubicBezTo>
                <a:cubicBezTo>
                  <a:pt x="1809009" y="184077"/>
                  <a:pt x="1806921" y="185602"/>
                  <a:pt x="1805034" y="186998"/>
                </a:cubicBezTo>
                <a:cubicBezTo>
                  <a:pt x="1804539" y="187378"/>
                  <a:pt x="1804063" y="187878"/>
                  <a:pt x="1803514" y="187897"/>
                </a:cubicBezTo>
                <a:cubicBezTo>
                  <a:pt x="1793193" y="188971"/>
                  <a:pt x="1792156" y="198213"/>
                  <a:pt x="1788211" y="205008"/>
                </a:cubicBezTo>
                <a:cubicBezTo>
                  <a:pt x="1786982" y="207109"/>
                  <a:pt x="1787182" y="209161"/>
                  <a:pt x="1789190" y="211516"/>
                </a:cubicBezTo>
                <a:cubicBezTo>
                  <a:pt x="1792806" y="215755"/>
                  <a:pt x="1791010" y="217754"/>
                  <a:pt x="1787239" y="219092"/>
                </a:cubicBezTo>
                <a:cubicBezTo>
                  <a:pt x="1783469" y="220431"/>
                  <a:pt x="1779242" y="220936"/>
                  <a:pt x="1775377" y="223853"/>
                </a:cubicBezTo>
                <a:cubicBezTo>
                  <a:pt x="1782527" y="225913"/>
                  <a:pt x="1786886" y="223344"/>
                  <a:pt x="1790824" y="220183"/>
                </a:cubicBezTo>
                <a:cubicBezTo>
                  <a:pt x="1799707" y="213222"/>
                  <a:pt x="1804607" y="203244"/>
                  <a:pt x="1809141" y="193038"/>
                </a:cubicBezTo>
                <a:cubicBezTo>
                  <a:pt x="1810059" y="191068"/>
                  <a:pt x="1810721" y="188866"/>
                  <a:pt x="1812132" y="187244"/>
                </a:cubicBezTo>
                <a:cubicBezTo>
                  <a:pt x="1814735" y="184006"/>
                  <a:pt x="1817974" y="183534"/>
                  <a:pt x="1822286" y="187265"/>
                </a:cubicBezTo>
                <a:cubicBezTo>
                  <a:pt x="1827987" y="192161"/>
                  <a:pt x="1829689" y="191740"/>
                  <a:pt x="1830358" y="185176"/>
                </a:cubicBezTo>
                <a:cubicBezTo>
                  <a:pt x="1831231" y="176304"/>
                  <a:pt x="1835247" y="169991"/>
                  <a:pt x="1843211" y="166452"/>
                </a:cubicBezTo>
                <a:cubicBezTo>
                  <a:pt x="1844858" y="165669"/>
                  <a:pt x="1846580" y="164642"/>
                  <a:pt x="1848681" y="166146"/>
                </a:cubicBezTo>
                <a:cubicBezTo>
                  <a:pt x="1850929" y="167888"/>
                  <a:pt x="1849883" y="169740"/>
                  <a:pt x="1849368" y="171453"/>
                </a:cubicBezTo>
                <a:cubicBezTo>
                  <a:pt x="1848670" y="174142"/>
                  <a:pt x="1847751" y="176838"/>
                  <a:pt x="1847180" y="179643"/>
                </a:cubicBezTo>
                <a:cubicBezTo>
                  <a:pt x="1846093" y="184162"/>
                  <a:pt x="1846470" y="188874"/>
                  <a:pt x="1850416" y="193102"/>
                </a:cubicBezTo>
                <a:cubicBezTo>
                  <a:pt x="1853303" y="196154"/>
                  <a:pt x="1853391" y="198210"/>
                  <a:pt x="1850533" y="200487"/>
                </a:cubicBezTo>
                <a:cubicBezTo>
                  <a:pt x="1841338" y="207580"/>
                  <a:pt x="1836183" y="216597"/>
                  <a:pt x="1841762" y="230219"/>
                </a:cubicBezTo>
                <a:cubicBezTo>
                  <a:pt x="1842601" y="232129"/>
                  <a:pt x="1842232" y="234080"/>
                  <a:pt x="1840128" y="234029"/>
                </a:cubicBezTo>
                <a:cubicBezTo>
                  <a:pt x="1835463" y="233823"/>
                  <a:pt x="1835166" y="236983"/>
                  <a:pt x="1834337" y="240281"/>
                </a:cubicBezTo>
                <a:cubicBezTo>
                  <a:pt x="1826186" y="271930"/>
                  <a:pt x="1811727" y="299794"/>
                  <a:pt x="1794161" y="326066"/>
                </a:cubicBezTo>
                <a:cubicBezTo>
                  <a:pt x="1776777" y="352090"/>
                  <a:pt x="1756361" y="375551"/>
                  <a:pt x="1734264" y="398100"/>
                </a:cubicBezTo>
                <a:cubicBezTo>
                  <a:pt x="1741291" y="397137"/>
                  <a:pt x="1749842" y="392367"/>
                  <a:pt x="1757954" y="386885"/>
                </a:cubicBezTo>
                <a:cubicBezTo>
                  <a:pt x="1779364" y="372233"/>
                  <a:pt x="1795859" y="352780"/>
                  <a:pt x="1812738" y="333679"/>
                </a:cubicBezTo>
                <a:cubicBezTo>
                  <a:pt x="1824521" y="320320"/>
                  <a:pt x="1835922" y="306611"/>
                  <a:pt x="1849624" y="295005"/>
                </a:cubicBezTo>
                <a:cubicBezTo>
                  <a:pt x="1851199" y="293741"/>
                  <a:pt x="1852171" y="292134"/>
                  <a:pt x="1852870" y="290172"/>
                </a:cubicBezTo>
                <a:cubicBezTo>
                  <a:pt x="1853494" y="288455"/>
                  <a:pt x="1854576" y="286843"/>
                  <a:pt x="1856990" y="287489"/>
                </a:cubicBezTo>
                <a:cubicBezTo>
                  <a:pt x="1859422" y="288255"/>
                  <a:pt x="1859968" y="290417"/>
                  <a:pt x="1860257" y="292345"/>
                </a:cubicBezTo>
                <a:cubicBezTo>
                  <a:pt x="1861015" y="299589"/>
                  <a:pt x="1860127" y="306160"/>
                  <a:pt x="1856935" y="312082"/>
                </a:cubicBezTo>
                <a:cubicBezTo>
                  <a:pt x="1850770" y="323919"/>
                  <a:pt x="1841590" y="333313"/>
                  <a:pt x="1832410" y="342707"/>
                </a:cubicBezTo>
                <a:cubicBezTo>
                  <a:pt x="1819675" y="355613"/>
                  <a:pt x="1808202" y="369566"/>
                  <a:pt x="1798281" y="385043"/>
                </a:cubicBezTo>
                <a:cubicBezTo>
                  <a:pt x="1805958" y="377395"/>
                  <a:pt x="1813617" y="369627"/>
                  <a:pt x="1821404" y="361975"/>
                </a:cubicBezTo>
                <a:cubicBezTo>
                  <a:pt x="1827267" y="356205"/>
                  <a:pt x="1833386" y="350669"/>
                  <a:pt x="1839377" y="345017"/>
                </a:cubicBezTo>
                <a:cubicBezTo>
                  <a:pt x="1840825" y="343635"/>
                  <a:pt x="1842364" y="342130"/>
                  <a:pt x="1844941" y="343860"/>
                </a:cubicBezTo>
                <a:cubicBezTo>
                  <a:pt x="1847262" y="345357"/>
                  <a:pt x="1847277" y="347658"/>
                  <a:pt x="1847164" y="349842"/>
                </a:cubicBezTo>
                <a:cubicBezTo>
                  <a:pt x="1846804" y="358455"/>
                  <a:pt x="1843225" y="365480"/>
                  <a:pt x="1838441" y="371820"/>
                </a:cubicBezTo>
                <a:cubicBezTo>
                  <a:pt x="1832630" y="379404"/>
                  <a:pt x="1826435" y="386639"/>
                  <a:pt x="1820021" y="393881"/>
                </a:cubicBezTo>
                <a:cubicBezTo>
                  <a:pt x="1827745" y="391683"/>
                  <a:pt x="1835469" y="389484"/>
                  <a:pt x="1843248" y="387648"/>
                </a:cubicBezTo>
                <a:cubicBezTo>
                  <a:pt x="1841726" y="401751"/>
                  <a:pt x="1833689" y="404808"/>
                  <a:pt x="1826441" y="407232"/>
                </a:cubicBezTo>
                <a:cubicBezTo>
                  <a:pt x="1816649" y="410348"/>
                  <a:pt x="1807403" y="414172"/>
                  <a:pt x="1798340" y="418475"/>
                </a:cubicBezTo>
                <a:cubicBezTo>
                  <a:pt x="1794877" y="422589"/>
                  <a:pt x="1791395" y="426583"/>
                  <a:pt x="1788058" y="430814"/>
                </a:cubicBezTo>
                <a:cubicBezTo>
                  <a:pt x="1784630" y="435169"/>
                  <a:pt x="1781423" y="439516"/>
                  <a:pt x="1778251" y="444105"/>
                </a:cubicBezTo>
                <a:cubicBezTo>
                  <a:pt x="1775995" y="447452"/>
                  <a:pt x="1773119" y="450334"/>
                  <a:pt x="1777136" y="455772"/>
                </a:cubicBezTo>
                <a:cubicBezTo>
                  <a:pt x="1778943" y="458255"/>
                  <a:pt x="1771677" y="472309"/>
                  <a:pt x="1768840" y="473253"/>
                </a:cubicBezTo>
                <a:cubicBezTo>
                  <a:pt x="1768419" y="473388"/>
                  <a:pt x="1767998" y="473524"/>
                  <a:pt x="1767669" y="473535"/>
                </a:cubicBezTo>
                <a:cubicBezTo>
                  <a:pt x="1761228" y="473267"/>
                  <a:pt x="1760418" y="477413"/>
                  <a:pt x="1761087" y="482599"/>
                </a:cubicBezTo>
                <a:cubicBezTo>
                  <a:pt x="1761738" y="487665"/>
                  <a:pt x="1763778" y="493895"/>
                  <a:pt x="1754725" y="491656"/>
                </a:cubicBezTo>
                <a:cubicBezTo>
                  <a:pt x="1753701" y="491449"/>
                  <a:pt x="1753589" y="492179"/>
                  <a:pt x="1753278" y="493037"/>
                </a:cubicBezTo>
                <a:cubicBezTo>
                  <a:pt x="1747079" y="514930"/>
                  <a:pt x="1733661" y="532098"/>
                  <a:pt x="1720463" y="549260"/>
                </a:cubicBezTo>
                <a:cubicBezTo>
                  <a:pt x="1719712" y="550133"/>
                  <a:pt x="1718960" y="551006"/>
                  <a:pt x="1718209" y="551879"/>
                </a:cubicBezTo>
                <a:cubicBezTo>
                  <a:pt x="1734041" y="547106"/>
                  <a:pt x="1787567" y="539854"/>
                  <a:pt x="1803757" y="541126"/>
                </a:cubicBezTo>
                <a:cubicBezTo>
                  <a:pt x="1818153" y="542216"/>
                  <a:pt x="1894232" y="513247"/>
                  <a:pt x="1908472" y="497141"/>
                </a:cubicBezTo>
                <a:cubicBezTo>
                  <a:pt x="1912608" y="509237"/>
                  <a:pt x="1908392" y="514224"/>
                  <a:pt x="1905273" y="519902"/>
                </a:cubicBezTo>
                <a:cubicBezTo>
                  <a:pt x="1900853" y="527925"/>
                  <a:pt x="1900807" y="533498"/>
                  <a:pt x="1912288" y="539411"/>
                </a:cubicBezTo>
                <a:cubicBezTo>
                  <a:pt x="1945159" y="556233"/>
                  <a:pt x="1944920" y="556847"/>
                  <a:pt x="1920238" y="582026"/>
                </a:cubicBezTo>
                <a:cubicBezTo>
                  <a:pt x="1919084" y="583155"/>
                  <a:pt x="1920268" y="586628"/>
                  <a:pt x="1920301" y="589050"/>
                </a:cubicBezTo>
                <a:cubicBezTo>
                  <a:pt x="1928199" y="592418"/>
                  <a:pt x="1935459" y="582725"/>
                  <a:pt x="1945762" y="592554"/>
                </a:cubicBezTo>
                <a:cubicBezTo>
                  <a:pt x="1914574" y="638303"/>
                  <a:pt x="1863299" y="682549"/>
                  <a:pt x="1816063" y="717694"/>
                </a:cubicBezTo>
                <a:cubicBezTo>
                  <a:pt x="1859976" y="727239"/>
                  <a:pt x="1879538" y="687817"/>
                  <a:pt x="1911348" y="691712"/>
                </a:cubicBezTo>
                <a:cubicBezTo>
                  <a:pt x="1928638" y="703244"/>
                  <a:pt x="1885466" y="724322"/>
                  <a:pt x="1930339" y="728505"/>
                </a:cubicBezTo>
                <a:cubicBezTo>
                  <a:pt x="1912832" y="739754"/>
                  <a:pt x="1900228" y="750596"/>
                  <a:pt x="1888884" y="763212"/>
                </a:cubicBezTo>
                <a:cubicBezTo>
                  <a:pt x="1868780" y="785816"/>
                  <a:pt x="1866344" y="800434"/>
                  <a:pt x="1881504" y="829360"/>
                </a:cubicBezTo>
                <a:cubicBezTo>
                  <a:pt x="1891538" y="848405"/>
                  <a:pt x="1904520" y="865775"/>
                  <a:pt x="1898869" y="889102"/>
                </a:cubicBezTo>
                <a:cubicBezTo>
                  <a:pt x="1894985" y="905102"/>
                  <a:pt x="1898958" y="915386"/>
                  <a:pt x="1921601" y="907477"/>
                </a:cubicBezTo>
                <a:cubicBezTo>
                  <a:pt x="1946039" y="899023"/>
                  <a:pt x="1957837" y="912919"/>
                  <a:pt x="1955508" y="940738"/>
                </a:cubicBezTo>
                <a:cubicBezTo>
                  <a:pt x="1954000" y="958597"/>
                  <a:pt x="1959224" y="963993"/>
                  <a:pt x="1976481" y="961353"/>
                </a:cubicBezTo>
                <a:cubicBezTo>
                  <a:pt x="1995567" y="958409"/>
                  <a:pt x="2012271" y="946217"/>
                  <a:pt x="2037146" y="950953"/>
                </a:cubicBezTo>
                <a:cubicBezTo>
                  <a:pt x="2022791" y="983900"/>
                  <a:pt x="1980356" y="976122"/>
                  <a:pt x="1962580" y="1007610"/>
                </a:cubicBezTo>
                <a:cubicBezTo>
                  <a:pt x="1989275" y="1006833"/>
                  <a:pt x="2009676" y="1006025"/>
                  <a:pt x="2028421" y="998611"/>
                </a:cubicBezTo>
                <a:cubicBezTo>
                  <a:pt x="2036238" y="995562"/>
                  <a:pt x="2044823" y="992486"/>
                  <a:pt x="2050829" y="1001611"/>
                </a:cubicBezTo>
                <a:cubicBezTo>
                  <a:pt x="2058003" y="1012636"/>
                  <a:pt x="2047439" y="1017232"/>
                  <a:pt x="2041050" y="1019506"/>
                </a:cubicBezTo>
                <a:cubicBezTo>
                  <a:pt x="2023020" y="1025806"/>
                  <a:pt x="2010541" y="1039673"/>
                  <a:pt x="1996418" y="1050687"/>
                </a:cubicBezTo>
                <a:cubicBezTo>
                  <a:pt x="1965518" y="1074864"/>
                  <a:pt x="1930634" y="1095299"/>
                  <a:pt x="1907231" y="1134124"/>
                </a:cubicBezTo>
                <a:cubicBezTo>
                  <a:pt x="1942339" y="1123252"/>
                  <a:pt x="1966286" y="1099793"/>
                  <a:pt x="1999628" y="1094067"/>
                </a:cubicBezTo>
                <a:cubicBezTo>
                  <a:pt x="1975297" y="1129653"/>
                  <a:pt x="1940812" y="1153466"/>
                  <a:pt x="1908700" y="1179865"/>
                </a:cubicBezTo>
                <a:cubicBezTo>
                  <a:pt x="1899560" y="1187320"/>
                  <a:pt x="1889855" y="1192492"/>
                  <a:pt x="1889869" y="1207997"/>
                </a:cubicBezTo>
                <a:cubicBezTo>
                  <a:pt x="1889860" y="1238039"/>
                  <a:pt x="1880309" y="1263315"/>
                  <a:pt x="1853632" y="1277417"/>
                </a:cubicBezTo>
                <a:cubicBezTo>
                  <a:pt x="1853430" y="1277545"/>
                  <a:pt x="1855638" y="1281953"/>
                  <a:pt x="1857097" y="1285053"/>
                </a:cubicBezTo>
                <a:cubicBezTo>
                  <a:pt x="1874696" y="1285430"/>
                  <a:pt x="1885755" y="1267251"/>
                  <a:pt x="1909020" y="1272282"/>
                </a:cubicBezTo>
                <a:cubicBezTo>
                  <a:pt x="1891328" y="1296984"/>
                  <a:pt x="1876677" y="1319161"/>
                  <a:pt x="1848099" y="1331631"/>
                </a:cubicBezTo>
                <a:cubicBezTo>
                  <a:pt x="1825215" y="1341608"/>
                  <a:pt x="1796024" y="1347799"/>
                  <a:pt x="1782898" y="1377919"/>
                </a:cubicBezTo>
                <a:cubicBezTo>
                  <a:pt x="1804186" y="1383017"/>
                  <a:pt x="1818358" y="1375272"/>
                  <a:pt x="1832839" y="1369576"/>
                </a:cubicBezTo>
                <a:cubicBezTo>
                  <a:pt x="1855136" y="1360830"/>
                  <a:pt x="1876830" y="1351015"/>
                  <a:pt x="1899110" y="1342149"/>
                </a:cubicBezTo>
                <a:cubicBezTo>
                  <a:pt x="1907548" y="1338836"/>
                  <a:pt x="1916975" y="1336217"/>
                  <a:pt x="1924893" y="1350730"/>
                </a:cubicBezTo>
                <a:cubicBezTo>
                  <a:pt x="1895614" y="1354864"/>
                  <a:pt x="1880691" y="1375233"/>
                  <a:pt x="1864819" y="1394423"/>
                </a:cubicBezTo>
                <a:cubicBezTo>
                  <a:pt x="1855856" y="1405264"/>
                  <a:pt x="1849395" y="1419533"/>
                  <a:pt x="1829716" y="1414866"/>
                </a:cubicBezTo>
                <a:cubicBezTo>
                  <a:pt x="1819310" y="1412429"/>
                  <a:pt x="1814120" y="1420479"/>
                  <a:pt x="1816667" y="1430084"/>
                </a:cubicBezTo>
                <a:cubicBezTo>
                  <a:pt x="1825508" y="1463947"/>
                  <a:pt x="1804138" y="1476658"/>
                  <a:pt x="1781075" y="1483976"/>
                </a:cubicBezTo>
                <a:cubicBezTo>
                  <a:pt x="1737493" y="1497921"/>
                  <a:pt x="1703985" y="1528243"/>
                  <a:pt x="1662135" y="1545641"/>
                </a:cubicBezTo>
                <a:cubicBezTo>
                  <a:pt x="1621422" y="1562518"/>
                  <a:pt x="1309213" y="1644982"/>
                  <a:pt x="1228496" y="1654846"/>
                </a:cubicBezTo>
                <a:cubicBezTo>
                  <a:pt x="734556" y="1715203"/>
                  <a:pt x="322997" y="1384057"/>
                  <a:pt x="320644" y="1379412"/>
                </a:cubicBezTo>
                <a:cubicBezTo>
                  <a:pt x="309754" y="1357610"/>
                  <a:pt x="289551" y="1348720"/>
                  <a:pt x="270759" y="1337481"/>
                </a:cubicBezTo>
                <a:cubicBezTo>
                  <a:pt x="254381" y="1327615"/>
                  <a:pt x="236924" y="1317178"/>
                  <a:pt x="228113" y="1299667"/>
                </a:cubicBezTo>
                <a:cubicBezTo>
                  <a:pt x="216458" y="1276439"/>
                  <a:pt x="242410" y="1294947"/>
                  <a:pt x="245333" y="1285763"/>
                </a:cubicBezTo>
                <a:cubicBezTo>
                  <a:pt x="234720" y="1273886"/>
                  <a:pt x="219423" y="1263135"/>
                  <a:pt x="213717" y="1249396"/>
                </a:cubicBezTo>
                <a:cubicBezTo>
                  <a:pt x="193226" y="1199693"/>
                  <a:pt x="159854" y="1164111"/>
                  <a:pt x="113881" y="1137192"/>
                </a:cubicBezTo>
                <a:cubicBezTo>
                  <a:pt x="100683" y="1129398"/>
                  <a:pt x="90569" y="1114960"/>
                  <a:pt x="73849" y="1113100"/>
                </a:cubicBezTo>
                <a:cubicBezTo>
                  <a:pt x="36733" y="1109140"/>
                  <a:pt x="42173" y="1068255"/>
                  <a:pt x="20263" y="1050943"/>
                </a:cubicBezTo>
                <a:cubicBezTo>
                  <a:pt x="18198" y="1049317"/>
                  <a:pt x="13140" y="1027228"/>
                  <a:pt x="8595" y="1004970"/>
                </a:cubicBezTo>
                <a:lnTo>
                  <a:pt x="6783" y="995844"/>
                </a:lnTo>
                <a:lnTo>
                  <a:pt x="9724" y="994413"/>
                </a:lnTo>
                <a:lnTo>
                  <a:pt x="11037" y="999486"/>
                </a:lnTo>
                <a:cubicBezTo>
                  <a:pt x="14116" y="1010934"/>
                  <a:pt x="16916" y="1019681"/>
                  <a:pt x="17989" y="1017464"/>
                </a:cubicBezTo>
                <a:cubicBezTo>
                  <a:pt x="20834" y="1011433"/>
                  <a:pt x="25764" y="1006058"/>
                  <a:pt x="21860" y="998437"/>
                </a:cubicBezTo>
                <a:cubicBezTo>
                  <a:pt x="20669" y="996024"/>
                  <a:pt x="19867" y="989169"/>
                  <a:pt x="16531" y="989724"/>
                </a:cubicBezTo>
                <a:cubicBezTo>
                  <a:pt x="15419" y="989909"/>
                  <a:pt x="14027" y="990917"/>
                  <a:pt x="12243" y="993188"/>
                </a:cubicBezTo>
                <a:lnTo>
                  <a:pt x="9724" y="994413"/>
                </a:lnTo>
                <a:lnTo>
                  <a:pt x="7918" y="987443"/>
                </a:lnTo>
                <a:cubicBezTo>
                  <a:pt x="5848" y="979222"/>
                  <a:pt x="3868" y="971026"/>
                  <a:pt x="2406" y="965300"/>
                </a:cubicBezTo>
                <a:lnTo>
                  <a:pt x="2083" y="964112"/>
                </a:lnTo>
                <a:lnTo>
                  <a:pt x="2754" y="954092"/>
                </a:lnTo>
                <a:cubicBezTo>
                  <a:pt x="6095" y="926587"/>
                  <a:pt x="15820" y="895491"/>
                  <a:pt x="31566" y="893447"/>
                </a:cubicBezTo>
                <a:cubicBezTo>
                  <a:pt x="14911" y="860452"/>
                  <a:pt x="14911" y="860452"/>
                  <a:pt x="52207" y="854594"/>
                </a:cubicBezTo>
                <a:cubicBezTo>
                  <a:pt x="34418" y="833873"/>
                  <a:pt x="33602" y="828449"/>
                  <a:pt x="50190" y="820622"/>
                </a:cubicBezTo>
                <a:cubicBezTo>
                  <a:pt x="66155" y="813059"/>
                  <a:pt x="84692" y="810133"/>
                  <a:pt x="98778" y="798878"/>
                </a:cubicBezTo>
                <a:cubicBezTo>
                  <a:pt x="80211" y="772247"/>
                  <a:pt x="71440" y="741046"/>
                  <a:pt x="39477" y="728797"/>
                </a:cubicBezTo>
                <a:cubicBezTo>
                  <a:pt x="34449" y="726907"/>
                  <a:pt x="30033" y="718818"/>
                  <a:pt x="32418" y="714135"/>
                </a:cubicBezTo>
                <a:cubicBezTo>
                  <a:pt x="40732" y="696774"/>
                  <a:pt x="20252" y="664756"/>
                  <a:pt x="53539" y="660124"/>
                </a:cubicBezTo>
                <a:cubicBezTo>
                  <a:pt x="57638" y="659501"/>
                  <a:pt x="60973" y="655997"/>
                  <a:pt x="56973" y="651407"/>
                </a:cubicBezTo>
                <a:cubicBezTo>
                  <a:pt x="43256" y="635757"/>
                  <a:pt x="57141" y="636380"/>
                  <a:pt x="65177" y="634051"/>
                </a:cubicBezTo>
                <a:cubicBezTo>
                  <a:pt x="74914" y="631300"/>
                  <a:pt x="87382" y="637906"/>
                  <a:pt x="95409" y="628914"/>
                </a:cubicBezTo>
                <a:cubicBezTo>
                  <a:pt x="91836" y="619828"/>
                  <a:pt x="83731" y="620221"/>
                  <a:pt x="77587" y="617521"/>
                </a:cubicBezTo>
                <a:cubicBezTo>
                  <a:pt x="59615" y="609525"/>
                  <a:pt x="44481" y="599859"/>
                  <a:pt x="40415" y="577949"/>
                </a:cubicBezTo>
                <a:cubicBezTo>
                  <a:pt x="37094" y="560253"/>
                  <a:pt x="32982" y="544644"/>
                  <a:pt x="55220" y="538444"/>
                </a:cubicBezTo>
                <a:cubicBezTo>
                  <a:pt x="58716" y="537479"/>
                  <a:pt x="60238" y="535126"/>
                  <a:pt x="60444" y="532091"/>
                </a:cubicBezTo>
                <a:cubicBezTo>
                  <a:pt x="57375" y="529287"/>
                  <a:pt x="54397" y="526359"/>
                  <a:pt x="50997" y="524292"/>
                </a:cubicBezTo>
                <a:cubicBezTo>
                  <a:pt x="39609" y="517528"/>
                  <a:pt x="34519" y="507161"/>
                  <a:pt x="29798" y="496296"/>
                </a:cubicBezTo>
                <a:cubicBezTo>
                  <a:pt x="26771" y="489372"/>
                  <a:pt x="23432" y="482580"/>
                  <a:pt x="18025" y="476705"/>
                </a:cubicBezTo>
                <a:cubicBezTo>
                  <a:pt x="14719" y="473061"/>
                  <a:pt x="10900" y="470404"/>
                  <a:pt x="6383" y="468980"/>
                </a:cubicBezTo>
                <a:cubicBezTo>
                  <a:pt x="2433" y="467660"/>
                  <a:pt x="1046" y="465768"/>
                  <a:pt x="3045" y="462188"/>
                </a:cubicBezTo>
                <a:cubicBezTo>
                  <a:pt x="8677" y="451944"/>
                  <a:pt x="9882" y="440880"/>
                  <a:pt x="3242" y="428263"/>
                </a:cubicBezTo>
                <a:cubicBezTo>
                  <a:pt x="1235" y="424454"/>
                  <a:pt x="1716" y="421046"/>
                  <a:pt x="4902" y="419485"/>
                </a:cubicBezTo>
                <a:cubicBezTo>
                  <a:pt x="18139" y="412862"/>
                  <a:pt x="19514" y="398521"/>
                  <a:pt x="23741" y="386265"/>
                </a:cubicBezTo>
                <a:cubicBezTo>
                  <a:pt x="29731" y="368862"/>
                  <a:pt x="34898" y="351123"/>
                  <a:pt x="38036" y="332362"/>
                </a:cubicBezTo>
                <a:cubicBezTo>
                  <a:pt x="39883" y="321155"/>
                  <a:pt x="41637" y="310073"/>
                  <a:pt x="37374" y="297860"/>
                </a:cubicBezTo>
                <a:cubicBezTo>
                  <a:pt x="36372" y="294866"/>
                  <a:pt x="36980" y="292301"/>
                  <a:pt x="38063" y="289963"/>
                </a:cubicBezTo>
                <a:cubicBezTo>
                  <a:pt x="42597" y="279756"/>
                  <a:pt x="40234" y="269176"/>
                  <a:pt x="33975" y="258363"/>
                </a:cubicBezTo>
                <a:cubicBezTo>
                  <a:pt x="30125" y="251830"/>
                  <a:pt x="30328" y="250975"/>
                  <a:pt x="37609" y="250972"/>
                </a:cubicBezTo>
                <a:cubicBezTo>
                  <a:pt x="52373" y="250838"/>
                  <a:pt x="67065" y="250950"/>
                  <a:pt x="81248" y="248413"/>
                </a:cubicBezTo>
                <a:cubicBezTo>
                  <a:pt x="97150" y="245576"/>
                  <a:pt x="101623" y="240095"/>
                  <a:pt x="87027" y="225202"/>
                </a:cubicBezTo>
                <a:cubicBezTo>
                  <a:pt x="83903" y="222037"/>
                  <a:pt x="81054" y="218498"/>
                  <a:pt x="79230" y="214441"/>
                </a:cubicBezTo>
                <a:cubicBezTo>
                  <a:pt x="77863" y="211216"/>
                  <a:pt x="78288" y="208901"/>
                  <a:pt x="80687" y="207245"/>
                </a:cubicBezTo>
                <a:cubicBezTo>
                  <a:pt x="83471" y="205213"/>
                  <a:pt x="85516" y="207809"/>
                  <a:pt x="87562" y="209678"/>
                </a:cubicBezTo>
                <a:cubicBezTo>
                  <a:pt x="98671" y="219722"/>
                  <a:pt x="111706" y="226431"/>
                  <a:pt x="124300" y="233881"/>
                </a:cubicBezTo>
                <a:cubicBezTo>
                  <a:pt x="142360" y="244660"/>
                  <a:pt x="161099" y="254083"/>
                  <a:pt x="177765" y="267332"/>
                </a:cubicBezTo>
                <a:cubicBezTo>
                  <a:pt x="182023" y="270702"/>
                  <a:pt x="187661" y="267847"/>
                  <a:pt x="187213" y="261926"/>
                </a:cubicBezTo>
                <a:cubicBezTo>
                  <a:pt x="186765" y="256006"/>
                  <a:pt x="189729" y="255906"/>
                  <a:pt x="194337" y="257205"/>
                </a:cubicBezTo>
                <a:cubicBezTo>
                  <a:pt x="199861" y="258714"/>
                  <a:pt x="205383" y="260225"/>
                  <a:pt x="210833" y="261979"/>
                </a:cubicBezTo>
                <a:cubicBezTo>
                  <a:pt x="216520" y="263847"/>
                  <a:pt x="219587" y="268105"/>
                  <a:pt x="220951" y="273511"/>
                </a:cubicBezTo>
                <a:cubicBezTo>
                  <a:pt x="221215" y="274531"/>
                  <a:pt x="221415" y="275675"/>
                  <a:pt x="221308" y="276617"/>
                </a:cubicBezTo>
                <a:lnTo>
                  <a:pt x="220390" y="277794"/>
                </a:lnTo>
                <a:lnTo>
                  <a:pt x="219184" y="278292"/>
                </a:lnTo>
                <a:cubicBezTo>
                  <a:pt x="217932" y="278836"/>
                  <a:pt x="217856" y="278975"/>
                  <a:pt x="219828" y="278515"/>
                </a:cubicBezTo>
                <a:lnTo>
                  <a:pt x="220390" y="277794"/>
                </a:lnTo>
                <a:lnTo>
                  <a:pt x="225602" y="275640"/>
                </a:lnTo>
                <a:cubicBezTo>
                  <a:pt x="231073" y="273321"/>
                  <a:pt x="237770" y="270158"/>
                  <a:pt x="238725" y="267703"/>
                </a:cubicBezTo>
                <a:cubicBezTo>
                  <a:pt x="238799" y="267458"/>
                  <a:pt x="306286" y="282631"/>
                  <a:pt x="327695" y="292934"/>
                </a:cubicBezTo>
                <a:cubicBezTo>
                  <a:pt x="341023" y="299390"/>
                  <a:pt x="599974" y="399939"/>
                  <a:pt x="931840" y="361634"/>
                </a:cubicBezTo>
                <a:cubicBezTo>
                  <a:pt x="943551" y="360271"/>
                  <a:pt x="954657" y="359291"/>
                  <a:pt x="966002" y="358425"/>
                </a:cubicBezTo>
                <a:cubicBezTo>
                  <a:pt x="1066255" y="350083"/>
                  <a:pt x="1165023" y="344336"/>
                  <a:pt x="1205961" y="337022"/>
                </a:cubicBezTo>
                <a:cubicBezTo>
                  <a:pt x="1237968" y="331220"/>
                  <a:pt x="1399293" y="285815"/>
                  <a:pt x="1443310" y="250536"/>
                </a:cubicBezTo>
                <a:cubicBezTo>
                  <a:pt x="1488297" y="214376"/>
                  <a:pt x="1529887" y="174697"/>
                  <a:pt x="1571239" y="134904"/>
                </a:cubicBezTo>
                <a:cubicBezTo>
                  <a:pt x="1589176" y="117705"/>
                  <a:pt x="1608648" y="101907"/>
                  <a:pt x="1624247" y="82363"/>
                </a:cubicBezTo>
                <a:cubicBezTo>
                  <a:pt x="1639827" y="62699"/>
                  <a:pt x="1654420" y="42341"/>
                  <a:pt x="1671755" y="24072"/>
                </a:cubicBezTo>
                <a:cubicBezTo>
                  <a:pt x="1676703" y="18818"/>
                  <a:pt x="1681596" y="13202"/>
                  <a:pt x="1689813" y="12077"/>
                </a:cubicBezTo>
                <a:cubicBezTo>
                  <a:pt x="1691643" y="11773"/>
                  <a:pt x="1693637" y="11827"/>
                  <a:pt x="1695539" y="12005"/>
                </a:cubicBezTo>
                <a:cubicBezTo>
                  <a:pt x="1697661" y="12176"/>
                  <a:pt x="1699489" y="13326"/>
                  <a:pt x="1700566" y="15349"/>
                </a:cubicBezTo>
                <a:cubicBezTo>
                  <a:pt x="1701679" y="17614"/>
                  <a:pt x="1700560" y="18984"/>
                  <a:pt x="1699205" y="20240"/>
                </a:cubicBezTo>
                <a:cubicBezTo>
                  <a:pt x="1698234" y="21121"/>
                  <a:pt x="1697335" y="22484"/>
                  <a:pt x="1695944" y="22773"/>
                </a:cubicBezTo>
                <a:cubicBezTo>
                  <a:pt x="1687050" y="24526"/>
                  <a:pt x="1684752" y="31993"/>
                  <a:pt x="1681449" y="38645"/>
                </a:cubicBezTo>
                <a:cubicBezTo>
                  <a:pt x="1680000" y="41481"/>
                  <a:pt x="1678349" y="43716"/>
                  <a:pt x="1682350" y="47579"/>
                </a:cubicBezTo>
                <a:cubicBezTo>
                  <a:pt x="1685839" y="50975"/>
                  <a:pt x="1683037" y="52886"/>
                  <a:pt x="1680109" y="53954"/>
                </a:cubicBezTo>
                <a:cubicBezTo>
                  <a:pt x="1676027" y="55424"/>
                  <a:pt x="1670940" y="55353"/>
                  <a:pt x="1666763" y="59855"/>
                </a:cubicBezTo>
                <a:cubicBezTo>
                  <a:pt x="1684930" y="59606"/>
                  <a:pt x="1690894" y="47897"/>
                  <a:pt x="1697533" y="37014"/>
                </a:cubicBezTo>
                <a:cubicBezTo>
                  <a:pt x="1700027" y="33053"/>
                  <a:pt x="1701425" y="28403"/>
                  <a:pt x="1703407" y="23976"/>
                </a:cubicBezTo>
                <a:cubicBezTo>
                  <a:pt x="1705903" y="18562"/>
                  <a:pt x="1709709" y="18191"/>
                  <a:pt x="1715247" y="22729"/>
                </a:cubicBezTo>
                <a:cubicBezTo>
                  <a:pt x="1720161" y="26803"/>
                  <a:pt x="1722193" y="26372"/>
                  <a:pt x="1722750" y="20538"/>
                </a:cubicBezTo>
                <a:cubicBezTo>
                  <a:pt x="1723587" y="11425"/>
                  <a:pt x="1727677" y="4867"/>
                  <a:pt x="1735751" y="1324"/>
                </a:cubicBezTo>
                <a:cubicBezTo>
                  <a:pt x="1736630" y="931"/>
                  <a:pt x="1737586" y="324"/>
                  <a:pt x="1738586" y="93"/>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32" name="Picture Placeholder 31">
            <a:extLst>
              <a:ext uri="{FF2B5EF4-FFF2-40B4-BE49-F238E27FC236}">
                <a16:creationId xmlns:a16="http://schemas.microsoft.com/office/drawing/2014/main" id="{0DFA7AC8-DA1D-4AC7-ACF4-7BE16BA870B6}"/>
              </a:ext>
            </a:extLst>
          </p:cNvPr>
          <p:cNvSpPr>
            <a:spLocks noGrp="1"/>
          </p:cNvSpPr>
          <p:nvPr>
            <p:ph type="pic" sz="quarter" idx="14"/>
          </p:nvPr>
        </p:nvSpPr>
        <p:spPr>
          <a:xfrm>
            <a:off x="2698894" y="2211836"/>
            <a:ext cx="2053231" cy="1662194"/>
          </a:xfrm>
          <a:custGeom>
            <a:avLst/>
            <a:gdLst>
              <a:gd name="connsiteX0" fmla="*/ 520698 w 2053231"/>
              <a:gd name="connsiteY0" fmla="*/ 1336286 h 1662194"/>
              <a:gd name="connsiteX1" fmla="*/ 450255 w 2053231"/>
              <a:gd name="connsiteY1" fmla="*/ 1401286 h 1662194"/>
              <a:gd name="connsiteX2" fmla="*/ 522124 w 2053231"/>
              <a:gd name="connsiteY2" fmla="*/ 1337692 h 1662194"/>
              <a:gd name="connsiteX3" fmla="*/ 520698 w 2053231"/>
              <a:gd name="connsiteY3" fmla="*/ 1336286 h 1662194"/>
              <a:gd name="connsiteX4" fmla="*/ 356022 w 2053231"/>
              <a:gd name="connsiteY4" fmla="*/ 1224326 h 1662194"/>
              <a:gd name="connsiteX5" fmla="*/ 348499 w 2053231"/>
              <a:gd name="connsiteY5" fmla="*/ 1227123 h 1662194"/>
              <a:gd name="connsiteX6" fmla="*/ 342726 w 2053231"/>
              <a:gd name="connsiteY6" fmla="*/ 1233496 h 1662194"/>
              <a:gd name="connsiteX7" fmla="*/ 344041 w 2053231"/>
              <a:gd name="connsiteY7" fmla="*/ 1234905 h 1662194"/>
              <a:gd name="connsiteX8" fmla="*/ 356022 w 2053231"/>
              <a:gd name="connsiteY8" fmla="*/ 1224326 h 1662194"/>
              <a:gd name="connsiteX9" fmla="*/ 2051486 w 2053231"/>
              <a:gd name="connsiteY9" fmla="*/ 693085 h 1662194"/>
              <a:gd name="connsiteX10" fmla="*/ 2052521 w 2053231"/>
              <a:gd name="connsiteY10" fmla="*/ 699027 h 1662194"/>
              <a:gd name="connsiteX11" fmla="*/ 2053231 w 2053231"/>
              <a:gd name="connsiteY11" fmla="*/ 704209 h 1662194"/>
              <a:gd name="connsiteX12" fmla="*/ 2052578 w 2053231"/>
              <a:gd name="connsiteY12" fmla="*/ 703324 h 1662194"/>
              <a:gd name="connsiteX13" fmla="*/ 2051150 w 2053231"/>
              <a:gd name="connsiteY13" fmla="*/ 698083 h 1662194"/>
              <a:gd name="connsiteX14" fmla="*/ 2047071 w 2053231"/>
              <a:gd name="connsiteY14" fmla="*/ 666050 h 1662194"/>
              <a:gd name="connsiteX15" fmla="*/ 2051782 w 2053231"/>
              <a:gd name="connsiteY15" fmla="*/ 688658 h 1662194"/>
              <a:gd name="connsiteX16" fmla="*/ 2051486 w 2053231"/>
              <a:gd name="connsiteY16" fmla="*/ 693085 h 1662194"/>
              <a:gd name="connsiteX17" fmla="*/ 2050633 w 2053231"/>
              <a:gd name="connsiteY17" fmla="*/ 688201 h 1662194"/>
              <a:gd name="connsiteX18" fmla="*/ 2047896 w 2053231"/>
              <a:gd name="connsiteY18" fmla="*/ 673632 h 1662194"/>
              <a:gd name="connsiteX19" fmla="*/ 2046450 w 2053231"/>
              <a:gd name="connsiteY19" fmla="*/ 666352 h 1662194"/>
              <a:gd name="connsiteX20" fmla="*/ 916305 w 2053231"/>
              <a:gd name="connsiteY20" fmla="*/ 445 h 1662194"/>
              <a:gd name="connsiteX21" fmla="*/ 1732589 w 2053231"/>
              <a:gd name="connsiteY21" fmla="*/ 282783 h 1662194"/>
              <a:gd name="connsiteX22" fmla="*/ 1782474 w 2053231"/>
              <a:gd name="connsiteY22" fmla="*/ 324713 h 1662194"/>
              <a:gd name="connsiteX23" fmla="*/ 1825119 w 2053231"/>
              <a:gd name="connsiteY23" fmla="*/ 362527 h 1662194"/>
              <a:gd name="connsiteX24" fmla="*/ 1807900 w 2053231"/>
              <a:gd name="connsiteY24" fmla="*/ 376431 h 1662194"/>
              <a:gd name="connsiteX25" fmla="*/ 1839516 w 2053231"/>
              <a:gd name="connsiteY25" fmla="*/ 412799 h 1662194"/>
              <a:gd name="connsiteX26" fmla="*/ 1939352 w 2053231"/>
              <a:gd name="connsiteY26" fmla="*/ 525003 h 1662194"/>
              <a:gd name="connsiteX27" fmla="*/ 1979384 w 2053231"/>
              <a:gd name="connsiteY27" fmla="*/ 549095 h 1662194"/>
              <a:gd name="connsiteX28" fmla="*/ 2032970 w 2053231"/>
              <a:gd name="connsiteY28" fmla="*/ 611252 h 1662194"/>
              <a:gd name="connsiteX29" fmla="*/ 2044637 w 2053231"/>
              <a:gd name="connsiteY29" fmla="*/ 657225 h 1662194"/>
              <a:gd name="connsiteX30" fmla="*/ 2046450 w 2053231"/>
              <a:gd name="connsiteY30" fmla="*/ 666352 h 1662194"/>
              <a:gd name="connsiteX31" fmla="*/ 2043509 w 2053231"/>
              <a:gd name="connsiteY31" fmla="*/ 667781 h 1662194"/>
              <a:gd name="connsiteX32" fmla="*/ 2042196 w 2053231"/>
              <a:gd name="connsiteY32" fmla="*/ 662709 h 1662194"/>
              <a:gd name="connsiteX33" fmla="*/ 2035244 w 2053231"/>
              <a:gd name="connsiteY33" fmla="*/ 644730 h 1662194"/>
              <a:gd name="connsiteX34" fmla="*/ 2031373 w 2053231"/>
              <a:gd name="connsiteY34" fmla="*/ 663758 h 1662194"/>
              <a:gd name="connsiteX35" fmla="*/ 2036702 w 2053231"/>
              <a:gd name="connsiteY35" fmla="*/ 672471 h 1662194"/>
              <a:gd name="connsiteX36" fmla="*/ 2040989 w 2053231"/>
              <a:gd name="connsiteY36" fmla="*/ 669007 h 1662194"/>
              <a:gd name="connsiteX37" fmla="*/ 2043509 w 2053231"/>
              <a:gd name="connsiteY37" fmla="*/ 667781 h 1662194"/>
              <a:gd name="connsiteX38" fmla="*/ 2045314 w 2053231"/>
              <a:gd name="connsiteY38" fmla="*/ 674752 h 1662194"/>
              <a:gd name="connsiteX39" fmla="*/ 2050827 w 2053231"/>
              <a:gd name="connsiteY39" fmla="*/ 696895 h 1662194"/>
              <a:gd name="connsiteX40" fmla="*/ 2051150 w 2053231"/>
              <a:gd name="connsiteY40" fmla="*/ 698083 h 1662194"/>
              <a:gd name="connsiteX41" fmla="*/ 2050479 w 2053231"/>
              <a:gd name="connsiteY41" fmla="*/ 708103 h 1662194"/>
              <a:gd name="connsiteX42" fmla="*/ 2021667 w 2053231"/>
              <a:gd name="connsiteY42" fmla="*/ 768748 h 1662194"/>
              <a:gd name="connsiteX43" fmla="*/ 2001026 w 2053231"/>
              <a:gd name="connsiteY43" fmla="*/ 807600 h 1662194"/>
              <a:gd name="connsiteX44" fmla="*/ 2003043 w 2053231"/>
              <a:gd name="connsiteY44" fmla="*/ 841573 h 1662194"/>
              <a:gd name="connsiteX45" fmla="*/ 1954455 w 2053231"/>
              <a:gd name="connsiteY45" fmla="*/ 863318 h 1662194"/>
              <a:gd name="connsiteX46" fmla="*/ 2013756 w 2053231"/>
              <a:gd name="connsiteY46" fmla="*/ 933398 h 1662194"/>
              <a:gd name="connsiteX47" fmla="*/ 2020814 w 2053231"/>
              <a:gd name="connsiteY47" fmla="*/ 948060 h 1662194"/>
              <a:gd name="connsiteX48" fmla="*/ 1999694 w 2053231"/>
              <a:gd name="connsiteY48" fmla="*/ 1002071 h 1662194"/>
              <a:gd name="connsiteX49" fmla="*/ 1996260 w 2053231"/>
              <a:gd name="connsiteY49" fmla="*/ 1010788 h 1662194"/>
              <a:gd name="connsiteX50" fmla="*/ 1988056 w 2053231"/>
              <a:gd name="connsiteY50" fmla="*/ 1028144 h 1662194"/>
              <a:gd name="connsiteX51" fmla="*/ 1957824 w 2053231"/>
              <a:gd name="connsiteY51" fmla="*/ 1033281 h 1662194"/>
              <a:gd name="connsiteX52" fmla="*/ 1975645 w 2053231"/>
              <a:gd name="connsiteY52" fmla="*/ 1044674 h 1662194"/>
              <a:gd name="connsiteX53" fmla="*/ 2012817 w 2053231"/>
              <a:gd name="connsiteY53" fmla="*/ 1084246 h 1662194"/>
              <a:gd name="connsiteX54" fmla="*/ 1998013 w 2053231"/>
              <a:gd name="connsiteY54" fmla="*/ 1123751 h 1662194"/>
              <a:gd name="connsiteX55" fmla="*/ 1992789 w 2053231"/>
              <a:gd name="connsiteY55" fmla="*/ 1130104 h 1662194"/>
              <a:gd name="connsiteX56" fmla="*/ 2002236 w 2053231"/>
              <a:gd name="connsiteY56" fmla="*/ 1137903 h 1662194"/>
              <a:gd name="connsiteX57" fmla="*/ 2023435 w 2053231"/>
              <a:gd name="connsiteY57" fmla="*/ 1165899 h 1662194"/>
              <a:gd name="connsiteX58" fmla="*/ 2035208 w 2053231"/>
              <a:gd name="connsiteY58" fmla="*/ 1185490 h 1662194"/>
              <a:gd name="connsiteX59" fmla="*/ 2046850 w 2053231"/>
              <a:gd name="connsiteY59" fmla="*/ 1193215 h 1662194"/>
              <a:gd name="connsiteX60" fmla="*/ 2050187 w 2053231"/>
              <a:gd name="connsiteY60" fmla="*/ 1200006 h 1662194"/>
              <a:gd name="connsiteX61" fmla="*/ 2049991 w 2053231"/>
              <a:gd name="connsiteY61" fmla="*/ 1233932 h 1662194"/>
              <a:gd name="connsiteX62" fmla="*/ 2048331 w 2053231"/>
              <a:gd name="connsiteY62" fmla="*/ 1242710 h 1662194"/>
              <a:gd name="connsiteX63" fmla="*/ 2029492 w 2053231"/>
              <a:gd name="connsiteY63" fmla="*/ 1275930 h 1662194"/>
              <a:gd name="connsiteX64" fmla="*/ 2015196 w 2053231"/>
              <a:gd name="connsiteY64" fmla="*/ 1329833 h 1662194"/>
              <a:gd name="connsiteX65" fmla="*/ 2015859 w 2053231"/>
              <a:gd name="connsiteY65" fmla="*/ 1364335 h 1662194"/>
              <a:gd name="connsiteX66" fmla="*/ 2015170 w 2053231"/>
              <a:gd name="connsiteY66" fmla="*/ 1372232 h 1662194"/>
              <a:gd name="connsiteX67" fmla="*/ 2019257 w 2053231"/>
              <a:gd name="connsiteY67" fmla="*/ 1403832 h 1662194"/>
              <a:gd name="connsiteX68" fmla="*/ 2015624 w 2053231"/>
              <a:gd name="connsiteY68" fmla="*/ 1411223 h 1662194"/>
              <a:gd name="connsiteX69" fmla="*/ 1971985 w 2053231"/>
              <a:gd name="connsiteY69" fmla="*/ 1413782 h 1662194"/>
              <a:gd name="connsiteX70" fmla="*/ 1966206 w 2053231"/>
              <a:gd name="connsiteY70" fmla="*/ 1436993 h 1662194"/>
              <a:gd name="connsiteX71" fmla="*/ 1974002 w 2053231"/>
              <a:gd name="connsiteY71" fmla="*/ 1447754 h 1662194"/>
              <a:gd name="connsiteX72" fmla="*/ 1972546 w 2053231"/>
              <a:gd name="connsiteY72" fmla="*/ 1454950 h 1662194"/>
              <a:gd name="connsiteX73" fmla="*/ 1965671 w 2053231"/>
              <a:gd name="connsiteY73" fmla="*/ 1452516 h 1662194"/>
              <a:gd name="connsiteX74" fmla="*/ 1928933 w 2053231"/>
              <a:gd name="connsiteY74" fmla="*/ 1428314 h 1662194"/>
              <a:gd name="connsiteX75" fmla="*/ 1875468 w 2053231"/>
              <a:gd name="connsiteY75" fmla="*/ 1394863 h 1662194"/>
              <a:gd name="connsiteX76" fmla="*/ 1866020 w 2053231"/>
              <a:gd name="connsiteY76" fmla="*/ 1400268 h 1662194"/>
              <a:gd name="connsiteX77" fmla="*/ 1858896 w 2053231"/>
              <a:gd name="connsiteY77" fmla="*/ 1404990 h 1662194"/>
              <a:gd name="connsiteX78" fmla="*/ 1842400 w 2053231"/>
              <a:gd name="connsiteY78" fmla="*/ 1400216 h 1662194"/>
              <a:gd name="connsiteX79" fmla="*/ 1832282 w 2053231"/>
              <a:gd name="connsiteY79" fmla="*/ 1388684 h 1662194"/>
              <a:gd name="connsiteX80" fmla="*/ 1831925 w 2053231"/>
              <a:gd name="connsiteY80" fmla="*/ 1385578 h 1662194"/>
              <a:gd name="connsiteX81" fmla="*/ 1832843 w 2053231"/>
              <a:gd name="connsiteY81" fmla="*/ 1384401 h 1662194"/>
              <a:gd name="connsiteX82" fmla="*/ 1834049 w 2053231"/>
              <a:gd name="connsiteY82" fmla="*/ 1383903 h 1662194"/>
              <a:gd name="connsiteX83" fmla="*/ 1833405 w 2053231"/>
              <a:gd name="connsiteY83" fmla="*/ 1383680 h 1662194"/>
              <a:gd name="connsiteX84" fmla="*/ 1832843 w 2053231"/>
              <a:gd name="connsiteY84" fmla="*/ 1384401 h 1662194"/>
              <a:gd name="connsiteX85" fmla="*/ 1827631 w 2053231"/>
              <a:gd name="connsiteY85" fmla="*/ 1386555 h 1662194"/>
              <a:gd name="connsiteX86" fmla="*/ 1814508 w 2053231"/>
              <a:gd name="connsiteY86" fmla="*/ 1394492 h 1662194"/>
              <a:gd name="connsiteX87" fmla="*/ 1725537 w 2053231"/>
              <a:gd name="connsiteY87" fmla="*/ 1369261 h 1662194"/>
              <a:gd name="connsiteX88" fmla="*/ 1121393 w 2053231"/>
              <a:gd name="connsiteY88" fmla="*/ 1300561 h 1662194"/>
              <a:gd name="connsiteX89" fmla="*/ 1087231 w 2053231"/>
              <a:gd name="connsiteY89" fmla="*/ 1303770 h 1662194"/>
              <a:gd name="connsiteX90" fmla="*/ 847271 w 2053231"/>
              <a:gd name="connsiteY90" fmla="*/ 1325173 h 1662194"/>
              <a:gd name="connsiteX91" fmla="*/ 609922 w 2053231"/>
              <a:gd name="connsiteY91" fmla="*/ 1411659 h 1662194"/>
              <a:gd name="connsiteX92" fmla="*/ 481993 w 2053231"/>
              <a:gd name="connsiteY92" fmla="*/ 1527291 h 1662194"/>
              <a:gd name="connsiteX93" fmla="*/ 428986 w 2053231"/>
              <a:gd name="connsiteY93" fmla="*/ 1579832 h 1662194"/>
              <a:gd name="connsiteX94" fmla="*/ 381477 w 2053231"/>
              <a:gd name="connsiteY94" fmla="*/ 1638123 h 1662194"/>
              <a:gd name="connsiteX95" fmla="*/ 363420 w 2053231"/>
              <a:gd name="connsiteY95" fmla="*/ 1650118 h 1662194"/>
              <a:gd name="connsiteX96" fmla="*/ 357693 w 2053231"/>
              <a:gd name="connsiteY96" fmla="*/ 1650190 h 1662194"/>
              <a:gd name="connsiteX97" fmla="*/ 352667 w 2053231"/>
              <a:gd name="connsiteY97" fmla="*/ 1646846 h 1662194"/>
              <a:gd name="connsiteX98" fmla="*/ 354028 w 2053231"/>
              <a:gd name="connsiteY98" fmla="*/ 1641955 h 1662194"/>
              <a:gd name="connsiteX99" fmla="*/ 357289 w 2053231"/>
              <a:gd name="connsiteY99" fmla="*/ 1639422 h 1662194"/>
              <a:gd name="connsiteX100" fmla="*/ 371784 w 2053231"/>
              <a:gd name="connsiteY100" fmla="*/ 1623550 h 1662194"/>
              <a:gd name="connsiteX101" fmla="*/ 370883 w 2053231"/>
              <a:gd name="connsiteY101" fmla="*/ 1614616 h 1662194"/>
              <a:gd name="connsiteX102" fmla="*/ 373124 w 2053231"/>
              <a:gd name="connsiteY102" fmla="*/ 1608241 h 1662194"/>
              <a:gd name="connsiteX103" fmla="*/ 386470 w 2053231"/>
              <a:gd name="connsiteY103" fmla="*/ 1602340 h 1662194"/>
              <a:gd name="connsiteX104" fmla="*/ 355700 w 2053231"/>
              <a:gd name="connsiteY104" fmla="*/ 1625181 h 1662194"/>
              <a:gd name="connsiteX105" fmla="*/ 349826 w 2053231"/>
              <a:gd name="connsiteY105" fmla="*/ 1638219 h 1662194"/>
              <a:gd name="connsiteX106" fmla="*/ 337986 w 2053231"/>
              <a:gd name="connsiteY106" fmla="*/ 1639466 h 1662194"/>
              <a:gd name="connsiteX107" fmla="*/ 330482 w 2053231"/>
              <a:gd name="connsiteY107" fmla="*/ 1641657 h 1662194"/>
              <a:gd name="connsiteX108" fmla="*/ 317482 w 2053231"/>
              <a:gd name="connsiteY108" fmla="*/ 1660871 h 1662194"/>
              <a:gd name="connsiteX109" fmla="*/ 314646 w 2053231"/>
              <a:gd name="connsiteY109" fmla="*/ 1662102 h 1662194"/>
              <a:gd name="connsiteX110" fmla="*/ 311554 w 2053231"/>
              <a:gd name="connsiteY110" fmla="*/ 1661070 h 1662194"/>
              <a:gd name="connsiteX111" fmla="*/ 311545 w 2053231"/>
              <a:gd name="connsiteY111" fmla="*/ 1655134 h 1662194"/>
              <a:gd name="connsiteX112" fmla="*/ 314614 w 2053231"/>
              <a:gd name="connsiteY112" fmla="*/ 1645462 h 1662194"/>
              <a:gd name="connsiteX113" fmla="*/ 313142 w 2053231"/>
              <a:gd name="connsiteY113" fmla="*/ 1638607 h 1662194"/>
              <a:gd name="connsiteX114" fmla="*/ 314556 w 2053231"/>
              <a:gd name="connsiteY114" fmla="*/ 1623053 h 1662194"/>
              <a:gd name="connsiteX115" fmla="*/ 319806 w 2053231"/>
              <a:gd name="connsiteY115" fmla="*/ 1599255 h 1662194"/>
              <a:gd name="connsiteX116" fmla="*/ 323146 w 2053231"/>
              <a:gd name="connsiteY116" fmla="*/ 1592843 h 1662194"/>
              <a:gd name="connsiteX117" fmla="*/ 325583 w 2053231"/>
              <a:gd name="connsiteY117" fmla="*/ 1589975 h 1662194"/>
              <a:gd name="connsiteX118" fmla="*/ 370015 w 2053231"/>
              <a:gd name="connsiteY118" fmla="*/ 1496536 h 1662194"/>
              <a:gd name="connsiteX119" fmla="*/ 423387 w 2053231"/>
              <a:gd name="connsiteY119" fmla="*/ 1432474 h 1662194"/>
              <a:gd name="connsiteX120" fmla="*/ 424653 w 2053231"/>
              <a:gd name="connsiteY120" fmla="*/ 1429888 h 1662194"/>
              <a:gd name="connsiteX121" fmla="*/ 398488 w 2053231"/>
              <a:gd name="connsiteY121" fmla="*/ 1443730 h 1662194"/>
              <a:gd name="connsiteX122" fmla="*/ 344235 w 2053231"/>
              <a:gd name="connsiteY122" fmla="*/ 1498251 h 1662194"/>
              <a:gd name="connsiteX123" fmla="*/ 311709 w 2053231"/>
              <a:gd name="connsiteY123" fmla="*/ 1532174 h 1662194"/>
              <a:gd name="connsiteX124" fmla="*/ 307346 w 2053231"/>
              <a:gd name="connsiteY124" fmla="*/ 1538378 h 1662194"/>
              <a:gd name="connsiteX125" fmla="*/ 303885 w 2053231"/>
              <a:gd name="connsiteY125" fmla="*/ 1540312 h 1662194"/>
              <a:gd name="connsiteX126" fmla="*/ 300616 w 2053231"/>
              <a:gd name="connsiteY126" fmla="*/ 1536182 h 1662194"/>
              <a:gd name="connsiteX127" fmla="*/ 301738 w 2053231"/>
              <a:gd name="connsiteY127" fmla="*/ 1520154 h 1662194"/>
              <a:gd name="connsiteX128" fmla="*/ 325516 w 2053231"/>
              <a:gd name="connsiteY128" fmla="*/ 1487494 h 1662194"/>
              <a:gd name="connsiteX129" fmla="*/ 359878 w 2053231"/>
              <a:gd name="connsiteY129" fmla="*/ 1448180 h 1662194"/>
              <a:gd name="connsiteX130" fmla="*/ 361202 w 2053231"/>
              <a:gd name="connsiteY130" fmla="*/ 1443774 h 1662194"/>
              <a:gd name="connsiteX131" fmla="*/ 341396 w 2053231"/>
              <a:gd name="connsiteY131" fmla="*/ 1463217 h 1662194"/>
              <a:gd name="connsiteX132" fmla="*/ 321920 w 2053231"/>
              <a:gd name="connsiteY132" fmla="*/ 1481922 h 1662194"/>
              <a:gd name="connsiteX133" fmla="*/ 316026 w 2053231"/>
              <a:gd name="connsiteY133" fmla="*/ 1483817 h 1662194"/>
              <a:gd name="connsiteX134" fmla="*/ 313293 w 2053231"/>
              <a:gd name="connsiteY134" fmla="*/ 1476640 h 1662194"/>
              <a:gd name="connsiteX135" fmla="*/ 320987 w 2053231"/>
              <a:gd name="connsiteY135" fmla="*/ 1457363 h 1662194"/>
              <a:gd name="connsiteX136" fmla="*/ 366421 w 2053231"/>
              <a:gd name="connsiteY136" fmla="*/ 1404350 h 1662194"/>
              <a:gd name="connsiteX137" fmla="*/ 388676 w 2053231"/>
              <a:gd name="connsiteY137" fmla="*/ 1374043 h 1662194"/>
              <a:gd name="connsiteX138" fmla="*/ 388815 w 2053231"/>
              <a:gd name="connsiteY138" fmla="*/ 1366891 h 1662194"/>
              <a:gd name="connsiteX139" fmla="*/ 399152 w 2053231"/>
              <a:gd name="connsiteY139" fmla="*/ 1354187 h 1662194"/>
              <a:gd name="connsiteX140" fmla="*/ 406566 w 2053231"/>
              <a:gd name="connsiteY140" fmla="*/ 1351394 h 1662194"/>
              <a:gd name="connsiteX141" fmla="*/ 482069 w 2053231"/>
              <a:gd name="connsiteY141" fmla="*/ 1267205 h 1662194"/>
              <a:gd name="connsiteX142" fmla="*/ 518959 w 2053231"/>
              <a:gd name="connsiteY142" fmla="*/ 1238829 h 1662194"/>
              <a:gd name="connsiteX143" fmla="*/ 518669 w 2053231"/>
              <a:gd name="connsiteY143" fmla="*/ 1236900 h 1662194"/>
              <a:gd name="connsiteX144" fmla="*/ 518032 w 2053231"/>
              <a:gd name="connsiteY144" fmla="*/ 1234863 h 1662194"/>
              <a:gd name="connsiteX145" fmla="*/ 466046 w 2053231"/>
              <a:gd name="connsiteY145" fmla="*/ 1277315 h 1662194"/>
              <a:gd name="connsiteX146" fmla="*/ 333346 w 2053231"/>
              <a:gd name="connsiteY146" fmla="*/ 1401587 h 1662194"/>
              <a:gd name="connsiteX147" fmla="*/ 295020 w 2053231"/>
              <a:gd name="connsiteY147" fmla="*/ 1449030 h 1662194"/>
              <a:gd name="connsiteX148" fmla="*/ 267879 w 2053231"/>
              <a:gd name="connsiteY148" fmla="*/ 1479137 h 1662194"/>
              <a:gd name="connsiteX149" fmla="*/ 252355 w 2053231"/>
              <a:gd name="connsiteY149" fmla="*/ 1485233 h 1662194"/>
              <a:gd name="connsiteX150" fmla="*/ 245464 w 2053231"/>
              <a:gd name="connsiteY150" fmla="*/ 1481225 h 1662194"/>
              <a:gd name="connsiteX151" fmla="*/ 248199 w 2053231"/>
              <a:gd name="connsiteY151" fmla="*/ 1475198 h 1662194"/>
              <a:gd name="connsiteX152" fmla="*/ 249719 w 2053231"/>
              <a:gd name="connsiteY152" fmla="*/ 1474298 h 1662194"/>
              <a:gd name="connsiteX153" fmla="*/ 265022 w 2053231"/>
              <a:gd name="connsiteY153" fmla="*/ 1457187 h 1662194"/>
              <a:gd name="connsiteX154" fmla="*/ 264042 w 2053231"/>
              <a:gd name="connsiteY154" fmla="*/ 1450679 h 1662194"/>
              <a:gd name="connsiteX155" fmla="*/ 265994 w 2053231"/>
              <a:gd name="connsiteY155" fmla="*/ 1443103 h 1662194"/>
              <a:gd name="connsiteX156" fmla="*/ 277856 w 2053231"/>
              <a:gd name="connsiteY156" fmla="*/ 1438342 h 1662194"/>
              <a:gd name="connsiteX157" fmla="*/ 262409 w 2053231"/>
              <a:gd name="connsiteY157" fmla="*/ 1442012 h 1662194"/>
              <a:gd name="connsiteX158" fmla="*/ 244092 w 2053231"/>
              <a:gd name="connsiteY158" fmla="*/ 1469157 h 1662194"/>
              <a:gd name="connsiteX159" fmla="*/ 241101 w 2053231"/>
              <a:gd name="connsiteY159" fmla="*/ 1474951 h 1662194"/>
              <a:gd name="connsiteX160" fmla="*/ 230946 w 2053231"/>
              <a:gd name="connsiteY160" fmla="*/ 1474930 h 1662194"/>
              <a:gd name="connsiteX161" fmla="*/ 222875 w 2053231"/>
              <a:gd name="connsiteY161" fmla="*/ 1477019 h 1662194"/>
              <a:gd name="connsiteX162" fmla="*/ 210022 w 2053231"/>
              <a:gd name="connsiteY162" fmla="*/ 1495743 h 1662194"/>
              <a:gd name="connsiteX163" fmla="*/ 204551 w 2053231"/>
              <a:gd name="connsiteY163" fmla="*/ 1496049 h 1662194"/>
              <a:gd name="connsiteX164" fmla="*/ 203865 w 2053231"/>
              <a:gd name="connsiteY164" fmla="*/ 1490741 h 1662194"/>
              <a:gd name="connsiteX165" fmla="*/ 206053 w 2053231"/>
              <a:gd name="connsiteY165" fmla="*/ 1482552 h 1662194"/>
              <a:gd name="connsiteX166" fmla="*/ 202817 w 2053231"/>
              <a:gd name="connsiteY166" fmla="*/ 1469093 h 1662194"/>
              <a:gd name="connsiteX167" fmla="*/ 202700 w 2053231"/>
              <a:gd name="connsiteY167" fmla="*/ 1461708 h 1662194"/>
              <a:gd name="connsiteX168" fmla="*/ 211471 w 2053231"/>
              <a:gd name="connsiteY168" fmla="*/ 1431976 h 1662194"/>
              <a:gd name="connsiteX169" fmla="*/ 213105 w 2053231"/>
              <a:gd name="connsiteY169" fmla="*/ 1428166 h 1662194"/>
              <a:gd name="connsiteX170" fmla="*/ 218896 w 2053231"/>
              <a:gd name="connsiteY170" fmla="*/ 1421914 h 1662194"/>
              <a:gd name="connsiteX171" fmla="*/ 259072 w 2053231"/>
              <a:gd name="connsiteY171" fmla="*/ 1336129 h 1662194"/>
              <a:gd name="connsiteX172" fmla="*/ 318969 w 2053231"/>
              <a:gd name="connsiteY172" fmla="*/ 1264095 h 1662194"/>
              <a:gd name="connsiteX173" fmla="*/ 295279 w 2053231"/>
              <a:gd name="connsiteY173" fmla="*/ 1275310 h 1662194"/>
              <a:gd name="connsiteX174" fmla="*/ 240496 w 2053231"/>
              <a:gd name="connsiteY174" fmla="*/ 1328516 h 1662194"/>
              <a:gd name="connsiteX175" fmla="*/ 203608 w 2053231"/>
              <a:gd name="connsiteY175" fmla="*/ 1367190 h 1662194"/>
              <a:gd name="connsiteX176" fmla="*/ 200363 w 2053231"/>
              <a:gd name="connsiteY176" fmla="*/ 1372023 h 1662194"/>
              <a:gd name="connsiteX177" fmla="*/ 196243 w 2053231"/>
              <a:gd name="connsiteY177" fmla="*/ 1374706 h 1662194"/>
              <a:gd name="connsiteX178" fmla="*/ 192975 w 2053231"/>
              <a:gd name="connsiteY178" fmla="*/ 1369850 h 1662194"/>
              <a:gd name="connsiteX179" fmla="*/ 196298 w 2053231"/>
              <a:gd name="connsiteY179" fmla="*/ 1350114 h 1662194"/>
              <a:gd name="connsiteX180" fmla="*/ 220823 w 2053231"/>
              <a:gd name="connsiteY180" fmla="*/ 1319488 h 1662194"/>
              <a:gd name="connsiteX181" fmla="*/ 254952 w 2053231"/>
              <a:gd name="connsiteY181" fmla="*/ 1277152 h 1662194"/>
              <a:gd name="connsiteX182" fmla="*/ 231829 w 2053231"/>
              <a:gd name="connsiteY182" fmla="*/ 1300220 h 1662194"/>
              <a:gd name="connsiteX183" fmla="*/ 213856 w 2053231"/>
              <a:gd name="connsiteY183" fmla="*/ 1317178 h 1662194"/>
              <a:gd name="connsiteX184" fmla="*/ 208292 w 2053231"/>
              <a:gd name="connsiteY184" fmla="*/ 1318335 h 1662194"/>
              <a:gd name="connsiteX185" fmla="*/ 206069 w 2053231"/>
              <a:gd name="connsiteY185" fmla="*/ 1312353 h 1662194"/>
              <a:gd name="connsiteX186" fmla="*/ 214792 w 2053231"/>
              <a:gd name="connsiteY186" fmla="*/ 1290375 h 1662194"/>
              <a:gd name="connsiteX187" fmla="*/ 233212 w 2053231"/>
              <a:gd name="connsiteY187" fmla="*/ 1268314 h 1662194"/>
              <a:gd name="connsiteX188" fmla="*/ 209985 w 2053231"/>
              <a:gd name="connsiteY188" fmla="*/ 1274547 h 1662194"/>
              <a:gd name="connsiteX189" fmla="*/ 226792 w 2053231"/>
              <a:gd name="connsiteY189" fmla="*/ 1254963 h 1662194"/>
              <a:gd name="connsiteX190" fmla="*/ 254893 w 2053231"/>
              <a:gd name="connsiteY190" fmla="*/ 1243720 h 1662194"/>
              <a:gd name="connsiteX191" fmla="*/ 265174 w 2053231"/>
              <a:gd name="connsiteY191" fmla="*/ 1231381 h 1662194"/>
              <a:gd name="connsiteX192" fmla="*/ 274983 w 2053231"/>
              <a:gd name="connsiteY192" fmla="*/ 1218089 h 1662194"/>
              <a:gd name="connsiteX193" fmla="*/ 276097 w 2053231"/>
              <a:gd name="connsiteY193" fmla="*/ 1206423 h 1662194"/>
              <a:gd name="connsiteX194" fmla="*/ 284393 w 2053231"/>
              <a:gd name="connsiteY194" fmla="*/ 1188942 h 1662194"/>
              <a:gd name="connsiteX195" fmla="*/ 285564 w 2053231"/>
              <a:gd name="connsiteY195" fmla="*/ 1188660 h 1662194"/>
              <a:gd name="connsiteX196" fmla="*/ 292146 w 2053231"/>
              <a:gd name="connsiteY196" fmla="*/ 1179596 h 1662194"/>
              <a:gd name="connsiteX197" fmla="*/ 298508 w 2053231"/>
              <a:gd name="connsiteY197" fmla="*/ 1170539 h 1662194"/>
              <a:gd name="connsiteX198" fmla="*/ 299955 w 2053231"/>
              <a:gd name="connsiteY198" fmla="*/ 1169157 h 1662194"/>
              <a:gd name="connsiteX199" fmla="*/ 332770 w 2053231"/>
              <a:gd name="connsiteY199" fmla="*/ 1112935 h 1662194"/>
              <a:gd name="connsiteX200" fmla="*/ 335024 w 2053231"/>
              <a:gd name="connsiteY200" fmla="*/ 1110316 h 1662194"/>
              <a:gd name="connsiteX201" fmla="*/ 249476 w 2053231"/>
              <a:gd name="connsiteY201" fmla="*/ 1121069 h 1662194"/>
              <a:gd name="connsiteX202" fmla="*/ 144761 w 2053231"/>
              <a:gd name="connsiteY202" fmla="*/ 1165054 h 1662194"/>
              <a:gd name="connsiteX203" fmla="*/ 147959 w 2053231"/>
              <a:gd name="connsiteY203" fmla="*/ 1142293 h 1662194"/>
              <a:gd name="connsiteX204" fmla="*/ 140945 w 2053231"/>
              <a:gd name="connsiteY204" fmla="*/ 1122784 h 1662194"/>
              <a:gd name="connsiteX205" fmla="*/ 132995 w 2053231"/>
              <a:gd name="connsiteY205" fmla="*/ 1080169 h 1662194"/>
              <a:gd name="connsiteX206" fmla="*/ 132932 w 2053231"/>
              <a:gd name="connsiteY206" fmla="*/ 1073145 h 1662194"/>
              <a:gd name="connsiteX207" fmla="*/ 107471 w 2053231"/>
              <a:gd name="connsiteY207" fmla="*/ 1069641 h 1662194"/>
              <a:gd name="connsiteX208" fmla="*/ 237170 w 2053231"/>
              <a:gd name="connsiteY208" fmla="*/ 944501 h 1662194"/>
              <a:gd name="connsiteX209" fmla="*/ 141885 w 2053231"/>
              <a:gd name="connsiteY209" fmla="*/ 970482 h 1662194"/>
              <a:gd name="connsiteX210" fmla="*/ 122894 w 2053231"/>
              <a:gd name="connsiteY210" fmla="*/ 933690 h 1662194"/>
              <a:gd name="connsiteX211" fmla="*/ 164349 w 2053231"/>
              <a:gd name="connsiteY211" fmla="*/ 898983 h 1662194"/>
              <a:gd name="connsiteX212" fmla="*/ 171729 w 2053231"/>
              <a:gd name="connsiteY212" fmla="*/ 832835 h 1662194"/>
              <a:gd name="connsiteX213" fmla="*/ 154363 w 2053231"/>
              <a:gd name="connsiteY213" fmla="*/ 773093 h 1662194"/>
              <a:gd name="connsiteX214" fmla="*/ 131631 w 2053231"/>
              <a:gd name="connsiteY214" fmla="*/ 754718 h 1662194"/>
              <a:gd name="connsiteX215" fmla="*/ 97724 w 2053231"/>
              <a:gd name="connsiteY215" fmla="*/ 721457 h 1662194"/>
              <a:gd name="connsiteX216" fmla="*/ 76752 w 2053231"/>
              <a:gd name="connsiteY216" fmla="*/ 700842 h 1662194"/>
              <a:gd name="connsiteX217" fmla="*/ 16087 w 2053231"/>
              <a:gd name="connsiteY217" fmla="*/ 711242 h 1662194"/>
              <a:gd name="connsiteX218" fmla="*/ 90653 w 2053231"/>
              <a:gd name="connsiteY218" fmla="*/ 654584 h 1662194"/>
              <a:gd name="connsiteX219" fmla="*/ 24812 w 2053231"/>
              <a:gd name="connsiteY219" fmla="*/ 663584 h 1662194"/>
              <a:gd name="connsiteX220" fmla="*/ 2404 w 2053231"/>
              <a:gd name="connsiteY220" fmla="*/ 660583 h 1662194"/>
              <a:gd name="connsiteX221" fmla="*/ 12183 w 2053231"/>
              <a:gd name="connsiteY221" fmla="*/ 642689 h 1662194"/>
              <a:gd name="connsiteX222" fmla="*/ 56815 w 2053231"/>
              <a:gd name="connsiteY222" fmla="*/ 611508 h 1662194"/>
              <a:gd name="connsiteX223" fmla="*/ 146002 w 2053231"/>
              <a:gd name="connsiteY223" fmla="*/ 528070 h 1662194"/>
              <a:gd name="connsiteX224" fmla="*/ 53605 w 2053231"/>
              <a:gd name="connsiteY224" fmla="*/ 568128 h 1662194"/>
              <a:gd name="connsiteX225" fmla="*/ 144533 w 2053231"/>
              <a:gd name="connsiteY225" fmla="*/ 482331 h 1662194"/>
              <a:gd name="connsiteX226" fmla="*/ 163364 w 2053231"/>
              <a:gd name="connsiteY226" fmla="*/ 454197 h 1662194"/>
              <a:gd name="connsiteX227" fmla="*/ 199601 w 2053231"/>
              <a:gd name="connsiteY227" fmla="*/ 384777 h 1662194"/>
              <a:gd name="connsiteX228" fmla="*/ 196137 w 2053231"/>
              <a:gd name="connsiteY228" fmla="*/ 377142 h 1662194"/>
              <a:gd name="connsiteX229" fmla="*/ 144214 w 2053231"/>
              <a:gd name="connsiteY229" fmla="*/ 389913 h 1662194"/>
              <a:gd name="connsiteX230" fmla="*/ 205134 w 2053231"/>
              <a:gd name="connsiteY230" fmla="*/ 330564 h 1662194"/>
              <a:gd name="connsiteX231" fmla="*/ 270335 w 2053231"/>
              <a:gd name="connsiteY231" fmla="*/ 284275 h 1662194"/>
              <a:gd name="connsiteX232" fmla="*/ 220394 w 2053231"/>
              <a:gd name="connsiteY232" fmla="*/ 292619 h 1662194"/>
              <a:gd name="connsiteX233" fmla="*/ 154123 w 2053231"/>
              <a:gd name="connsiteY233" fmla="*/ 320046 h 1662194"/>
              <a:gd name="connsiteX234" fmla="*/ 128340 w 2053231"/>
              <a:gd name="connsiteY234" fmla="*/ 311465 h 1662194"/>
              <a:gd name="connsiteX235" fmla="*/ 188414 w 2053231"/>
              <a:gd name="connsiteY235" fmla="*/ 267772 h 1662194"/>
              <a:gd name="connsiteX236" fmla="*/ 223517 w 2053231"/>
              <a:gd name="connsiteY236" fmla="*/ 247329 h 1662194"/>
              <a:gd name="connsiteX237" fmla="*/ 236566 w 2053231"/>
              <a:gd name="connsiteY237" fmla="*/ 232111 h 1662194"/>
              <a:gd name="connsiteX238" fmla="*/ 272158 w 2053231"/>
              <a:gd name="connsiteY238" fmla="*/ 178219 h 1662194"/>
              <a:gd name="connsiteX239" fmla="*/ 391098 w 2053231"/>
              <a:gd name="connsiteY239" fmla="*/ 116554 h 1662194"/>
              <a:gd name="connsiteX240" fmla="*/ 824736 w 2053231"/>
              <a:gd name="connsiteY240" fmla="*/ 7349 h 1662194"/>
              <a:gd name="connsiteX241" fmla="*/ 916305 w 2053231"/>
              <a:gd name="connsiteY241" fmla="*/ 445 h 1662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Lst>
            <a:rect l="l" t="t" r="r" b="b"/>
            <a:pathLst>
              <a:path w="2053231" h="1662194">
                <a:moveTo>
                  <a:pt x="520698" y="1336286"/>
                </a:moveTo>
                <a:cubicBezTo>
                  <a:pt x="493631" y="1354399"/>
                  <a:pt x="468499" y="1374385"/>
                  <a:pt x="450255" y="1401286"/>
                </a:cubicBezTo>
                <a:cubicBezTo>
                  <a:pt x="474217" y="1380128"/>
                  <a:pt x="498161" y="1358850"/>
                  <a:pt x="522124" y="1337692"/>
                </a:cubicBezTo>
                <a:cubicBezTo>
                  <a:pt x="521611" y="1337225"/>
                  <a:pt x="521210" y="1336753"/>
                  <a:pt x="520698" y="1336286"/>
                </a:cubicBezTo>
                <a:close/>
                <a:moveTo>
                  <a:pt x="356022" y="1224326"/>
                </a:moveTo>
                <a:cubicBezTo>
                  <a:pt x="353624" y="1225255"/>
                  <a:pt x="351007" y="1226191"/>
                  <a:pt x="348499" y="1227123"/>
                </a:cubicBezTo>
                <a:cubicBezTo>
                  <a:pt x="346610" y="1229246"/>
                  <a:pt x="344595" y="1231252"/>
                  <a:pt x="342726" y="1233496"/>
                </a:cubicBezTo>
                <a:cubicBezTo>
                  <a:pt x="343128" y="1233967"/>
                  <a:pt x="343639" y="1234433"/>
                  <a:pt x="344041" y="1234905"/>
                </a:cubicBezTo>
                <a:cubicBezTo>
                  <a:pt x="348035" y="1231379"/>
                  <a:pt x="352028" y="1227852"/>
                  <a:pt x="356022" y="1224326"/>
                </a:cubicBezTo>
                <a:close/>
                <a:moveTo>
                  <a:pt x="2051486" y="693085"/>
                </a:moveTo>
                <a:lnTo>
                  <a:pt x="2052521" y="699027"/>
                </a:lnTo>
                <a:cubicBezTo>
                  <a:pt x="2052973" y="701801"/>
                  <a:pt x="2053227" y="703634"/>
                  <a:pt x="2053231" y="704209"/>
                </a:cubicBezTo>
                <a:cubicBezTo>
                  <a:pt x="2053232" y="705042"/>
                  <a:pt x="2052996" y="704645"/>
                  <a:pt x="2052578" y="703324"/>
                </a:cubicBezTo>
                <a:lnTo>
                  <a:pt x="2051150" y="698083"/>
                </a:lnTo>
                <a:close/>
                <a:moveTo>
                  <a:pt x="2047071" y="666050"/>
                </a:moveTo>
                <a:cubicBezTo>
                  <a:pt x="2050290" y="667927"/>
                  <a:pt x="2051845" y="676823"/>
                  <a:pt x="2051782" y="688658"/>
                </a:cubicBezTo>
                <a:lnTo>
                  <a:pt x="2051486" y="693085"/>
                </a:lnTo>
                <a:lnTo>
                  <a:pt x="2050633" y="688201"/>
                </a:lnTo>
                <a:cubicBezTo>
                  <a:pt x="2049845" y="683863"/>
                  <a:pt x="2048914" y="678901"/>
                  <a:pt x="2047896" y="673632"/>
                </a:cubicBezTo>
                <a:lnTo>
                  <a:pt x="2046450" y="666352"/>
                </a:lnTo>
                <a:close/>
                <a:moveTo>
                  <a:pt x="916305" y="445"/>
                </a:moveTo>
                <a:cubicBezTo>
                  <a:pt x="1368523" y="-12890"/>
                  <a:pt x="1730383" y="278428"/>
                  <a:pt x="1732589" y="282783"/>
                </a:cubicBezTo>
                <a:cubicBezTo>
                  <a:pt x="1743479" y="304585"/>
                  <a:pt x="1763682" y="313475"/>
                  <a:pt x="1782474" y="324713"/>
                </a:cubicBezTo>
                <a:cubicBezTo>
                  <a:pt x="1798852" y="334580"/>
                  <a:pt x="1816308" y="345016"/>
                  <a:pt x="1825119" y="362527"/>
                </a:cubicBezTo>
                <a:cubicBezTo>
                  <a:pt x="1836775" y="385756"/>
                  <a:pt x="1810823" y="367248"/>
                  <a:pt x="1807900" y="376431"/>
                </a:cubicBezTo>
                <a:cubicBezTo>
                  <a:pt x="1818512" y="388309"/>
                  <a:pt x="1833810" y="399060"/>
                  <a:pt x="1839516" y="412799"/>
                </a:cubicBezTo>
                <a:cubicBezTo>
                  <a:pt x="1860006" y="462502"/>
                  <a:pt x="1893379" y="498084"/>
                  <a:pt x="1939352" y="525003"/>
                </a:cubicBezTo>
                <a:cubicBezTo>
                  <a:pt x="1952550" y="532797"/>
                  <a:pt x="1962664" y="547235"/>
                  <a:pt x="1979384" y="549095"/>
                </a:cubicBezTo>
                <a:cubicBezTo>
                  <a:pt x="2016500" y="553055"/>
                  <a:pt x="2011060" y="593940"/>
                  <a:pt x="2032970" y="611252"/>
                </a:cubicBezTo>
                <a:cubicBezTo>
                  <a:pt x="2035035" y="612878"/>
                  <a:pt x="2040093" y="634967"/>
                  <a:pt x="2044637" y="657225"/>
                </a:cubicBezTo>
                <a:lnTo>
                  <a:pt x="2046450" y="666352"/>
                </a:lnTo>
                <a:lnTo>
                  <a:pt x="2043509" y="667781"/>
                </a:lnTo>
                <a:lnTo>
                  <a:pt x="2042196" y="662709"/>
                </a:lnTo>
                <a:cubicBezTo>
                  <a:pt x="2039117" y="651261"/>
                  <a:pt x="2036317" y="642514"/>
                  <a:pt x="2035244" y="644730"/>
                </a:cubicBezTo>
                <a:cubicBezTo>
                  <a:pt x="2032399" y="650763"/>
                  <a:pt x="2027469" y="656137"/>
                  <a:pt x="2031373" y="663758"/>
                </a:cubicBezTo>
                <a:cubicBezTo>
                  <a:pt x="2032563" y="666171"/>
                  <a:pt x="2033366" y="673027"/>
                  <a:pt x="2036702" y="672471"/>
                </a:cubicBezTo>
                <a:cubicBezTo>
                  <a:pt x="2037814" y="672286"/>
                  <a:pt x="2039206" y="671278"/>
                  <a:pt x="2040989" y="669007"/>
                </a:cubicBezTo>
                <a:lnTo>
                  <a:pt x="2043509" y="667781"/>
                </a:lnTo>
                <a:lnTo>
                  <a:pt x="2045314" y="674752"/>
                </a:lnTo>
                <a:cubicBezTo>
                  <a:pt x="2047384" y="682973"/>
                  <a:pt x="2049365" y="691170"/>
                  <a:pt x="2050827" y="696895"/>
                </a:cubicBezTo>
                <a:lnTo>
                  <a:pt x="2051150" y="698083"/>
                </a:lnTo>
                <a:lnTo>
                  <a:pt x="2050479" y="708103"/>
                </a:lnTo>
                <a:cubicBezTo>
                  <a:pt x="2047138" y="735607"/>
                  <a:pt x="2037413" y="766704"/>
                  <a:pt x="2021667" y="768748"/>
                </a:cubicBezTo>
                <a:cubicBezTo>
                  <a:pt x="2038322" y="801742"/>
                  <a:pt x="2038322" y="801742"/>
                  <a:pt x="2001026" y="807600"/>
                </a:cubicBezTo>
                <a:cubicBezTo>
                  <a:pt x="2018815" y="828322"/>
                  <a:pt x="2019630" y="833746"/>
                  <a:pt x="2003043" y="841573"/>
                </a:cubicBezTo>
                <a:cubicBezTo>
                  <a:pt x="1987078" y="849136"/>
                  <a:pt x="1968540" y="852062"/>
                  <a:pt x="1954455" y="863318"/>
                </a:cubicBezTo>
                <a:cubicBezTo>
                  <a:pt x="1973021" y="889948"/>
                  <a:pt x="1981793" y="921149"/>
                  <a:pt x="2013756" y="933398"/>
                </a:cubicBezTo>
                <a:cubicBezTo>
                  <a:pt x="2018784" y="935289"/>
                  <a:pt x="2023200" y="943377"/>
                  <a:pt x="2020814" y="948060"/>
                </a:cubicBezTo>
                <a:cubicBezTo>
                  <a:pt x="2012501" y="965421"/>
                  <a:pt x="2032981" y="997439"/>
                  <a:pt x="1999694" y="1002071"/>
                </a:cubicBezTo>
                <a:cubicBezTo>
                  <a:pt x="1995595" y="1002694"/>
                  <a:pt x="1992260" y="1006198"/>
                  <a:pt x="1996260" y="1010788"/>
                </a:cubicBezTo>
                <a:cubicBezTo>
                  <a:pt x="2009977" y="1026437"/>
                  <a:pt x="1996091" y="1025815"/>
                  <a:pt x="1988056" y="1028144"/>
                </a:cubicBezTo>
                <a:cubicBezTo>
                  <a:pt x="1978318" y="1030895"/>
                  <a:pt x="1965850" y="1024289"/>
                  <a:pt x="1957824" y="1033281"/>
                </a:cubicBezTo>
                <a:cubicBezTo>
                  <a:pt x="1961396" y="1042367"/>
                  <a:pt x="1969502" y="1041973"/>
                  <a:pt x="1975645" y="1044674"/>
                </a:cubicBezTo>
                <a:cubicBezTo>
                  <a:pt x="1993618" y="1052670"/>
                  <a:pt x="2008752" y="1062335"/>
                  <a:pt x="2012817" y="1084246"/>
                </a:cubicBezTo>
                <a:cubicBezTo>
                  <a:pt x="2016139" y="1101942"/>
                  <a:pt x="2020251" y="1117551"/>
                  <a:pt x="1998013" y="1123751"/>
                </a:cubicBezTo>
                <a:cubicBezTo>
                  <a:pt x="1994517" y="1124716"/>
                  <a:pt x="1992995" y="1127069"/>
                  <a:pt x="1992789" y="1130104"/>
                </a:cubicBezTo>
                <a:cubicBezTo>
                  <a:pt x="1995858" y="1132908"/>
                  <a:pt x="1998836" y="1135836"/>
                  <a:pt x="2002236" y="1137903"/>
                </a:cubicBezTo>
                <a:cubicBezTo>
                  <a:pt x="2013624" y="1144667"/>
                  <a:pt x="2018713" y="1155034"/>
                  <a:pt x="2023435" y="1165899"/>
                </a:cubicBezTo>
                <a:cubicBezTo>
                  <a:pt x="2026462" y="1172823"/>
                  <a:pt x="2029801" y="1179615"/>
                  <a:pt x="2035208" y="1185490"/>
                </a:cubicBezTo>
                <a:cubicBezTo>
                  <a:pt x="2038513" y="1189134"/>
                  <a:pt x="2042333" y="1191791"/>
                  <a:pt x="2046850" y="1193215"/>
                </a:cubicBezTo>
                <a:cubicBezTo>
                  <a:pt x="2050800" y="1194535"/>
                  <a:pt x="2052188" y="1196426"/>
                  <a:pt x="2050187" y="1200006"/>
                </a:cubicBezTo>
                <a:cubicBezTo>
                  <a:pt x="2044556" y="1210251"/>
                  <a:pt x="2043350" y="1221315"/>
                  <a:pt x="2049991" y="1233932"/>
                </a:cubicBezTo>
                <a:cubicBezTo>
                  <a:pt x="2051998" y="1237741"/>
                  <a:pt x="2051516" y="1241149"/>
                  <a:pt x="2048331" y="1242710"/>
                </a:cubicBezTo>
                <a:cubicBezTo>
                  <a:pt x="2035094" y="1249334"/>
                  <a:pt x="2033719" y="1263674"/>
                  <a:pt x="2029492" y="1275930"/>
                </a:cubicBezTo>
                <a:cubicBezTo>
                  <a:pt x="2023502" y="1293333"/>
                  <a:pt x="2018334" y="1311072"/>
                  <a:pt x="2015196" y="1329833"/>
                </a:cubicBezTo>
                <a:cubicBezTo>
                  <a:pt x="2013350" y="1341039"/>
                  <a:pt x="2011596" y="1352122"/>
                  <a:pt x="2015859" y="1364335"/>
                </a:cubicBezTo>
                <a:cubicBezTo>
                  <a:pt x="2016860" y="1367329"/>
                  <a:pt x="2016253" y="1369894"/>
                  <a:pt x="2015170" y="1372232"/>
                </a:cubicBezTo>
                <a:cubicBezTo>
                  <a:pt x="2010635" y="1382439"/>
                  <a:pt x="2012999" y="1393019"/>
                  <a:pt x="2019257" y="1403832"/>
                </a:cubicBezTo>
                <a:cubicBezTo>
                  <a:pt x="2023108" y="1410365"/>
                  <a:pt x="2022905" y="1411220"/>
                  <a:pt x="2015624" y="1411223"/>
                </a:cubicBezTo>
                <a:cubicBezTo>
                  <a:pt x="2000860" y="1411357"/>
                  <a:pt x="1986168" y="1411245"/>
                  <a:pt x="1971985" y="1413782"/>
                </a:cubicBezTo>
                <a:cubicBezTo>
                  <a:pt x="1956082" y="1416619"/>
                  <a:pt x="1951610" y="1422099"/>
                  <a:pt x="1966206" y="1436993"/>
                </a:cubicBezTo>
                <a:cubicBezTo>
                  <a:pt x="1969330" y="1440158"/>
                  <a:pt x="1972178" y="1443697"/>
                  <a:pt x="1974002" y="1447754"/>
                </a:cubicBezTo>
                <a:cubicBezTo>
                  <a:pt x="1975370" y="1450979"/>
                  <a:pt x="1974945" y="1453294"/>
                  <a:pt x="1972546" y="1454950"/>
                </a:cubicBezTo>
                <a:cubicBezTo>
                  <a:pt x="1969762" y="1456982"/>
                  <a:pt x="1967717" y="1454386"/>
                  <a:pt x="1965671" y="1452516"/>
                </a:cubicBezTo>
                <a:cubicBezTo>
                  <a:pt x="1954562" y="1442472"/>
                  <a:pt x="1941527" y="1435764"/>
                  <a:pt x="1928933" y="1428314"/>
                </a:cubicBezTo>
                <a:cubicBezTo>
                  <a:pt x="1910873" y="1417535"/>
                  <a:pt x="1892134" y="1408112"/>
                  <a:pt x="1875468" y="1394863"/>
                </a:cubicBezTo>
                <a:cubicBezTo>
                  <a:pt x="1871210" y="1391493"/>
                  <a:pt x="1865571" y="1394348"/>
                  <a:pt x="1866020" y="1400268"/>
                </a:cubicBezTo>
                <a:cubicBezTo>
                  <a:pt x="1866468" y="1406189"/>
                  <a:pt x="1863504" y="1406289"/>
                  <a:pt x="1858896" y="1404990"/>
                </a:cubicBezTo>
                <a:cubicBezTo>
                  <a:pt x="1853372" y="1403481"/>
                  <a:pt x="1847849" y="1401970"/>
                  <a:pt x="1842400" y="1400216"/>
                </a:cubicBezTo>
                <a:cubicBezTo>
                  <a:pt x="1836713" y="1398348"/>
                  <a:pt x="1833646" y="1394090"/>
                  <a:pt x="1832282" y="1388684"/>
                </a:cubicBezTo>
                <a:cubicBezTo>
                  <a:pt x="1832018" y="1387664"/>
                  <a:pt x="1831818" y="1386520"/>
                  <a:pt x="1831925" y="1385578"/>
                </a:cubicBezTo>
                <a:lnTo>
                  <a:pt x="1832843" y="1384401"/>
                </a:lnTo>
                <a:lnTo>
                  <a:pt x="1834049" y="1383903"/>
                </a:lnTo>
                <a:cubicBezTo>
                  <a:pt x="1835301" y="1383359"/>
                  <a:pt x="1835377" y="1383220"/>
                  <a:pt x="1833405" y="1383680"/>
                </a:cubicBezTo>
                <a:lnTo>
                  <a:pt x="1832843" y="1384401"/>
                </a:lnTo>
                <a:lnTo>
                  <a:pt x="1827631" y="1386555"/>
                </a:lnTo>
                <a:cubicBezTo>
                  <a:pt x="1822159" y="1388874"/>
                  <a:pt x="1815463" y="1392037"/>
                  <a:pt x="1814508" y="1394492"/>
                </a:cubicBezTo>
                <a:cubicBezTo>
                  <a:pt x="1814434" y="1394737"/>
                  <a:pt x="1746947" y="1379564"/>
                  <a:pt x="1725537" y="1369261"/>
                </a:cubicBezTo>
                <a:cubicBezTo>
                  <a:pt x="1712210" y="1362805"/>
                  <a:pt x="1453259" y="1262256"/>
                  <a:pt x="1121393" y="1300561"/>
                </a:cubicBezTo>
                <a:cubicBezTo>
                  <a:pt x="1109682" y="1301924"/>
                  <a:pt x="1098576" y="1302904"/>
                  <a:pt x="1087231" y="1303770"/>
                </a:cubicBezTo>
                <a:cubicBezTo>
                  <a:pt x="986978" y="1312112"/>
                  <a:pt x="888210" y="1317859"/>
                  <a:pt x="847271" y="1325173"/>
                </a:cubicBezTo>
                <a:cubicBezTo>
                  <a:pt x="815265" y="1330975"/>
                  <a:pt x="653940" y="1376380"/>
                  <a:pt x="609922" y="1411659"/>
                </a:cubicBezTo>
                <a:cubicBezTo>
                  <a:pt x="564936" y="1447819"/>
                  <a:pt x="523345" y="1487498"/>
                  <a:pt x="481993" y="1527291"/>
                </a:cubicBezTo>
                <a:cubicBezTo>
                  <a:pt x="464056" y="1544491"/>
                  <a:pt x="444585" y="1560288"/>
                  <a:pt x="428986" y="1579832"/>
                </a:cubicBezTo>
                <a:cubicBezTo>
                  <a:pt x="413406" y="1599495"/>
                  <a:pt x="398812" y="1619854"/>
                  <a:pt x="381477" y="1638123"/>
                </a:cubicBezTo>
                <a:cubicBezTo>
                  <a:pt x="376530" y="1643377"/>
                  <a:pt x="371636" y="1648993"/>
                  <a:pt x="363420" y="1650118"/>
                </a:cubicBezTo>
                <a:cubicBezTo>
                  <a:pt x="361590" y="1650422"/>
                  <a:pt x="359596" y="1650368"/>
                  <a:pt x="357693" y="1650190"/>
                </a:cubicBezTo>
                <a:cubicBezTo>
                  <a:pt x="355571" y="1650019"/>
                  <a:pt x="353744" y="1648869"/>
                  <a:pt x="352667" y="1646846"/>
                </a:cubicBezTo>
                <a:cubicBezTo>
                  <a:pt x="351554" y="1644581"/>
                  <a:pt x="352673" y="1643211"/>
                  <a:pt x="354028" y="1641955"/>
                </a:cubicBezTo>
                <a:cubicBezTo>
                  <a:pt x="354999" y="1641074"/>
                  <a:pt x="355898" y="1639711"/>
                  <a:pt x="357289" y="1639422"/>
                </a:cubicBezTo>
                <a:cubicBezTo>
                  <a:pt x="366183" y="1637669"/>
                  <a:pt x="368481" y="1630202"/>
                  <a:pt x="371784" y="1623550"/>
                </a:cubicBezTo>
                <a:cubicBezTo>
                  <a:pt x="373233" y="1620714"/>
                  <a:pt x="374884" y="1618479"/>
                  <a:pt x="370883" y="1614616"/>
                </a:cubicBezTo>
                <a:cubicBezTo>
                  <a:pt x="367394" y="1611220"/>
                  <a:pt x="370195" y="1609309"/>
                  <a:pt x="373124" y="1608241"/>
                </a:cubicBezTo>
                <a:cubicBezTo>
                  <a:pt x="377206" y="1606771"/>
                  <a:pt x="382292" y="1606842"/>
                  <a:pt x="386470" y="1602340"/>
                </a:cubicBezTo>
                <a:cubicBezTo>
                  <a:pt x="368302" y="1602589"/>
                  <a:pt x="362339" y="1614298"/>
                  <a:pt x="355700" y="1625181"/>
                </a:cubicBezTo>
                <a:cubicBezTo>
                  <a:pt x="353206" y="1629142"/>
                  <a:pt x="351808" y="1633792"/>
                  <a:pt x="349826" y="1638219"/>
                </a:cubicBezTo>
                <a:cubicBezTo>
                  <a:pt x="347329" y="1643634"/>
                  <a:pt x="343524" y="1644004"/>
                  <a:pt x="337986" y="1639466"/>
                </a:cubicBezTo>
                <a:cubicBezTo>
                  <a:pt x="333071" y="1635392"/>
                  <a:pt x="331040" y="1635823"/>
                  <a:pt x="330482" y="1641657"/>
                </a:cubicBezTo>
                <a:cubicBezTo>
                  <a:pt x="329646" y="1650770"/>
                  <a:pt x="325555" y="1657329"/>
                  <a:pt x="317482" y="1660871"/>
                </a:cubicBezTo>
                <a:cubicBezTo>
                  <a:pt x="316602" y="1661264"/>
                  <a:pt x="315646" y="1661871"/>
                  <a:pt x="314646" y="1662102"/>
                </a:cubicBezTo>
                <a:cubicBezTo>
                  <a:pt x="313647" y="1662332"/>
                  <a:pt x="312605" y="1662186"/>
                  <a:pt x="311554" y="1661070"/>
                </a:cubicBezTo>
                <a:cubicBezTo>
                  <a:pt x="309728" y="1659193"/>
                  <a:pt x="310700" y="1656859"/>
                  <a:pt x="311545" y="1655134"/>
                </a:cubicBezTo>
                <a:cubicBezTo>
                  <a:pt x="313068" y="1652055"/>
                  <a:pt x="314390" y="1649104"/>
                  <a:pt x="314614" y="1645462"/>
                </a:cubicBezTo>
                <a:cubicBezTo>
                  <a:pt x="314801" y="1643033"/>
                  <a:pt x="314952" y="1640362"/>
                  <a:pt x="313142" y="1638607"/>
                </a:cubicBezTo>
                <a:cubicBezTo>
                  <a:pt x="305616" y="1631107"/>
                  <a:pt x="309683" y="1627336"/>
                  <a:pt x="314556" y="1623053"/>
                </a:cubicBezTo>
                <a:cubicBezTo>
                  <a:pt x="321298" y="1617253"/>
                  <a:pt x="323030" y="1608959"/>
                  <a:pt x="319806" y="1599255"/>
                </a:cubicBezTo>
                <a:cubicBezTo>
                  <a:pt x="318549" y="1595299"/>
                  <a:pt x="318626" y="1592874"/>
                  <a:pt x="323146" y="1592843"/>
                </a:cubicBezTo>
                <a:cubicBezTo>
                  <a:pt x="324902" y="1592784"/>
                  <a:pt x="325142" y="1591443"/>
                  <a:pt x="325583" y="1589975"/>
                </a:cubicBezTo>
                <a:cubicBezTo>
                  <a:pt x="334507" y="1555393"/>
                  <a:pt x="350324" y="1524818"/>
                  <a:pt x="370015" y="1496536"/>
                </a:cubicBezTo>
                <a:cubicBezTo>
                  <a:pt x="385986" y="1473588"/>
                  <a:pt x="404257" y="1452743"/>
                  <a:pt x="423387" y="1432474"/>
                </a:cubicBezTo>
                <a:cubicBezTo>
                  <a:pt x="423956" y="1431850"/>
                  <a:pt x="424506" y="1431105"/>
                  <a:pt x="424653" y="1429888"/>
                </a:cubicBezTo>
                <a:cubicBezTo>
                  <a:pt x="414588" y="1432649"/>
                  <a:pt x="406328" y="1437894"/>
                  <a:pt x="398488" y="1443730"/>
                </a:cubicBezTo>
                <a:cubicBezTo>
                  <a:pt x="377645" y="1459210"/>
                  <a:pt x="361077" y="1478908"/>
                  <a:pt x="344235" y="1498251"/>
                </a:cubicBezTo>
                <a:cubicBezTo>
                  <a:pt x="333989" y="1510104"/>
                  <a:pt x="323362" y="1521607"/>
                  <a:pt x="311709" y="1532174"/>
                </a:cubicBezTo>
                <a:cubicBezTo>
                  <a:pt x="309768" y="1533936"/>
                  <a:pt x="308556" y="1536157"/>
                  <a:pt x="307346" y="1538378"/>
                </a:cubicBezTo>
                <a:cubicBezTo>
                  <a:pt x="306649" y="1539613"/>
                  <a:pt x="305714" y="1540735"/>
                  <a:pt x="303885" y="1540312"/>
                </a:cubicBezTo>
                <a:cubicBezTo>
                  <a:pt x="301599" y="1539783"/>
                  <a:pt x="301108" y="1537982"/>
                  <a:pt x="300616" y="1536182"/>
                </a:cubicBezTo>
                <a:cubicBezTo>
                  <a:pt x="299089" y="1530419"/>
                  <a:pt x="299737" y="1525188"/>
                  <a:pt x="301738" y="1520154"/>
                </a:cubicBezTo>
                <a:cubicBezTo>
                  <a:pt x="306972" y="1507258"/>
                  <a:pt x="316043" y="1497141"/>
                  <a:pt x="325516" y="1487494"/>
                </a:cubicBezTo>
                <a:cubicBezTo>
                  <a:pt x="337773" y="1475089"/>
                  <a:pt x="349521" y="1462217"/>
                  <a:pt x="359878" y="1448180"/>
                </a:cubicBezTo>
                <a:cubicBezTo>
                  <a:pt x="360612" y="1447186"/>
                  <a:pt x="362168" y="1446527"/>
                  <a:pt x="361202" y="1443774"/>
                </a:cubicBezTo>
                <a:cubicBezTo>
                  <a:pt x="354369" y="1450424"/>
                  <a:pt x="347955" y="1456939"/>
                  <a:pt x="341396" y="1463217"/>
                </a:cubicBezTo>
                <a:cubicBezTo>
                  <a:pt x="334947" y="1469491"/>
                  <a:pt x="328387" y="1475769"/>
                  <a:pt x="321920" y="1481922"/>
                </a:cubicBezTo>
                <a:cubicBezTo>
                  <a:pt x="320381" y="1483428"/>
                  <a:pt x="318823" y="1485539"/>
                  <a:pt x="316026" y="1483817"/>
                </a:cubicBezTo>
                <a:cubicBezTo>
                  <a:pt x="313120" y="1482098"/>
                  <a:pt x="312995" y="1479073"/>
                  <a:pt x="313293" y="1476640"/>
                </a:cubicBezTo>
                <a:cubicBezTo>
                  <a:pt x="314309" y="1469459"/>
                  <a:pt x="316990" y="1463070"/>
                  <a:pt x="320987" y="1457363"/>
                </a:cubicBezTo>
                <a:cubicBezTo>
                  <a:pt x="334700" y="1438488"/>
                  <a:pt x="351319" y="1422060"/>
                  <a:pt x="366421" y="1404350"/>
                </a:cubicBezTo>
                <a:cubicBezTo>
                  <a:pt x="374576" y="1394748"/>
                  <a:pt x="381873" y="1384569"/>
                  <a:pt x="388676" y="1374043"/>
                </a:cubicBezTo>
                <a:cubicBezTo>
                  <a:pt x="390198" y="1371690"/>
                  <a:pt x="389762" y="1369525"/>
                  <a:pt x="388815" y="1366891"/>
                </a:cubicBezTo>
                <a:cubicBezTo>
                  <a:pt x="385008" y="1356238"/>
                  <a:pt x="387867" y="1352507"/>
                  <a:pt x="399152" y="1354187"/>
                </a:cubicBezTo>
                <a:cubicBezTo>
                  <a:pt x="402646" y="1354676"/>
                  <a:pt x="404861" y="1353995"/>
                  <a:pt x="406566" y="1351394"/>
                </a:cubicBezTo>
                <a:cubicBezTo>
                  <a:pt x="427105" y="1319207"/>
                  <a:pt x="452997" y="1291806"/>
                  <a:pt x="482069" y="1267205"/>
                </a:cubicBezTo>
                <a:cubicBezTo>
                  <a:pt x="493922" y="1257237"/>
                  <a:pt x="506286" y="1247735"/>
                  <a:pt x="518959" y="1238829"/>
                </a:cubicBezTo>
                <a:cubicBezTo>
                  <a:pt x="518868" y="1238227"/>
                  <a:pt x="518760" y="1237504"/>
                  <a:pt x="518669" y="1236900"/>
                </a:cubicBezTo>
                <a:cubicBezTo>
                  <a:pt x="518432" y="1236061"/>
                  <a:pt x="518250" y="1235582"/>
                  <a:pt x="518032" y="1234863"/>
                </a:cubicBezTo>
                <a:cubicBezTo>
                  <a:pt x="500338" y="1248541"/>
                  <a:pt x="482918" y="1262574"/>
                  <a:pt x="466046" y="1277315"/>
                </a:cubicBezTo>
                <a:cubicBezTo>
                  <a:pt x="420302" y="1317256"/>
                  <a:pt x="377281" y="1359890"/>
                  <a:pt x="333346" y="1401587"/>
                </a:cubicBezTo>
                <a:cubicBezTo>
                  <a:pt x="318580" y="1415651"/>
                  <a:pt x="307887" y="1433334"/>
                  <a:pt x="295020" y="1449030"/>
                </a:cubicBezTo>
                <a:cubicBezTo>
                  <a:pt x="286442" y="1459495"/>
                  <a:pt x="278375" y="1470426"/>
                  <a:pt x="267879" y="1479137"/>
                </a:cubicBezTo>
                <a:cubicBezTo>
                  <a:pt x="263556" y="1482676"/>
                  <a:pt x="258960" y="1485859"/>
                  <a:pt x="252355" y="1485233"/>
                </a:cubicBezTo>
                <a:cubicBezTo>
                  <a:pt x="249776" y="1484957"/>
                  <a:pt x="246813" y="1484329"/>
                  <a:pt x="245464" y="1481225"/>
                </a:cubicBezTo>
                <a:cubicBezTo>
                  <a:pt x="244224" y="1478118"/>
                  <a:pt x="246312" y="1476593"/>
                  <a:pt x="248199" y="1475198"/>
                </a:cubicBezTo>
                <a:cubicBezTo>
                  <a:pt x="248694" y="1474817"/>
                  <a:pt x="249170" y="1474317"/>
                  <a:pt x="249719" y="1474298"/>
                </a:cubicBezTo>
                <a:cubicBezTo>
                  <a:pt x="260039" y="1473224"/>
                  <a:pt x="261077" y="1463982"/>
                  <a:pt x="265022" y="1457187"/>
                </a:cubicBezTo>
                <a:cubicBezTo>
                  <a:pt x="266250" y="1455086"/>
                  <a:pt x="266052" y="1453033"/>
                  <a:pt x="264042" y="1450679"/>
                </a:cubicBezTo>
                <a:cubicBezTo>
                  <a:pt x="260427" y="1446440"/>
                  <a:pt x="262222" y="1444441"/>
                  <a:pt x="265994" y="1443103"/>
                </a:cubicBezTo>
                <a:cubicBezTo>
                  <a:pt x="269764" y="1441764"/>
                  <a:pt x="273991" y="1441259"/>
                  <a:pt x="277856" y="1438342"/>
                </a:cubicBezTo>
                <a:cubicBezTo>
                  <a:pt x="270706" y="1436282"/>
                  <a:pt x="266347" y="1438850"/>
                  <a:pt x="262409" y="1442012"/>
                </a:cubicBezTo>
                <a:cubicBezTo>
                  <a:pt x="253526" y="1448973"/>
                  <a:pt x="248626" y="1458951"/>
                  <a:pt x="244092" y="1469157"/>
                </a:cubicBezTo>
                <a:cubicBezTo>
                  <a:pt x="243174" y="1471127"/>
                  <a:pt x="242512" y="1473329"/>
                  <a:pt x="241101" y="1474951"/>
                </a:cubicBezTo>
                <a:cubicBezTo>
                  <a:pt x="238498" y="1478189"/>
                  <a:pt x="235259" y="1478661"/>
                  <a:pt x="230946" y="1474930"/>
                </a:cubicBezTo>
                <a:cubicBezTo>
                  <a:pt x="225246" y="1470034"/>
                  <a:pt x="223544" y="1470455"/>
                  <a:pt x="222875" y="1477019"/>
                </a:cubicBezTo>
                <a:cubicBezTo>
                  <a:pt x="222002" y="1485891"/>
                  <a:pt x="217986" y="1492204"/>
                  <a:pt x="210022" y="1495743"/>
                </a:cubicBezTo>
                <a:cubicBezTo>
                  <a:pt x="208375" y="1496526"/>
                  <a:pt x="206653" y="1497553"/>
                  <a:pt x="204551" y="1496049"/>
                </a:cubicBezTo>
                <a:cubicBezTo>
                  <a:pt x="202304" y="1494307"/>
                  <a:pt x="203349" y="1492455"/>
                  <a:pt x="203865" y="1490741"/>
                </a:cubicBezTo>
                <a:cubicBezTo>
                  <a:pt x="204563" y="1488052"/>
                  <a:pt x="205482" y="1485357"/>
                  <a:pt x="206053" y="1482552"/>
                </a:cubicBezTo>
                <a:cubicBezTo>
                  <a:pt x="207140" y="1478033"/>
                  <a:pt x="206762" y="1473321"/>
                  <a:pt x="202817" y="1469093"/>
                </a:cubicBezTo>
                <a:cubicBezTo>
                  <a:pt x="199930" y="1466041"/>
                  <a:pt x="199842" y="1463985"/>
                  <a:pt x="202700" y="1461708"/>
                </a:cubicBezTo>
                <a:cubicBezTo>
                  <a:pt x="211895" y="1454615"/>
                  <a:pt x="217050" y="1445598"/>
                  <a:pt x="211471" y="1431976"/>
                </a:cubicBezTo>
                <a:cubicBezTo>
                  <a:pt x="210632" y="1430066"/>
                  <a:pt x="211001" y="1428115"/>
                  <a:pt x="213105" y="1428166"/>
                </a:cubicBezTo>
                <a:cubicBezTo>
                  <a:pt x="217770" y="1428372"/>
                  <a:pt x="218067" y="1425213"/>
                  <a:pt x="218896" y="1421914"/>
                </a:cubicBezTo>
                <a:cubicBezTo>
                  <a:pt x="227047" y="1390265"/>
                  <a:pt x="241506" y="1362401"/>
                  <a:pt x="259072" y="1336129"/>
                </a:cubicBezTo>
                <a:cubicBezTo>
                  <a:pt x="276455" y="1310105"/>
                  <a:pt x="296872" y="1286644"/>
                  <a:pt x="318969" y="1264095"/>
                </a:cubicBezTo>
                <a:cubicBezTo>
                  <a:pt x="311942" y="1265059"/>
                  <a:pt x="303391" y="1269828"/>
                  <a:pt x="295279" y="1275310"/>
                </a:cubicBezTo>
                <a:cubicBezTo>
                  <a:pt x="273869" y="1289962"/>
                  <a:pt x="257374" y="1309414"/>
                  <a:pt x="240496" y="1328516"/>
                </a:cubicBezTo>
                <a:cubicBezTo>
                  <a:pt x="228711" y="1341875"/>
                  <a:pt x="217311" y="1355584"/>
                  <a:pt x="203608" y="1367190"/>
                </a:cubicBezTo>
                <a:cubicBezTo>
                  <a:pt x="202034" y="1368454"/>
                  <a:pt x="201062" y="1370061"/>
                  <a:pt x="200363" y="1372023"/>
                </a:cubicBezTo>
                <a:cubicBezTo>
                  <a:pt x="199739" y="1373740"/>
                  <a:pt x="198657" y="1375352"/>
                  <a:pt x="196243" y="1374706"/>
                </a:cubicBezTo>
                <a:cubicBezTo>
                  <a:pt x="193811" y="1373940"/>
                  <a:pt x="193265" y="1371778"/>
                  <a:pt x="192975" y="1369850"/>
                </a:cubicBezTo>
                <a:cubicBezTo>
                  <a:pt x="192218" y="1362606"/>
                  <a:pt x="193106" y="1356035"/>
                  <a:pt x="196298" y="1350114"/>
                </a:cubicBezTo>
                <a:cubicBezTo>
                  <a:pt x="202463" y="1338277"/>
                  <a:pt x="211643" y="1328882"/>
                  <a:pt x="220823" y="1319488"/>
                </a:cubicBezTo>
                <a:cubicBezTo>
                  <a:pt x="233558" y="1306582"/>
                  <a:pt x="245032" y="1292629"/>
                  <a:pt x="254952" y="1277152"/>
                </a:cubicBezTo>
                <a:cubicBezTo>
                  <a:pt x="247275" y="1284800"/>
                  <a:pt x="239616" y="1292569"/>
                  <a:pt x="231829" y="1300220"/>
                </a:cubicBezTo>
                <a:cubicBezTo>
                  <a:pt x="225966" y="1305990"/>
                  <a:pt x="219847" y="1311525"/>
                  <a:pt x="213856" y="1317178"/>
                </a:cubicBezTo>
                <a:cubicBezTo>
                  <a:pt x="212408" y="1318560"/>
                  <a:pt x="210869" y="1320065"/>
                  <a:pt x="208292" y="1318335"/>
                </a:cubicBezTo>
                <a:cubicBezTo>
                  <a:pt x="205971" y="1316838"/>
                  <a:pt x="205956" y="1314537"/>
                  <a:pt x="206069" y="1312353"/>
                </a:cubicBezTo>
                <a:cubicBezTo>
                  <a:pt x="206429" y="1303739"/>
                  <a:pt x="210008" y="1296714"/>
                  <a:pt x="214792" y="1290375"/>
                </a:cubicBezTo>
                <a:cubicBezTo>
                  <a:pt x="220603" y="1282791"/>
                  <a:pt x="226798" y="1275556"/>
                  <a:pt x="233212" y="1268314"/>
                </a:cubicBezTo>
                <a:cubicBezTo>
                  <a:pt x="225488" y="1270512"/>
                  <a:pt x="217764" y="1272711"/>
                  <a:pt x="209985" y="1274547"/>
                </a:cubicBezTo>
                <a:cubicBezTo>
                  <a:pt x="211507" y="1260444"/>
                  <a:pt x="219543" y="1257387"/>
                  <a:pt x="226792" y="1254963"/>
                </a:cubicBezTo>
                <a:cubicBezTo>
                  <a:pt x="236584" y="1251847"/>
                  <a:pt x="245829" y="1248023"/>
                  <a:pt x="254893" y="1243720"/>
                </a:cubicBezTo>
                <a:cubicBezTo>
                  <a:pt x="258356" y="1239606"/>
                  <a:pt x="261838" y="1235612"/>
                  <a:pt x="265174" y="1231381"/>
                </a:cubicBezTo>
                <a:cubicBezTo>
                  <a:pt x="268603" y="1227026"/>
                  <a:pt x="271810" y="1222678"/>
                  <a:pt x="274983" y="1218089"/>
                </a:cubicBezTo>
                <a:cubicBezTo>
                  <a:pt x="277238" y="1214743"/>
                  <a:pt x="280114" y="1211861"/>
                  <a:pt x="276097" y="1206423"/>
                </a:cubicBezTo>
                <a:cubicBezTo>
                  <a:pt x="274290" y="1203940"/>
                  <a:pt x="281556" y="1189886"/>
                  <a:pt x="284393" y="1188942"/>
                </a:cubicBezTo>
                <a:cubicBezTo>
                  <a:pt x="284814" y="1188807"/>
                  <a:pt x="285235" y="1188671"/>
                  <a:pt x="285564" y="1188660"/>
                </a:cubicBezTo>
                <a:cubicBezTo>
                  <a:pt x="292004" y="1188929"/>
                  <a:pt x="292815" y="1184782"/>
                  <a:pt x="292146" y="1179596"/>
                </a:cubicBezTo>
                <a:cubicBezTo>
                  <a:pt x="291495" y="1174530"/>
                  <a:pt x="289455" y="1168299"/>
                  <a:pt x="298508" y="1170539"/>
                </a:cubicBezTo>
                <a:cubicBezTo>
                  <a:pt x="299532" y="1170747"/>
                  <a:pt x="299644" y="1170016"/>
                  <a:pt x="299955" y="1169157"/>
                </a:cubicBezTo>
                <a:cubicBezTo>
                  <a:pt x="306154" y="1147265"/>
                  <a:pt x="319572" y="1130097"/>
                  <a:pt x="332770" y="1112935"/>
                </a:cubicBezTo>
                <a:cubicBezTo>
                  <a:pt x="333521" y="1112062"/>
                  <a:pt x="334273" y="1111189"/>
                  <a:pt x="335024" y="1110316"/>
                </a:cubicBezTo>
                <a:cubicBezTo>
                  <a:pt x="319191" y="1115089"/>
                  <a:pt x="265666" y="1122341"/>
                  <a:pt x="249476" y="1121069"/>
                </a:cubicBezTo>
                <a:cubicBezTo>
                  <a:pt x="235080" y="1119979"/>
                  <a:pt x="159000" y="1148948"/>
                  <a:pt x="144761" y="1165054"/>
                </a:cubicBezTo>
                <a:cubicBezTo>
                  <a:pt x="140625" y="1152958"/>
                  <a:pt x="144841" y="1147971"/>
                  <a:pt x="147959" y="1142293"/>
                </a:cubicBezTo>
                <a:cubicBezTo>
                  <a:pt x="152380" y="1134270"/>
                  <a:pt x="152425" y="1128696"/>
                  <a:pt x="140945" y="1122784"/>
                </a:cubicBezTo>
                <a:cubicBezTo>
                  <a:pt x="108074" y="1105962"/>
                  <a:pt x="108313" y="1105348"/>
                  <a:pt x="132995" y="1080169"/>
                </a:cubicBezTo>
                <a:cubicBezTo>
                  <a:pt x="134149" y="1079040"/>
                  <a:pt x="132965" y="1075567"/>
                  <a:pt x="132932" y="1073145"/>
                </a:cubicBezTo>
                <a:cubicBezTo>
                  <a:pt x="125033" y="1069777"/>
                  <a:pt x="117774" y="1079470"/>
                  <a:pt x="107471" y="1069641"/>
                </a:cubicBezTo>
                <a:cubicBezTo>
                  <a:pt x="138659" y="1023892"/>
                  <a:pt x="189934" y="979646"/>
                  <a:pt x="237170" y="944501"/>
                </a:cubicBezTo>
                <a:cubicBezTo>
                  <a:pt x="193257" y="934956"/>
                  <a:pt x="173695" y="974378"/>
                  <a:pt x="141885" y="970482"/>
                </a:cubicBezTo>
                <a:cubicBezTo>
                  <a:pt x="124594" y="958951"/>
                  <a:pt x="167767" y="937873"/>
                  <a:pt x="122894" y="933690"/>
                </a:cubicBezTo>
                <a:cubicBezTo>
                  <a:pt x="140401" y="922440"/>
                  <a:pt x="153005" y="911599"/>
                  <a:pt x="164349" y="898983"/>
                </a:cubicBezTo>
                <a:cubicBezTo>
                  <a:pt x="184453" y="876379"/>
                  <a:pt x="186889" y="861761"/>
                  <a:pt x="171729" y="832835"/>
                </a:cubicBezTo>
                <a:cubicBezTo>
                  <a:pt x="161695" y="813791"/>
                  <a:pt x="148713" y="796420"/>
                  <a:pt x="154363" y="773093"/>
                </a:cubicBezTo>
                <a:cubicBezTo>
                  <a:pt x="158248" y="757093"/>
                  <a:pt x="154275" y="746809"/>
                  <a:pt x="131631" y="754718"/>
                </a:cubicBezTo>
                <a:cubicBezTo>
                  <a:pt x="107194" y="763172"/>
                  <a:pt x="95396" y="749276"/>
                  <a:pt x="97724" y="721457"/>
                </a:cubicBezTo>
                <a:cubicBezTo>
                  <a:pt x="99233" y="703599"/>
                  <a:pt x="94009" y="698202"/>
                  <a:pt x="76752" y="700842"/>
                </a:cubicBezTo>
                <a:cubicBezTo>
                  <a:pt x="57665" y="703786"/>
                  <a:pt x="40962" y="715978"/>
                  <a:pt x="16087" y="711242"/>
                </a:cubicBezTo>
                <a:cubicBezTo>
                  <a:pt x="30443" y="678294"/>
                  <a:pt x="72877" y="686073"/>
                  <a:pt x="90653" y="654584"/>
                </a:cubicBezTo>
                <a:cubicBezTo>
                  <a:pt x="63957" y="655362"/>
                  <a:pt x="43557" y="656170"/>
                  <a:pt x="24812" y="663584"/>
                </a:cubicBezTo>
                <a:cubicBezTo>
                  <a:pt x="16994" y="666634"/>
                  <a:pt x="8410" y="669708"/>
                  <a:pt x="2404" y="660583"/>
                </a:cubicBezTo>
                <a:cubicBezTo>
                  <a:pt x="-4770" y="649559"/>
                  <a:pt x="5794" y="644964"/>
                  <a:pt x="12183" y="642689"/>
                </a:cubicBezTo>
                <a:cubicBezTo>
                  <a:pt x="30212" y="636389"/>
                  <a:pt x="42692" y="622523"/>
                  <a:pt x="56815" y="611508"/>
                </a:cubicBezTo>
                <a:cubicBezTo>
                  <a:pt x="87715" y="587331"/>
                  <a:pt x="122599" y="566896"/>
                  <a:pt x="146002" y="528070"/>
                </a:cubicBezTo>
                <a:cubicBezTo>
                  <a:pt x="110894" y="538943"/>
                  <a:pt x="86947" y="562402"/>
                  <a:pt x="53605" y="568128"/>
                </a:cubicBezTo>
                <a:cubicBezTo>
                  <a:pt x="77936" y="532542"/>
                  <a:pt x="112422" y="508728"/>
                  <a:pt x="144533" y="482331"/>
                </a:cubicBezTo>
                <a:cubicBezTo>
                  <a:pt x="153674" y="474875"/>
                  <a:pt x="163378" y="469703"/>
                  <a:pt x="163364" y="454197"/>
                </a:cubicBezTo>
                <a:cubicBezTo>
                  <a:pt x="163373" y="424156"/>
                  <a:pt x="172924" y="398880"/>
                  <a:pt x="199601" y="384777"/>
                </a:cubicBezTo>
                <a:cubicBezTo>
                  <a:pt x="199803" y="384650"/>
                  <a:pt x="197595" y="380242"/>
                  <a:pt x="196137" y="377142"/>
                </a:cubicBezTo>
                <a:cubicBezTo>
                  <a:pt x="178537" y="376765"/>
                  <a:pt x="167478" y="394944"/>
                  <a:pt x="144214" y="389913"/>
                </a:cubicBezTo>
                <a:cubicBezTo>
                  <a:pt x="161905" y="365211"/>
                  <a:pt x="176556" y="343034"/>
                  <a:pt x="205134" y="330564"/>
                </a:cubicBezTo>
                <a:cubicBezTo>
                  <a:pt x="228018" y="320587"/>
                  <a:pt x="257209" y="314396"/>
                  <a:pt x="270335" y="284275"/>
                </a:cubicBezTo>
                <a:cubicBezTo>
                  <a:pt x="249047" y="279178"/>
                  <a:pt x="234875" y="286923"/>
                  <a:pt x="220394" y="292619"/>
                </a:cubicBezTo>
                <a:cubicBezTo>
                  <a:pt x="198098" y="301365"/>
                  <a:pt x="176403" y="311180"/>
                  <a:pt x="154123" y="320046"/>
                </a:cubicBezTo>
                <a:cubicBezTo>
                  <a:pt x="145684" y="323359"/>
                  <a:pt x="136258" y="325978"/>
                  <a:pt x="128340" y="311465"/>
                </a:cubicBezTo>
                <a:cubicBezTo>
                  <a:pt x="157619" y="307330"/>
                  <a:pt x="172542" y="286962"/>
                  <a:pt x="188414" y="267772"/>
                </a:cubicBezTo>
                <a:cubicBezTo>
                  <a:pt x="197377" y="256931"/>
                  <a:pt x="203838" y="242662"/>
                  <a:pt x="223517" y="247329"/>
                </a:cubicBezTo>
                <a:cubicBezTo>
                  <a:pt x="233924" y="249765"/>
                  <a:pt x="239113" y="241717"/>
                  <a:pt x="236566" y="232111"/>
                </a:cubicBezTo>
                <a:cubicBezTo>
                  <a:pt x="227725" y="198248"/>
                  <a:pt x="249095" y="185536"/>
                  <a:pt x="272158" y="178219"/>
                </a:cubicBezTo>
                <a:cubicBezTo>
                  <a:pt x="315740" y="164274"/>
                  <a:pt x="349248" y="133952"/>
                  <a:pt x="391098" y="116554"/>
                </a:cubicBezTo>
                <a:cubicBezTo>
                  <a:pt x="431811" y="99677"/>
                  <a:pt x="744020" y="17213"/>
                  <a:pt x="824736" y="7349"/>
                </a:cubicBezTo>
                <a:cubicBezTo>
                  <a:pt x="855607" y="3576"/>
                  <a:pt x="886157" y="1334"/>
                  <a:pt x="916305" y="445"/>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33" name="Picture Placeholder 32">
            <a:extLst>
              <a:ext uri="{FF2B5EF4-FFF2-40B4-BE49-F238E27FC236}">
                <a16:creationId xmlns:a16="http://schemas.microsoft.com/office/drawing/2014/main" id="{4A968EB8-8393-4689-A845-BCD355955A9F}"/>
              </a:ext>
            </a:extLst>
          </p:cNvPr>
          <p:cNvSpPr>
            <a:spLocks noGrp="1"/>
          </p:cNvSpPr>
          <p:nvPr>
            <p:ph type="pic" sz="quarter" idx="15"/>
          </p:nvPr>
        </p:nvSpPr>
        <p:spPr>
          <a:xfrm>
            <a:off x="5069387" y="2139888"/>
            <a:ext cx="2053231" cy="1662194"/>
          </a:xfrm>
          <a:custGeom>
            <a:avLst/>
            <a:gdLst>
              <a:gd name="connsiteX0" fmla="*/ 1746 w 2053231"/>
              <a:gd name="connsiteY0" fmla="*/ 969110 h 1662194"/>
              <a:gd name="connsiteX1" fmla="*/ 2599 w 2053231"/>
              <a:gd name="connsiteY1" fmla="*/ 973994 h 1662194"/>
              <a:gd name="connsiteX2" fmla="*/ 5336 w 2053231"/>
              <a:gd name="connsiteY2" fmla="*/ 988563 h 1662194"/>
              <a:gd name="connsiteX3" fmla="*/ 6782 w 2053231"/>
              <a:gd name="connsiteY3" fmla="*/ 995844 h 1662194"/>
              <a:gd name="connsiteX4" fmla="*/ 6161 w 2053231"/>
              <a:gd name="connsiteY4" fmla="*/ 996145 h 1662194"/>
              <a:gd name="connsiteX5" fmla="*/ 1450 w 2053231"/>
              <a:gd name="connsiteY5" fmla="*/ 973537 h 1662194"/>
              <a:gd name="connsiteX6" fmla="*/ 1 w 2053231"/>
              <a:gd name="connsiteY6" fmla="*/ 957986 h 1662194"/>
              <a:gd name="connsiteX7" fmla="*/ 654 w 2053231"/>
              <a:gd name="connsiteY7" fmla="*/ 958871 h 1662194"/>
              <a:gd name="connsiteX8" fmla="*/ 2082 w 2053231"/>
              <a:gd name="connsiteY8" fmla="*/ 964112 h 1662194"/>
              <a:gd name="connsiteX9" fmla="*/ 1746 w 2053231"/>
              <a:gd name="connsiteY9" fmla="*/ 969110 h 1662194"/>
              <a:gd name="connsiteX10" fmla="*/ 711 w 2053231"/>
              <a:gd name="connsiteY10" fmla="*/ 963168 h 1662194"/>
              <a:gd name="connsiteX11" fmla="*/ 1 w 2053231"/>
              <a:gd name="connsiteY11" fmla="*/ 957986 h 1662194"/>
              <a:gd name="connsiteX12" fmla="*/ 1709191 w 2053231"/>
              <a:gd name="connsiteY12" fmla="*/ 427290 h 1662194"/>
              <a:gd name="connsiteX13" fmla="*/ 1697210 w 2053231"/>
              <a:gd name="connsiteY13" fmla="*/ 437869 h 1662194"/>
              <a:gd name="connsiteX14" fmla="*/ 1704733 w 2053231"/>
              <a:gd name="connsiteY14" fmla="*/ 435072 h 1662194"/>
              <a:gd name="connsiteX15" fmla="*/ 1710506 w 2053231"/>
              <a:gd name="connsiteY15" fmla="*/ 428699 h 1662194"/>
              <a:gd name="connsiteX16" fmla="*/ 1709191 w 2053231"/>
              <a:gd name="connsiteY16" fmla="*/ 427290 h 1662194"/>
              <a:gd name="connsiteX17" fmla="*/ 1602977 w 2053231"/>
              <a:gd name="connsiteY17" fmla="*/ 260909 h 1662194"/>
              <a:gd name="connsiteX18" fmla="*/ 1531108 w 2053231"/>
              <a:gd name="connsiteY18" fmla="*/ 324503 h 1662194"/>
              <a:gd name="connsiteX19" fmla="*/ 1532533 w 2053231"/>
              <a:gd name="connsiteY19" fmla="*/ 325909 h 1662194"/>
              <a:gd name="connsiteX20" fmla="*/ 1602977 w 2053231"/>
              <a:gd name="connsiteY20" fmla="*/ 260909 h 1662194"/>
              <a:gd name="connsiteX21" fmla="*/ 1738585 w 2053231"/>
              <a:gd name="connsiteY21" fmla="*/ 93 h 1662194"/>
              <a:gd name="connsiteX22" fmla="*/ 1741678 w 2053231"/>
              <a:gd name="connsiteY22" fmla="*/ 1125 h 1662194"/>
              <a:gd name="connsiteX23" fmla="*/ 1741687 w 2053231"/>
              <a:gd name="connsiteY23" fmla="*/ 7060 h 1662194"/>
              <a:gd name="connsiteX24" fmla="*/ 1738618 w 2053231"/>
              <a:gd name="connsiteY24" fmla="*/ 16733 h 1662194"/>
              <a:gd name="connsiteX25" fmla="*/ 1740090 w 2053231"/>
              <a:gd name="connsiteY25" fmla="*/ 23588 h 1662194"/>
              <a:gd name="connsiteX26" fmla="*/ 1738676 w 2053231"/>
              <a:gd name="connsiteY26" fmla="*/ 39142 h 1662194"/>
              <a:gd name="connsiteX27" fmla="*/ 1733426 w 2053231"/>
              <a:gd name="connsiteY27" fmla="*/ 62940 h 1662194"/>
              <a:gd name="connsiteX28" fmla="*/ 1730086 w 2053231"/>
              <a:gd name="connsiteY28" fmla="*/ 69352 h 1662194"/>
              <a:gd name="connsiteX29" fmla="*/ 1727649 w 2053231"/>
              <a:gd name="connsiteY29" fmla="*/ 72220 h 1662194"/>
              <a:gd name="connsiteX30" fmla="*/ 1683216 w 2053231"/>
              <a:gd name="connsiteY30" fmla="*/ 165659 h 1662194"/>
              <a:gd name="connsiteX31" fmla="*/ 1629845 w 2053231"/>
              <a:gd name="connsiteY31" fmla="*/ 229721 h 1662194"/>
              <a:gd name="connsiteX32" fmla="*/ 1628579 w 2053231"/>
              <a:gd name="connsiteY32" fmla="*/ 232307 h 1662194"/>
              <a:gd name="connsiteX33" fmla="*/ 1654744 w 2053231"/>
              <a:gd name="connsiteY33" fmla="*/ 218464 h 1662194"/>
              <a:gd name="connsiteX34" fmla="*/ 1708997 w 2053231"/>
              <a:gd name="connsiteY34" fmla="*/ 163943 h 1662194"/>
              <a:gd name="connsiteX35" fmla="*/ 1741522 w 2053231"/>
              <a:gd name="connsiteY35" fmla="*/ 130021 h 1662194"/>
              <a:gd name="connsiteX36" fmla="*/ 1745886 w 2053231"/>
              <a:gd name="connsiteY36" fmla="*/ 123817 h 1662194"/>
              <a:gd name="connsiteX37" fmla="*/ 1749347 w 2053231"/>
              <a:gd name="connsiteY37" fmla="*/ 121883 h 1662194"/>
              <a:gd name="connsiteX38" fmla="*/ 1752616 w 2053231"/>
              <a:gd name="connsiteY38" fmla="*/ 126013 h 1662194"/>
              <a:gd name="connsiteX39" fmla="*/ 1751494 w 2053231"/>
              <a:gd name="connsiteY39" fmla="*/ 142041 h 1662194"/>
              <a:gd name="connsiteX40" fmla="*/ 1727716 w 2053231"/>
              <a:gd name="connsiteY40" fmla="*/ 174701 h 1662194"/>
              <a:gd name="connsiteX41" fmla="*/ 1693354 w 2053231"/>
              <a:gd name="connsiteY41" fmla="*/ 214015 h 1662194"/>
              <a:gd name="connsiteX42" fmla="*/ 1692030 w 2053231"/>
              <a:gd name="connsiteY42" fmla="*/ 218421 h 1662194"/>
              <a:gd name="connsiteX43" fmla="*/ 1711836 w 2053231"/>
              <a:gd name="connsiteY43" fmla="*/ 198978 h 1662194"/>
              <a:gd name="connsiteX44" fmla="*/ 1731312 w 2053231"/>
              <a:gd name="connsiteY44" fmla="*/ 180273 h 1662194"/>
              <a:gd name="connsiteX45" fmla="*/ 1737206 w 2053231"/>
              <a:gd name="connsiteY45" fmla="*/ 178378 h 1662194"/>
              <a:gd name="connsiteX46" fmla="*/ 1739939 w 2053231"/>
              <a:gd name="connsiteY46" fmla="*/ 185555 h 1662194"/>
              <a:gd name="connsiteX47" fmla="*/ 1732245 w 2053231"/>
              <a:gd name="connsiteY47" fmla="*/ 204832 h 1662194"/>
              <a:gd name="connsiteX48" fmla="*/ 1686811 w 2053231"/>
              <a:gd name="connsiteY48" fmla="*/ 257845 h 1662194"/>
              <a:gd name="connsiteX49" fmla="*/ 1664555 w 2053231"/>
              <a:gd name="connsiteY49" fmla="*/ 288152 h 1662194"/>
              <a:gd name="connsiteX50" fmla="*/ 1664417 w 2053231"/>
              <a:gd name="connsiteY50" fmla="*/ 295304 h 1662194"/>
              <a:gd name="connsiteX51" fmla="*/ 1654080 w 2053231"/>
              <a:gd name="connsiteY51" fmla="*/ 308008 h 1662194"/>
              <a:gd name="connsiteX52" fmla="*/ 1646665 w 2053231"/>
              <a:gd name="connsiteY52" fmla="*/ 310801 h 1662194"/>
              <a:gd name="connsiteX53" fmla="*/ 1571163 w 2053231"/>
              <a:gd name="connsiteY53" fmla="*/ 394989 h 1662194"/>
              <a:gd name="connsiteX54" fmla="*/ 1534273 w 2053231"/>
              <a:gd name="connsiteY54" fmla="*/ 423366 h 1662194"/>
              <a:gd name="connsiteX55" fmla="*/ 1534563 w 2053231"/>
              <a:gd name="connsiteY55" fmla="*/ 425295 h 1662194"/>
              <a:gd name="connsiteX56" fmla="*/ 1535200 w 2053231"/>
              <a:gd name="connsiteY56" fmla="*/ 427332 h 1662194"/>
              <a:gd name="connsiteX57" fmla="*/ 1587187 w 2053231"/>
              <a:gd name="connsiteY57" fmla="*/ 384880 h 1662194"/>
              <a:gd name="connsiteX58" fmla="*/ 1719886 w 2053231"/>
              <a:gd name="connsiteY58" fmla="*/ 260608 h 1662194"/>
              <a:gd name="connsiteX59" fmla="*/ 1758212 w 2053231"/>
              <a:gd name="connsiteY59" fmla="*/ 213165 h 1662194"/>
              <a:gd name="connsiteX60" fmla="*/ 1785352 w 2053231"/>
              <a:gd name="connsiteY60" fmla="*/ 183058 h 1662194"/>
              <a:gd name="connsiteX61" fmla="*/ 1800877 w 2053231"/>
              <a:gd name="connsiteY61" fmla="*/ 176962 h 1662194"/>
              <a:gd name="connsiteX62" fmla="*/ 1807768 w 2053231"/>
              <a:gd name="connsiteY62" fmla="*/ 180970 h 1662194"/>
              <a:gd name="connsiteX63" fmla="*/ 1805033 w 2053231"/>
              <a:gd name="connsiteY63" fmla="*/ 186998 h 1662194"/>
              <a:gd name="connsiteX64" fmla="*/ 1803513 w 2053231"/>
              <a:gd name="connsiteY64" fmla="*/ 187897 h 1662194"/>
              <a:gd name="connsiteX65" fmla="*/ 1788210 w 2053231"/>
              <a:gd name="connsiteY65" fmla="*/ 205008 h 1662194"/>
              <a:gd name="connsiteX66" fmla="*/ 1789189 w 2053231"/>
              <a:gd name="connsiteY66" fmla="*/ 211516 h 1662194"/>
              <a:gd name="connsiteX67" fmla="*/ 1787238 w 2053231"/>
              <a:gd name="connsiteY67" fmla="*/ 219092 h 1662194"/>
              <a:gd name="connsiteX68" fmla="*/ 1775376 w 2053231"/>
              <a:gd name="connsiteY68" fmla="*/ 223853 h 1662194"/>
              <a:gd name="connsiteX69" fmla="*/ 1790823 w 2053231"/>
              <a:gd name="connsiteY69" fmla="*/ 220183 h 1662194"/>
              <a:gd name="connsiteX70" fmla="*/ 1809140 w 2053231"/>
              <a:gd name="connsiteY70" fmla="*/ 193038 h 1662194"/>
              <a:gd name="connsiteX71" fmla="*/ 1812131 w 2053231"/>
              <a:gd name="connsiteY71" fmla="*/ 187244 h 1662194"/>
              <a:gd name="connsiteX72" fmla="*/ 1822285 w 2053231"/>
              <a:gd name="connsiteY72" fmla="*/ 187265 h 1662194"/>
              <a:gd name="connsiteX73" fmla="*/ 1830357 w 2053231"/>
              <a:gd name="connsiteY73" fmla="*/ 185176 h 1662194"/>
              <a:gd name="connsiteX74" fmla="*/ 1843210 w 2053231"/>
              <a:gd name="connsiteY74" fmla="*/ 166452 h 1662194"/>
              <a:gd name="connsiteX75" fmla="*/ 1848680 w 2053231"/>
              <a:gd name="connsiteY75" fmla="*/ 166146 h 1662194"/>
              <a:gd name="connsiteX76" fmla="*/ 1849367 w 2053231"/>
              <a:gd name="connsiteY76" fmla="*/ 171453 h 1662194"/>
              <a:gd name="connsiteX77" fmla="*/ 1847179 w 2053231"/>
              <a:gd name="connsiteY77" fmla="*/ 179643 h 1662194"/>
              <a:gd name="connsiteX78" fmla="*/ 1850415 w 2053231"/>
              <a:gd name="connsiteY78" fmla="*/ 193102 h 1662194"/>
              <a:gd name="connsiteX79" fmla="*/ 1850532 w 2053231"/>
              <a:gd name="connsiteY79" fmla="*/ 200487 h 1662194"/>
              <a:gd name="connsiteX80" fmla="*/ 1841761 w 2053231"/>
              <a:gd name="connsiteY80" fmla="*/ 230219 h 1662194"/>
              <a:gd name="connsiteX81" fmla="*/ 1840127 w 2053231"/>
              <a:gd name="connsiteY81" fmla="*/ 234029 h 1662194"/>
              <a:gd name="connsiteX82" fmla="*/ 1834336 w 2053231"/>
              <a:gd name="connsiteY82" fmla="*/ 240281 h 1662194"/>
              <a:gd name="connsiteX83" fmla="*/ 1794160 w 2053231"/>
              <a:gd name="connsiteY83" fmla="*/ 326066 h 1662194"/>
              <a:gd name="connsiteX84" fmla="*/ 1734263 w 2053231"/>
              <a:gd name="connsiteY84" fmla="*/ 398100 h 1662194"/>
              <a:gd name="connsiteX85" fmla="*/ 1757953 w 2053231"/>
              <a:gd name="connsiteY85" fmla="*/ 386885 h 1662194"/>
              <a:gd name="connsiteX86" fmla="*/ 1812737 w 2053231"/>
              <a:gd name="connsiteY86" fmla="*/ 333679 h 1662194"/>
              <a:gd name="connsiteX87" fmla="*/ 1849623 w 2053231"/>
              <a:gd name="connsiteY87" fmla="*/ 295005 h 1662194"/>
              <a:gd name="connsiteX88" fmla="*/ 1852869 w 2053231"/>
              <a:gd name="connsiteY88" fmla="*/ 290172 h 1662194"/>
              <a:gd name="connsiteX89" fmla="*/ 1856989 w 2053231"/>
              <a:gd name="connsiteY89" fmla="*/ 287489 h 1662194"/>
              <a:gd name="connsiteX90" fmla="*/ 1860256 w 2053231"/>
              <a:gd name="connsiteY90" fmla="*/ 292345 h 1662194"/>
              <a:gd name="connsiteX91" fmla="*/ 1856934 w 2053231"/>
              <a:gd name="connsiteY91" fmla="*/ 312082 h 1662194"/>
              <a:gd name="connsiteX92" fmla="*/ 1832409 w 2053231"/>
              <a:gd name="connsiteY92" fmla="*/ 342707 h 1662194"/>
              <a:gd name="connsiteX93" fmla="*/ 1798280 w 2053231"/>
              <a:gd name="connsiteY93" fmla="*/ 385043 h 1662194"/>
              <a:gd name="connsiteX94" fmla="*/ 1821403 w 2053231"/>
              <a:gd name="connsiteY94" fmla="*/ 361975 h 1662194"/>
              <a:gd name="connsiteX95" fmla="*/ 1839376 w 2053231"/>
              <a:gd name="connsiteY95" fmla="*/ 345017 h 1662194"/>
              <a:gd name="connsiteX96" fmla="*/ 1844940 w 2053231"/>
              <a:gd name="connsiteY96" fmla="*/ 343860 h 1662194"/>
              <a:gd name="connsiteX97" fmla="*/ 1847163 w 2053231"/>
              <a:gd name="connsiteY97" fmla="*/ 349842 h 1662194"/>
              <a:gd name="connsiteX98" fmla="*/ 1838440 w 2053231"/>
              <a:gd name="connsiteY98" fmla="*/ 371820 h 1662194"/>
              <a:gd name="connsiteX99" fmla="*/ 1820020 w 2053231"/>
              <a:gd name="connsiteY99" fmla="*/ 393881 h 1662194"/>
              <a:gd name="connsiteX100" fmla="*/ 1843247 w 2053231"/>
              <a:gd name="connsiteY100" fmla="*/ 387648 h 1662194"/>
              <a:gd name="connsiteX101" fmla="*/ 1826440 w 2053231"/>
              <a:gd name="connsiteY101" fmla="*/ 407232 h 1662194"/>
              <a:gd name="connsiteX102" fmla="*/ 1798339 w 2053231"/>
              <a:gd name="connsiteY102" fmla="*/ 418475 h 1662194"/>
              <a:gd name="connsiteX103" fmla="*/ 1788057 w 2053231"/>
              <a:gd name="connsiteY103" fmla="*/ 430814 h 1662194"/>
              <a:gd name="connsiteX104" fmla="*/ 1778250 w 2053231"/>
              <a:gd name="connsiteY104" fmla="*/ 444105 h 1662194"/>
              <a:gd name="connsiteX105" fmla="*/ 1777135 w 2053231"/>
              <a:gd name="connsiteY105" fmla="*/ 455772 h 1662194"/>
              <a:gd name="connsiteX106" fmla="*/ 1768839 w 2053231"/>
              <a:gd name="connsiteY106" fmla="*/ 473253 h 1662194"/>
              <a:gd name="connsiteX107" fmla="*/ 1767668 w 2053231"/>
              <a:gd name="connsiteY107" fmla="*/ 473535 h 1662194"/>
              <a:gd name="connsiteX108" fmla="*/ 1761086 w 2053231"/>
              <a:gd name="connsiteY108" fmla="*/ 482599 h 1662194"/>
              <a:gd name="connsiteX109" fmla="*/ 1754724 w 2053231"/>
              <a:gd name="connsiteY109" fmla="*/ 491656 h 1662194"/>
              <a:gd name="connsiteX110" fmla="*/ 1753277 w 2053231"/>
              <a:gd name="connsiteY110" fmla="*/ 493037 h 1662194"/>
              <a:gd name="connsiteX111" fmla="*/ 1720462 w 2053231"/>
              <a:gd name="connsiteY111" fmla="*/ 549260 h 1662194"/>
              <a:gd name="connsiteX112" fmla="*/ 1718208 w 2053231"/>
              <a:gd name="connsiteY112" fmla="*/ 551879 h 1662194"/>
              <a:gd name="connsiteX113" fmla="*/ 1803756 w 2053231"/>
              <a:gd name="connsiteY113" fmla="*/ 541126 h 1662194"/>
              <a:gd name="connsiteX114" fmla="*/ 1908471 w 2053231"/>
              <a:gd name="connsiteY114" fmla="*/ 497141 h 1662194"/>
              <a:gd name="connsiteX115" fmla="*/ 1905272 w 2053231"/>
              <a:gd name="connsiteY115" fmla="*/ 519902 h 1662194"/>
              <a:gd name="connsiteX116" fmla="*/ 1912287 w 2053231"/>
              <a:gd name="connsiteY116" fmla="*/ 539411 h 1662194"/>
              <a:gd name="connsiteX117" fmla="*/ 1920237 w 2053231"/>
              <a:gd name="connsiteY117" fmla="*/ 582026 h 1662194"/>
              <a:gd name="connsiteX118" fmla="*/ 1920300 w 2053231"/>
              <a:gd name="connsiteY118" fmla="*/ 589050 h 1662194"/>
              <a:gd name="connsiteX119" fmla="*/ 1945761 w 2053231"/>
              <a:gd name="connsiteY119" fmla="*/ 592554 h 1662194"/>
              <a:gd name="connsiteX120" fmla="*/ 1816062 w 2053231"/>
              <a:gd name="connsiteY120" fmla="*/ 717694 h 1662194"/>
              <a:gd name="connsiteX121" fmla="*/ 1911347 w 2053231"/>
              <a:gd name="connsiteY121" fmla="*/ 691712 h 1662194"/>
              <a:gd name="connsiteX122" fmla="*/ 1930338 w 2053231"/>
              <a:gd name="connsiteY122" fmla="*/ 728505 h 1662194"/>
              <a:gd name="connsiteX123" fmla="*/ 1888883 w 2053231"/>
              <a:gd name="connsiteY123" fmla="*/ 763212 h 1662194"/>
              <a:gd name="connsiteX124" fmla="*/ 1881503 w 2053231"/>
              <a:gd name="connsiteY124" fmla="*/ 829360 h 1662194"/>
              <a:gd name="connsiteX125" fmla="*/ 1898868 w 2053231"/>
              <a:gd name="connsiteY125" fmla="*/ 889102 h 1662194"/>
              <a:gd name="connsiteX126" fmla="*/ 1921600 w 2053231"/>
              <a:gd name="connsiteY126" fmla="*/ 907477 h 1662194"/>
              <a:gd name="connsiteX127" fmla="*/ 1955507 w 2053231"/>
              <a:gd name="connsiteY127" fmla="*/ 940738 h 1662194"/>
              <a:gd name="connsiteX128" fmla="*/ 1976480 w 2053231"/>
              <a:gd name="connsiteY128" fmla="*/ 961353 h 1662194"/>
              <a:gd name="connsiteX129" fmla="*/ 2037145 w 2053231"/>
              <a:gd name="connsiteY129" fmla="*/ 950953 h 1662194"/>
              <a:gd name="connsiteX130" fmla="*/ 1962579 w 2053231"/>
              <a:gd name="connsiteY130" fmla="*/ 1007610 h 1662194"/>
              <a:gd name="connsiteX131" fmla="*/ 2028420 w 2053231"/>
              <a:gd name="connsiteY131" fmla="*/ 998611 h 1662194"/>
              <a:gd name="connsiteX132" fmla="*/ 2050828 w 2053231"/>
              <a:gd name="connsiteY132" fmla="*/ 1001611 h 1662194"/>
              <a:gd name="connsiteX133" fmla="*/ 2041049 w 2053231"/>
              <a:gd name="connsiteY133" fmla="*/ 1019506 h 1662194"/>
              <a:gd name="connsiteX134" fmla="*/ 1996417 w 2053231"/>
              <a:gd name="connsiteY134" fmla="*/ 1050687 h 1662194"/>
              <a:gd name="connsiteX135" fmla="*/ 1907230 w 2053231"/>
              <a:gd name="connsiteY135" fmla="*/ 1134124 h 1662194"/>
              <a:gd name="connsiteX136" fmla="*/ 1999627 w 2053231"/>
              <a:gd name="connsiteY136" fmla="*/ 1094067 h 1662194"/>
              <a:gd name="connsiteX137" fmla="*/ 1908699 w 2053231"/>
              <a:gd name="connsiteY137" fmla="*/ 1179865 h 1662194"/>
              <a:gd name="connsiteX138" fmla="*/ 1889868 w 2053231"/>
              <a:gd name="connsiteY138" fmla="*/ 1207997 h 1662194"/>
              <a:gd name="connsiteX139" fmla="*/ 1853631 w 2053231"/>
              <a:gd name="connsiteY139" fmla="*/ 1277417 h 1662194"/>
              <a:gd name="connsiteX140" fmla="*/ 1857096 w 2053231"/>
              <a:gd name="connsiteY140" fmla="*/ 1285053 h 1662194"/>
              <a:gd name="connsiteX141" fmla="*/ 1909019 w 2053231"/>
              <a:gd name="connsiteY141" fmla="*/ 1272282 h 1662194"/>
              <a:gd name="connsiteX142" fmla="*/ 1848098 w 2053231"/>
              <a:gd name="connsiteY142" fmla="*/ 1331631 h 1662194"/>
              <a:gd name="connsiteX143" fmla="*/ 1782897 w 2053231"/>
              <a:gd name="connsiteY143" fmla="*/ 1377919 h 1662194"/>
              <a:gd name="connsiteX144" fmla="*/ 1832838 w 2053231"/>
              <a:gd name="connsiteY144" fmla="*/ 1369576 h 1662194"/>
              <a:gd name="connsiteX145" fmla="*/ 1899109 w 2053231"/>
              <a:gd name="connsiteY145" fmla="*/ 1342149 h 1662194"/>
              <a:gd name="connsiteX146" fmla="*/ 1924892 w 2053231"/>
              <a:gd name="connsiteY146" fmla="*/ 1350730 h 1662194"/>
              <a:gd name="connsiteX147" fmla="*/ 1864818 w 2053231"/>
              <a:gd name="connsiteY147" fmla="*/ 1394423 h 1662194"/>
              <a:gd name="connsiteX148" fmla="*/ 1829715 w 2053231"/>
              <a:gd name="connsiteY148" fmla="*/ 1414866 h 1662194"/>
              <a:gd name="connsiteX149" fmla="*/ 1816666 w 2053231"/>
              <a:gd name="connsiteY149" fmla="*/ 1430084 h 1662194"/>
              <a:gd name="connsiteX150" fmla="*/ 1781074 w 2053231"/>
              <a:gd name="connsiteY150" fmla="*/ 1483976 h 1662194"/>
              <a:gd name="connsiteX151" fmla="*/ 1662134 w 2053231"/>
              <a:gd name="connsiteY151" fmla="*/ 1545641 h 1662194"/>
              <a:gd name="connsiteX152" fmla="*/ 1228496 w 2053231"/>
              <a:gd name="connsiteY152" fmla="*/ 1654846 h 1662194"/>
              <a:gd name="connsiteX153" fmla="*/ 320643 w 2053231"/>
              <a:gd name="connsiteY153" fmla="*/ 1379412 h 1662194"/>
              <a:gd name="connsiteX154" fmla="*/ 270759 w 2053231"/>
              <a:gd name="connsiteY154" fmla="*/ 1337481 h 1662194"/>
              <a:gd name="connsiteX155" fmla="*/ 228113 w 2053231"/>
              <a:gd name="connsiteY155" fmla="*/ 1299667 h 1662194"/>
              <a:gd name="connsiteX156" fmla="*/ 245332 w 2053231"/>
              <a:gd name="connsiteY156" fmla="*/ 1285763 h 1662194"/>
              <a:gd name="connsiteX157" fmla="*/ 213716 w 2053231"/>
              <a:gd name="connsiteY157" fmla="*/ 1249396 h 1662194"/>
              <a:gd name="connsiteX158" fmla="*/ 113880 w 2053231"/>
              <a:gd name="connsiteY158" fmla="*/ 1137192 h 1662194"/>
              <a:gd name="connsiteX159" fmla="*/ 73848 w 2053231"/>
              <a:gd name="connsiteY159" fmla="*/ 1113100 h 1662194"/>
              <a:gd name="connsiteX160" fmla="*/ 20262 w 2053231"/>
              <a:gd name="connsiteY160" fmla="*/ 1050943 h 1662194"/>
              <a:gd name="connsiteX161" fmla="*/ 8594 w 2053231"/>
              <a:gd name="connsiteY161" fmla="*/ 1004970 h 1662194"/>
              <a:gd name="connsiteX162" fmla="*/ 6782 w 2053231"/>
              <a:gd name="connsiteY162" fmla="*/ 995844 h 1662194"/>
              <a:gd name="connsiteX163" fmla="*/ 9723 w 2053231"/>
              <a:gd name="connsiteY163" fmla="*/ 994413 h 1662194"/>
              <a:gd name="connsiteX164" fmla="*/ 11036 w 2053231"/>
              <a:gd name="connsiteY164" fmla="*/ 999486 h 1662194"/>
              <a:gd name="connsiteX165" fmla="*/ 17988 w 2053231"/>
              <a:gd name="connsiteY165" fmla="*/ 1017464 h 1662194"/>
              <a:gd name="connsiteX166" fmla="*/ 21859 w 2053231"/>
              <a:gd name="connsiteY166" fmla="*/ 998437 h 1662194"/>
              <a:gd name="connsiteX167" fmla="*/ 16530 w 2053231"/>
              <a:gd name="connsiteY167" fmla="*/ 989724 h 1662194"/>
              <a:gd name="connsiteX168" fmla="*/ 12243 w 2053231"/>
              <a:gd name="connsiteY168" fmla="*/ 993188 h 1662194"/>
              <a:gd name="connsiteX169" fmla="*/ 9723 w 2053231"/>
              <a:gd name="connsiteY169" fmla="*/ 994413 h 1662194"/>
              <a:gd name="connsiteX170" fmla="*/ 7918 w 2053231"/>
              <a:gd name="connsiteY170" fmla="*/ 987443 h 1662194"/>
              <a:gd name="connsiteX171" fmla="*/ 2405 w 2053231"/>
              <a:gd name="connsiteY171" fmla="*/ 965300 h 1662194"/>
              <a:gd name="connsiteX172" fmla="*/ 2082 w 2053231"/>
              <a:gd name="connsiteY172" fmla="*/ 964112 h 1662194"/>
              <a:gd name="connsiteX173" fmla="*/ 2753 w 2053231"/>
              <a:gd name="connsiteY173" fmla="*/ 954092 h 1662194"/>
              <a:gd name="connsiteX174" fmla="*/ 31565 w 2053231"/>
              <a:gd name="connsiteY174" fmla="*/ 893447 h 1662194"/>
              <a:gd name="connsiteX175" fmla="*/ 52206 w 2053231"/>
              <a:gd name="connsiteY175" fmla="*/ 854594 h 1662194"/>
              <a:gd name="connsiteX176" fmla="*/ 50189 w 2053231"/>
              <a:gd name="connsiteY176" fmla="*/ 820622 h 1662194"/>
              <a:gd name="connsiteX177" fmla="*/ 98777 w 2053231"/>
              <a:gd name="connsiteY177" fmla="*/ 798878 h 1662194"/>
              <a:gd name="connsiteX178" fmla="*/ 39476 w 2053231"/>
              <a:gd name="connsiteY178" fmla="*/ 728797 h 1662194"/>
              <a:gd name="connsiteX179" fmla="*/ 32418 w 2053231"/>
              <a:gd name="connsiteY179" fmla="*/ 714135 h 1662194"/>
              <a:gd name="connsiteX180" fmla="*/ 53538 w 2053231"/>
              <a:gd name="connsiteY180" fmla="*/ 660124 h 1662194"/>
              <a:gd name="connsiteX181" fmla="*/ 56972 w 2053231"/>
              <a:gd name="connsiteY181" fmla="*/ 651407 h 1662194"/>
              <a:gd name="connsiteX182" fmla="*/ 65176 w 2053231"/>
              <a:gd name="connsiteY182" fmla="*/ 634051 h 1662194"/>
              <a:gd name="connsiteX183" fmla="*/ 95408 w 2053231"/>
              <a:gd name="connsiteY183" fmla="*/ 628914 h 1662194"/>
              <a:gd name="connsiteX184" fmla="*/ 77587 w 2053231"/>
              <a:gd name="connsiteY184" fmla="*/ 617521 h 1662194"/>
              <a:gd name="connsiteX185" fmla="*/ 40415 w 2053231"/>
              <a:gd name="connsiteY185" fmla="*/ 577949 h 1662194"/>
              <a:gd name="connsiteX186" fmla="*/ 55219 w 2053231"/>
              <a:gd name="connsiteY186" fmla="*/ 538444 h 1662194"/>
              <a:gd name="connsiteX187" fmla="*/ 60443 w 2053231"/>
              <a:gd name="connsiteY187" fmla="*/ 532091 h 1662194"/>
              <a:gd name="connsiteX188" fmla="*/ 50996 w 2053231"/>
              <a:gd name="connsiteY188" fmla="*/ 524292 h 1662194"/>
              <a:gd name="connsiteX189" fmla="*/ 29797 w 2053231"/>
              <a:gd name="connsiteY189" fmla="*/ 496296 h 1662194"/>
              <a:gd name="connsiteX190" fmla="*/ 18024 w 2053231"/>
              <a:gd name="connsiteY190" fmla="*/ 476705 h 1662194"/>
              <a:gd name="connsiteX191" fmla="*/ 6382 w 2053231"/>
              <a:gd name="connsiteY191" fmla="*/ 468980 h 1662194"/>
              <a:gd name="connsiteX192" fmla="*/ 3045 w 2053231"/>
              <a:gd name="connsiteY192" fmla="*/ 462188 h 1662194"/>
              <a:gd name="connsiteX193" fmla="*/ 3241 w 2053231"/>
              <a:gd name="connsiteY193" fmla="*/ 428263 h 1662194"/>
              <a:gd name="connsiteX194" fmla="*/ 4901 w 2053231"/>
              <a:gd name="connsiteY194" fmla="*/ 419485 h 1662194"/>
              <a:gd name="connsiteX195" fmla="*/ 23740 w 2053231"/>
              <a:gd name="connsiteY195" fmla="*/ 386265 h 1662194"/>
              <a:gd name="connsiteX196" fmla="*/ 38036 w 2053231"/>
              <a:gd name="connsiteY196" fmla="*/ 332362 h 1662194"/>
              <a:gd name="connsiteX197" fmla="*/ 37374 w 2053231"/>
              <a:gd name="connsiteY197" fmla="*/ 297860 h 1662194"/>
              <a:gd name="connsiteX198" fmla="*/ 38062 w 2053231"/>
              <a:gd name="connsiteY198" fmla="*/ 289963 h 1662194"/>
              <a:gd name="connsiteX199" fmla="*/ 33975 w 2053231"/>
              <a:gd name="connsiteY199" fmla="*/ 258363 h 1662194"/>
              <a:gd name="connsiteX200" fmla="*/ 37608 w 2053231"/>
              <a:gd name="connsiteY200" fmla="*/ 250972 h 1662194"/>
              <a:gd name="connsiteX201" fmla="*/ 81247 w 2053231"/>
              <a:gd name="connsiteY201" fmla="*/ 248413 h 1662194"/>
              <a:gd name="connsiteX202" fmla="*/ 87026 w 2053231"/>
              <a:gd name="connsiteY202" fmla="*/ 225202 h 1662194"/>
              <a:gd name="connsiteX203" fmla="*/ 79230 w 2053231"/>
              <a:gd name="connsiteY203" fmla="*/ 214441 h 1662194"/>
              <a:gd name="connsiteX204" fmla="*/ 80686 w 2053231"/>
              <a:gd name="connsiteY204" fmla="*/ 207245 h 1662194"/>
              <a:gd name="connsiteX205" fmla="*/ 87561 w 2053231"/>
              <a:gd name="connsiteY205" fmla="*/ 209678 h 1662194"/>
              <a:gd name="connsiteX206" fmla="*/ 124299 w 2053231"/>
              <a:gd name="connsiteY206" fmla="*/ 233881 h 1662194"/>
              <a:gd name="connsiteX207" fmla="*/ 177764 w 2053231"/>
              <a:gd name="connsiteY207" fmla="*/ 267332 h 1662194"/>
              <a:gd name="connsiteX208" fmla="*/ 187213 w 2053231"/>
              <a:gd name="connsiteY208" fmla="*/ 261926 h 1662194"/>
              <a:gd name="connsiteX209" fmla="*/ 194336 w 2053231"/>
              <a:gd name="connsiteY209" fmla="*/ 257205 h 1662194"/>
              <a:gd name="connsiteX210" fmla="*/ 210832 w 2053231"/>
              <a:gd name="connsiteY210" fmla="*/ 261979 h 1662194"/>
              <a:gd name="connsiteX211" fmla="*/ 220950 w 2053231"/>
              <a:gd name="connsiteY211" fmla="*/ 273511 h 1662194"/>
              <a:gd name="connsiteX212" fmla="*/ 221307 w 2053231"/>
              <a:gd name="connsiteY212" fmla="*/ 276617 h 1662194"/>
              <a:gd name="connsiteX213" fmla="*/ 220390 w 2053231"/>
              <a:gd name="connsiteY213" fmla="*/ 277794 h 1662194"/>
              <a:gd name="connsiteX214" fmla="*/ 219183 w 2053231"/>
              <a:gd name="connsiteY214" fmla="*/ 278292 h 1662194"/>
              <a:gd name="connsiteX215" fmla="*/ 219827 w 2053231"/>
              <a:gd name="connsiteY215" fmla="*/ 278515 h 1662194"/>
              <a:gd name="connsiteX216" fmla="*/ 220390 w 2053231"/>
              <a:gd name="connsiteY216" fmla="*/ 277794 h 1662194"/>
              <a:gd name="connsiteX217" fmla="*/ 225601 w 2053231"/>
              <a:gd name="connsiteY217" fmla="*/ 275640 h 1662194"/>
              <a:gd name="connsiteX218" fmla="*/ 238724 w 2053231"/>
              <a:gd name="connsiteY218" fmla="*/ 267703 h 1662194"/>
              <a:gd name="connsiteX219" fmla="*/ 327694 w 2053231"/>
              <a:gd name="connsiteY219" fmla="*/ 292934 h 1662194"/>
              <a:gd name="connsiteX220" fmla="*/ 931839 w 2053231"/>
              <a:gd name="connsiteY220" fmla="*/ 361634 h 1662194"/>
              <a:gd name="connsiteX221" fmla="*/ 966001 w 2053231"/>
              <a:gd name="connsiteY221" fmla="*/ 358425 h 1662194"/>
              <a:gd name="connsiteX222" fmla="*/ 1205960 w 2053231"/>
              <a:gd name="connsiteY222" fmla="*/ 337022 h 1662194"/>
              <a:gd name="connsiteX223" fmla="*/ 1443309 w 2053231"/>
              <a:gd name="connsiteY223" fmla="*/ 250536 h 1662194"/>
              <a:gd name="connsiteX224" fmla="*/ 1571239 w 2053231"/>
              <a:gd name="connsiteY224" fmla="*/ 134904 h 1662194"/>
              <a:gd name="connsiteX225" fmla="*/ 1624246 w 2053231"/>
              <a:gd name="connsiteY225" fmla="*/ 82363 h 1662194"/>
              <a:gd name="connsiteX226" fmla="*/ 1671755 w 2053231"/>
              <a:gd name="connsiteY226" fmla="*/ 24072 h 1662194"/>
              <a:gd name="connsiteX227" fmla="*/ 1689812 w 2053231"/>
              <a:gd name="connsiteY227" fmla="*/ 12077 h 1662194"/>
              <a:gd name="connsiteX228" fmla="*/ 1695538 w 2053231"/>
              <a:gd name="connsiteY228" fmla="*/ 12005 h 1662194"/>
              <a:gd name="connsiteX229" fmla="*/ 1700565 w 2053231"/>
              <a:gd name="connsiteY229" fmla="*/ 15349 h 1662194"/>
              <a:gd name="connsiteX230" fmla="*/ 1699204 w 2053231"/>
              <a:gd name="connsiteY230" fmla="*/ 20240 h 1662194"/>
              <a:gd name="connsiteX231" fmla="*/ 1695943 w 2053231"/>
              <a:gd name="connsiteY231" fmla="*/ 22773 h 1662194"/>
              <a:gd name="connsiteX232" fmla="*/ 1681448 w 2053231"/>
              <a:gd name="connsiteY232" fmla="*/ 38645 h 1662194"/>
              <a:gd name="connsiteX233" fmla="*/ 1682349 w 2053231"/>
              <a:gd name="connsiteY233" fmla="*/ 47579 h 1662194"/>
              <a:gd name="connsiteX234" fmla="*/ 1680108 w 2053231"/>
              <a:gd name="connsiteY234" fmla="*/ 53954 h 1662194"/>
              <a:gd name="connsiteX235" fmla="*/ 1666762 w 2053231"/>
              <a:gd name="connsiteY235" fmla="*/ 59855 h 1662194"/>
              <a:gd name="connsiteX236" fmla="*/ 1697532 w 2053231"/>
              <a:gd name="connsiteY236" fmla="*/ 37014 h 1662194"/>
              <a:gd name="connsiteX237" fmla="*/ 1703406 w 2053231"/>
              <a:gd name="connsiteY237" fmla="*/ 23976 h 1662194"/>
              <a:gd name="connsiteX238" fmla="*/ 1715246 w 2053231"/>
              <a:gd name="connsiteY238" fmla="*/ 22729 h 1662194"/>
              <a:gd name="connsiteX239" fmla="*/ 1722750 w 2053231"/>
              <a:gd name="connsiteY239" fmla="*/ 20538 h 1662194"/>
              <a:gd name="connsiteX240" fmla="*/ 1735750 w 2053231"/>
              <a:gd name="connsiteY240" fmla="*/ 1324 h 1662194"/>
              <a:gd name="connsiteX241" fmla="*/ 1738585 w 2053231"/>
              <a:gd name="connsiteY241" fmla="*/ 93 h 1662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Lst>
            <a:rect l="l" t="t" r="r" b="b"/>
            <a:pathLst>
              <a:path w="2053231" h="1662194">
                <a:moveTo>
                  <a:pt x="1746" y="969110"/>
                </a:moveTo>
                <a:lnTo>
                  <a:pt x="2599" y="973994"/>
                </a:lnTo>
                <a:cubicBezTo>
                  <a:pt x="3387" y="978333"/>
                  <a:pt x="4318" y="983294"/>
                  <a:pt x="5336" y="988563"/>
                </a:cubicBezTo>
                <a:lnTo>
                  <a:pt x="6782" y="995844"/>
                </a:lnTo>
                <a:lnTo>
                  <a:pt x="6161" y="996145"/>
                </a:lnTo>
                <a:cubicBezTo>
                  <a:pt x="2942" y="994268"/>
                  <a:pt x="1387" y="985372"/>
                  <a:pt x="1450" y="973537"/>
                </a:cubicBezTo>
                <a:close/>
                <a:moveTo>
                  <a:pt x="1" y="957986"/>
                </a:moveTo>
                <a:cubicBezTo>
                  <a:pt x="-1" y="957153"/>
                  <a:pt x="236" y="957550"/>
                  <a:pt x="654" y="958871"/>
                </a:cubicBezTo>
                <a:lnTo>
                  <a:pt x="2082" y="964112"/>
                </a:lnTo>
                <a:lnTo>
                  <a:pt x="1746" y="969110"/>
                </a:lnTo>
                <a:lnTo>
                  <a:pt x="711" y="963168"/>
                </a:lnTo>
                <a:cubicBezTo>
                  <a:pt x="259" y="960394"/>
                  <a:pt x="5" y="958561"/>
                  <a:pt x="1" y="957986"/>
                </a:cubicBezTo>
                <a:close/>
                <a:moveTo>
                  <a:pt x="1709191" y="427290"/>
                </a:moveTo>
                <a:cubicBezTo>
                  <a:pt x="1705197" y="430816"/>
                  <a:pt x="1701203" y="434343"/>
                  <a:pt x="1697210" y="437869"/>
                </a:cubicBezTo>
                <a:cubicBezTo>
                  <a:pt x="1699608" y="436940"/>
                  <a:pt x="1702225" y="436004"/>
                  <a:pt x="1704733" y="435072"/>
                </a:cubicBezTo>
                <a:cubicBezTo>
                  <a:pt x="1706622" y="432949"/>
                  <a:pt x="1708637" y="430943"/>
                  <a:pt x="1710506" y="428699"/>
                </a:cubicBezTo>
                <a:cubicBezTo>
                  <a:pt x="1710104" y="428228"/>
                  <a:pt x="1709593" y="427761"/>
                  <a:pt x="1709191" y="427290"/>
                </a:cubicBezTo>
                <a:close/>
                <a:moveTo>
                  <a:pt x="1602977" y="260909"/>
                </a:moveTo>
                <a:cubicBezTo>
                  <a:pt x="1579015" y="282067"/>
                  <a:pt x="1555071" y="303345"/>
                  <a:pt x="1531108" y="324503"/>
                </a:cubicBezTo>
                <a:cubicBezTo>
                  <a:pt x="1531621" y="324970"/>
                  <a:pt x="1532022" y="325441"/>
                  <a:pt x="1532533" y="325909"/>
                </a:cubicBezTo>
                <a:cubicBezTo>
                  <a:pt x="1559601" y="307796"/>
                  <a:pt x="1584733" y="287810"/>
                  <a:pt x="1602977" y="260909"/>
                </a:cubicBezTo>
                <a:close/>
                <a:moveTo>
                  <a:pt x="1738585" y="93"/>
                </a:moveTo>
                <a:cubicBezTo>
                  <a:pt x="1739585" y="-137"/>
                  <a:pt x="1740627" y="9"/>
                  <a:pt x="1741678" y="1125"/>
                </a:cubicBezTo>
                <a:cubicBezTo>
                  <a:pt x="1743504" y="3001"/>
                  <a:pt x="1742531" y="5336"/>
                  <a:pt x="1741687" y="7060"/>
                </a:cubicBezTo>
                <a:cubicBezTo>
                  <a:pt x="1740164" y="10140"/>
                  <a:pt x="1738842" y="13091"/>
                  <a:pt x="1738618" y="16733"/>
                </a:cubicBezTo>
                <a:cubicBezTo>
                  <a:pt x="1738431" y="19162"/>
                  <a:pt x="1738280" y="21833"/>
                  <a:pt x="1740090" y="23588"/>
                </a:cubicBezTo>
                <a:cubicBezTo>
                  <a:pt x="1747616" y="31088"/>
                  <a:pt x="1743549" y="34859"/>
                  <a:pt x="1738676" y="39142"/>
                </a:cubicBezTo>
                <a:cubicBezTo>
                  <a:pt x="1731934" y="44942"/>
                  <a:pt x="1730202" y="53237"/>
                  <a:pt x="1733426" y="62940"/>
                </a:cubicBezTo>
                <a:cubicBezTo>
                  <a:pt x="1734682" y="66896"/>
                  <a:pt x="1734605" y="69321"/>
                  <a:pt x="1730086" y="69352"/>
                </a:cubicBezTo>
                <a:cubicBezTo>
                  <a:pt x="1728330" y="69411"/>
                  <a:pt x="1728090" y="70752"/>
                  <a:pt x="1727649" y="72220"/>
                </a:cubicBezTo>
                <a:cubicBezTo>
                  <a:pt x="1718725" y="106803"/>
                  <a:pt x="1702908" y="137377"/>
                  <a:pt x="1683216" y="165659"/>
                </a:cubicBezTo>
                <a:cubicBezTo>
                  <a:pt x="1667246" y="188608"/>
                  <a:pt x="1648975" y="209452"/>
                  <a:pt x="1629845" y="229721"/>
                </a:cubicBezTo>
                <a:cubicBezTo>
                  <a:pt x="1629276" y="230345"/>
                  <a:pt x="1628726" y="231090"/>
                  <a:pt x="1628579" y="232307"/>
                </a:cubicBezTo>
                <a:cubicBezTo>
                  <a:pt x="1638644" y="229546"/>
                  <a:pt x="1646904" y="224301"/>
                  <a:pt x="1654744" y="218464"/>
                </a:cubicBezTo>
                <a:cubicBezTo>
                  <a:pt x="1675586" y="202985"/>
                  <a:pt x="1692155" y="183287"/>
                  <a:pt x="1708997" y="163943"/>
                </a:cubicBezTo>
                <a:cubicBezTo>
                  <a:pt x="1719243" y="152090"/>
                  <a:pt x="1729870" y="140588"/>
                  <a:pt x="1741522" y="130021"/>
                </a:cubicBezTo>
                <a:cubicBezTo>
                  <a:pt x="1743464" y="128259"/>
                  <a:pt x="1744675" y="126038"/>
                  <a:pt x="1745886" y="123817"/>
                </a:cubicBezTo>
                <a:cubicBezTo>
                  <a:pt x="1746583" y="122582"/>
                  <a:pt x="1747518" y="121460"/>
                  <a:pt x="1749347" y="121883"/>
                </a:cubicBezTo>
                <a:cubicBezTo>
                  <a:pt x="1751633" y="122412"/>
                  <a:pt x="1752124" y="124213"/>
                  <a:pt x="1752616" y="126013"/>
                </a:cubicBezTo>
                <a:cubicBezTo>
                  <a:pt x="1754143" y="131776"/>
                  <a:pt x="1753495" y="137007"/>
                  <a:pt x="1751494" y="142041"/>
                </a:cubicBezTo>
                <a:cubicBezTo>
                  <a:pt x="1746260" y="154936"/>
                  <a:pt x="1737190" y="165054"/>
                  <a:pt x="1727716" y="174701"/>
                </a:cubicBezTo>
                <a:cubicBezTo>
                  <a:pt x="1715458" y="187106"/>
                  <a:pt x="1703711" y="199978"/>
                  <a:pt x="1693354" y="214015"/>
                </a:cubicBezTo>
                <a:cubicBezTo>
                  <a:pt x="1692620" y="215009"/>
                  <a:pt x="1691064" y="215668"/>
                  <a:pt x="1692030" y="218421"/>
                </a:cubicBezTo>
                <a:cubicBezTo>
                  <a:pt x="1698864" y="211771"/>
                  <a:pt x="1705277" y="205255"/>
                  <a:pt x="1711836" y="198978"/>
                </a:cubicBezTo>
                <a:cubicBezTo>
                  <a:pt x="1718285" y="192704"/>
                  <a:pt x="1724845" y="186426"/>
                  <a:pt x="1731312" y="180273"/>
                </a:cubicBezTo>
                <a:cubicBezTo>
                  <a:pt x="1732851" y="178767"/>
                  <a:pt x="1734409" y="176656"/>
                  <a:pt x="1737206" y="178378"/>
                </a:cubicBezTo>
                <a:cubicBezTo>
                  <a:pt x="1740112" y="180098"/>
                  <a:pt x="1740236" y="183122"/>
                  <a:pt x="1739939" y="185555"/>
                </a:cubicBezTo>
                <a:cubicBezTo>
                  <a:pt x="1738923" y="192736"/>
                  <a:pt x="1736241" y="199125"/>
                  <a:pt x="1732245" y="204832"/>
                </a:cubicBezTo>
                <a:cubicBezTo>
                  <a:pt x="1718532" y="223707"/>
                  <a:pt x="1701913" y="240135"/>
                  <a:pt x="1686811" y="257845"/>
                </a:cubicBezTo>
                <a:cubicBezTo>
                  <a:pt x="1678656" y="267448"/>
                  <a:pt x="1671359" y="277626"/>
                  <a:pt x="1664555" y="288152"/>
                </a:cubicBezTo>
                <a:cubicBezTo>
                  <a:pt x="1663033" y="290505"/>
                  <a:pt x="1663469" y="292670"/>
                  <a:pt x="1664417" y="295304"/>
                </a:cubicBezTo>
                <a:cubicBezTo>
                  <a:pt x="1668224" y="305957"/>
                  <a:pt x="1665365" y="309688"/>
                  <a:pt x="1654080" y="308008"/>
                </a:cubicBezTo>
                <a:cubicBezTo>
                  <a:pt x="1650585" y="307520"/>
                  <a:pt x="1648371" y="308200"/>
                  <a:pt x="1646665" y="310801"/>
                </a:cubicBezTo>
                <a:cubicBezTo>
                  <a:pt x="1626126" y="342988"/>
                  <a:pt x="1600234" y="370389"/>
                  <a:pt x="1571163" y="394989"/>
                </a:cubicBezTo>
                <a:cubicBezTo>
                  <a:pt x="1559310" y="404958"/>
                  <a:pt x="1546946" y="414460"/>
                  <a:pt x="1534273" y="423366"/>
                </a:cubicBezTo>
                <a:cubicBezTo>
                  <a:pt x="1534364" y="423968"/>
                  <a:pt x="1534472" y="424692"/>
                  <a:pt x="1534563" y="425295"/>
                </a:cubicBezTo>
                <a:cubicBezTo>
                  <a:pt x="1534800" y="426134"/>
                  <a:pt x="1534982" y="426613"/>
                  <a:pt x="1535200" y="427332"/>
                </a:cubicBezTo>
                <a:cubicBezTo>
                  <a:pt x="1552894" y="413654"/>
                  <a:pt x="1570314" y="399621"/>
                  <a:pt x="1587187" y="384880"/>
                </a:cubicBezTo>
                <a:cubicBezTo>
                  <a:pt x="1632929" y="344940"/>
                  <a:pt x="1675951" y="302305"/>
                  <a:pt x="1719886" y="260608"/>
                </a:cubicBezTo>
                <a:cubicBezTo>
                  <a:pt x="1734653" y="246544"/>
                  <a:pt x="1745345" y="228861"/>
                  <a:pt x="1758212" y="213165"/>
                </a:cubicBezTo>
                <a:cubicBezTo>
                  <a:pt x="1766790" y="202700"/>
                  <a:pt x="1774857" y="191769"/>
                  <a:pt x="1785352" y="183058"/>
                </a:cubicBezTo>
                <a:cubicBezTo>
                  <a:pt x="1789676" y="179520"/>
                  <a:pt x="1794272" y="176336"/>
                  <a:pt x="1800877" y="176962"/>
                </a:cubicBezTo>
                <a:cubicBezTo>
                  <a:pt x="1803456" y="177238"/>
                  <a:pt x="1806419" y="177866"/>
                  <a:pt x="1807768" y="180970"/>
                </a:cubicBezTo>
                <a:cubicBezTo>
                  <a:pt x="1809008" y="184077"/>
                  <a:pt x="1806920" y="185602"/>
                  <a:pt x="1805033" y="186998"/>
                </a:cubicBezTo>
                <a:cubicBezTo>
                  <a:pt x="1804538" y="187378"/>
                  <a:pt x="1804062" y="187878"/>
                  <a:pt x="1803513" y="187897"/>
                </a:cubicBezTo>
                <a:cubicBezTo>
                  <a:pt x="1793192" y="188971"/>
                  <a:pt x="1792155" y="198213"/>
                  <a:pt x="1788210" y="205008"/>
                </a:cubicBezTo>
                <a:cubicBezTo>
                  <a:pt x="1786981" y="207109"/>
                  <a:pt x="1787181" y="209161"/>
                  <a:pt x="1789189" y="211516"/>
                </a:cubicBezTo>
                <a:cubicBezTo>
                  <a:pt x="1792805" y="215755"/>
                  <a:pt x="1791009" y="217754"/>
                  <a:pt x="1787238" y="219092"/>
                </a:cubicBezTo>
                <a:cubicBezTo>
                  <a:pt x="1783468" y="220431"/>
                  <a:pt x="1779241" y="220936"/>
                  <a:pt x="1775376" y="223853"/>
                </a:cubicBezTo>
                <a:cubicBezTo>
                  <a:pt x="1782526" y="225913"/>
                  <a:pt x="1786885" y="223344"/>
                  <a:pt x="1790823" y="220183"/>
                </a:cubicBezTo>
                <a:cubicBezTo>
                  <a:pt x="1799706" y="213222"/>
                  <a:pt x="1804606" y="203244"/>
                  <a:pt x="1809140" y="193038"/>
                </a:cubicBezTo>
                <a:cubicBezTo>
                  <a:pt x="1810058" y="191068"/>
                  <a:pt x="1810720" y="188866"/>
                  <a:pt x="1812131" y="187244"/>
                </a:cubicBezTo>
                <a:cubicBezTo>
                  <a:pt x="1814734" y="184006"/>
                  <a:pt x="1817973" y="183534"/>
                  <a:pt x="1822285" y="187265"/>
                </a:cubicBezTo>
                <a:cubicBezTo>
                  <a:pt x="1827986" y="192161"/>
                  <a:pt x="1829688" y="191740"/>
                  <a:pt x="1830357" y="185176"/>
                </a:cubicBezTo>
                <a:cubicBezTo>
                  <a:pt x="1831230" y="176304"/>
                  <a:pt x="1835246" y="169991"/>
                  <a:pt x="1843210" y="166452"/>
                </a:cubicBezTo>
                <a:cubicBezTo>
                  <a:pt x="1844857" y="165669"/>
                  <a:pt x="1846579" y="164642"/>
                  <a:pt x="1848680" y="166146"/>
                </a:cubicBezTo>
                <a:cubicBezTo>
                  <a:pt x="1850928" y="167888"/>
                  <a:pt x="1849882" y="169740"/>
                  <a:pt x="1849367" y="171453"/>
                </a:cubicBezTo>
                <a:cubicBezTo>
                  <a:pt x="1848669" y="174142"/>
                  <a:pt x="1847750" y="176838"/>
                  <a:pt x="1847179" y="179643"/>
                </a:cubicBezTo>
                <a:cubicBezTo>
                  <a:pt x="1846092" y="184162"/>
                  <a:pt x="1846469" y="188874"/>
                  <a:pt x="1850415" y="193102"/>
                </a:cubicBezTo>
                <a:cubicBezTo>
                  <a:pt x="1853302" y="196154"/>
                  <a:pt x="1853390" y="198210"/>
                  <a:pt x="1850532" y="200487"/>
                </a:cubicBezTo>
                <a:cubicBezTo>
                  <a:pt x="1841337" y="207580"/>
                  <a:pt x="1836182" y="216597"/>
                  <a:pt x="1841761" y="230219"/>
                </a:cubicBezTo>
                <a:cubicBezTo>
                  <a:pt x="1842600" y="232129"/>
                  <a:pt x="1842231" y="234080"/>
                  <a:pt x="1840127" y="234029"/>
                </a:cubicBezTo>
                <a:cubicBezTo>
                  <a:pt x="1835462" y="233823"/>
                  <a:pt x="1835165" y="236983"/>
                  <a:pt x="1834336" y="240281"/>
                </a:cubicBezTo>
                <a:cubicBezTo>
                  <a:pt x="1826185" y="271930"/>
                  <a:pt x="1811726" y="299794"/>
                  <a:pt x="1794160" y="326066"/>
                </a:cubicBezTo>
                <a:cubicBezTo>
                  <a:pt x="1776776" y="352090"/>
                  <a:pt x="1756360" y="375551"/>
                  <a:pt x="1734263" y="398100"/>
                </a:cubicBezTo>
                <a:cubicBezTo>
                  <a:pt x="1741290" y="397137"/>
                  <a:pt x="1749841" y="392367"/>
                  <a:pt x="1757953" y="386885"/>
                </a:cubicBezTo>
                <a:cubicBezTo>
                  <a:pt x="1779363" y="372233"/>
                  <a:pt x="1795858" y="352780"/>
                  <a:pt x="1812737" y="333679"/>
                </a:cubicBezTo>
                <a:cubicBezTo>
                  <a:pt x="1824520" y="320320"/>
                  <a:pt x="1835921" y="306611"/>
                  <a:pt x="1849623" y="295005"/>
                </a:cubicBezTo>
                <a:cubicBezTo>
                  <a:pt x="1851198" y="293741"/>
                  <a:pt x="1852170" y="292134"/>
                  <a:pt x="1852869" y="290172"/>
                </a:cubicBezTo>
                <a:cubicBezTo>
                  <a:pt x="1853493" y="288455"/>
                  <a:pt x="1854575" y="286843"/>
                  <a:pt x="1856989" y="287489"/>
                </a:cubicBezTo>
                <a:cubicBezTo>
                  <a:pt x="1859421" y="288255"/>
                  <a:pt x="1859967" y="290417"/>
                  <a:pt x="1860256" y="292345"/>
                </a:cubicBezTo>
                <a:cubicBezTo>
                  <a:pt x="1861014" y="299589"/>
                  <a:pt x="1860126" y="306160"/>
                  <a:pt x="1856934" y="312082"/>
                </a:cubicBezTo>
                <a:cubicBezTo>
                  <a:pt x="1850769" y="323919"/>
                  <a:pt x="1841589" y="333313"/>
                  <a:pt x="1832409" y="342707"/>
                </a:cubicBezTo>
                <a:cubicBezTo>
                  <a:pt x="1819674" y="355613"/>
                  <a:pt x="1808201" y="369566"/>
                  <a:pt x="1798280" y="385043"/>
                </a:cubicBezTo>
                <a:cubicBezTo>
                  <a:pt x="1805957" y="377395"/>
                  <a:pt x="1813616" y="369627"/>
                  <a:pt x="1821403" y="361975"/>
                </a:cubicBezTo>
                <a:cubicBezTo>
                  <a:pt x="1827266" y="356205"/>
                  <a:pt x="1833385" y="350669"/>
                  <a:pt x="1839376" y="345017"/>
                </a:cubicBezTo>
                <a:cubicBezTo>
                  <a:pt x="1840824" y="343635"/>
                  <a:pt x="1842363" y="342130"/>
                  <a:pt x="1844940" y="343860"/>
                </a:cubicBezTo>
                <a:cubicBezTo>
                  <a:pt x="1847261" y="345357"/>
                  <a:pt x="1847276" y="347658"/>
                  <a:pt x="1847163" y="349842"/>
                </a:cubicBezTo>
                <a:cubicBezTo>
                  <a:pt x="1846803" y="358455"/>
                  <a:pt x="1843224" y="365480"/>
                  <a:pt x="1838440" y="371820"/>
                </a:cubicBezTo>
                <a:cubicBezTo>
                  <a:pt x="1832629" y="379404"/>
                  <a:pt x="1826434" y="386639"/>
                  <a:pt x="1820020" y="393881"/>
                </a:cubicBezTo>
                <a:cubicBezTo>
                  <a:pt x="1827744" y="391683"/>
                  <a:pt x="1835468" y="389484"/>
                  <a:pt x="1843247" y="387648"/>
                </a:cubicBezTo>
                <a:cubicBezTo>
                  <a:pt x="1841725" y="401751"/>
                  <a:pt x="1833688" y="404808"/>
                  <a:pt x="1826440" y="407232"/>
                </a:cubicBezTo>
                <a:cubicBezTo>
                  <a:pt x="1816648" y="410348"/>
                  <a:pt x="1807402" y="414172"/>
                  <a:pt x="1798339" y="418475"/>
                </a:cubicBezTo>
                <a:cubicBezTo>
                  <a:pt x="1794876" y="422589"/>
                  <a:pt x="1791394" y="426583"/>
                  <a:pt x="1788057" y="430814"/>
                </a:cubicBezTo>
                <a:cubicBezTo>
                  <a:pt x="1784629" y="435169"/>
                  <a:pt x="1781422" y="439516"/>
                  <a:pt x="1778250" y="444105"/>
                </a:cubicBezTo>
                <a:cubicBezTo>
                  <a:pt x="1775994" y="447452"/>
                  <a:pt x="1773118" y="450334"/>
                  <a:pt x="1777135" y="455772"/>
                </a:cubicBezTo>
                <a:cubicBezTo>
                  <a:pt x="1778942" y="458255"/>
                  <a:pt x="1771676" y="472309"/>
                  <a:pt x="1768839" y="473253"/>
                </a:cubicBezTo>
                <a:cubicBezTo>
                  <a:pt x="1768418" y="473388"/>
                  <a:pt x="1767997" y="473524"/>
                  <a:pt x="1767668" y="473535"/>
                </a:cubicBezTo>
                <a:cubicBezTo>
                  <a:pt x="1761228" y="473267"/>
                  <a:pt x="1760417" y="477413"/>
                  <a:pt x="1761086" y="482599"/>
                </a:cubicBezTo>
                <a:cubicBezTo>
                  <a:pt x="1761737" y="487665"/>
                  <a:pt x="1763777" y="493895"/>
                  <a:pt x="1754724" y="491656"/>
                </a:cubicBezTo>
                <a:cubicBezTo>
                  <a:pt x="1753700" y="491449"/>
                  <a:pt x="1753588" y="492179"/>
                  <a:pt x="1753277" y="493037"/>
                </a:cubicBezTo>
                <a:cubicBezTo>
                  <a:pt x="1747078" y="514930"/>
                  <a:pt x="1733660" y="532098"/>
                  <a:pt x="1720462" y="549260"/>
                </a:cubicBezTo>
                <a:cubicBezTo>
                  <a:pt x="1719711" y="550133"/>
                  <a:pt x="1718959" y="551006"/>
                  <a:pt x="1718208" y="551879"/>
                </a:cubicBezTo>
                <a:cubicBezTo>
                  <a:pt x="1734041" y="547106"/>
                  <a:pt x="1787566" y="539854"/>
                  <a:pt x="1803756" y="541126"/>
                </a:cubicBezTo>
                <a:cubicBezTo>
                  <a:pt x="1818152" y="542216"/>
                  <a:pt x="1894231" y="513247"/>
                  <a:pt x="1908471" y="497141"/>
                </a:cubicBezTo>
                <a:cubicBezTo>
                  <a:pt x="1912607" y="509237"/>
                  <a:pt x="1908391" y="514224"/>
                  <a:pt x="1905272" y="519902"/>
                </a:cubicBezTo>
                <a:cubicBezTo>
                  <a:pt x="1900852" y="527925"/>
                  <a:pt x="1900806" y="533498"/>
                  <a:pt x="1912287" y="539411"/>
                </a:cubicBezTo>
                <a:cubicBezTo>
                  <a:pt x="1945158" y="556233"/>
                  <a:pt x="1944919" y="556847"/>
                  <a:pt x="1920237" y="582026"/>
                </a:cubicBezTo>
                <a:cubicBezTo>
                  <a:pt x="1919083" y="583155"/>
                  <a:pt x="1920267" y="586628"/>
                  <a:pt x="1920300" y="589050"/>
                </a:cubicBezTo>
                <a:cubicBezTo>
                  <a:pt x="1928198" y="592418"/>
                  <a:pt x="1935458" y="582725"/>
                  <a:pt x="1945761" y="592554"/>
                </a:cubicBezTo>
                <a:cubicBezTo>
                  <a:pt x="1914573" y="638303"/>
                  <a:pt x="1863298" y="682549"/>
                  <a:pt x="1816062" y="717694"/>
                </a:cubicBezTo>
                <a:cubicBezTo>
                  <a:pt x="1859975" y="727239"/>
                  <a:pt x="1879537" y="687817"/>
                  <a:pt x="1911347" y="691712"/>
                </a:cubicBezTo>
                <a:cubicBezTo>
                  <a:pt x="1928637" y="703244"/>
                  <a:pt x="1885465" y="724322"/>
                  <a:pt x="1930338" y="728505"/>
                </a:cubicBezTo>
                <a:cubicBezTo>
                  <a:pt x="1912831" y="739754"/>
                  <a:pt x="1900227" y="750596"/>
                  <a:pt x="1888883" y="763212"/>
                </a:cubicBezTo>
                <a:cubicBezTo>
                  <a:pt x="1868779" y="785816"/>
                  <a:pt x="1866343" y="800434"/>
                  <a:pt x="1881503" y="829360"/>
                </a:cubicBezTo>
                <a:cubicBezTo>
                  <a:pt x="1891537" y="848405"/>
                  <a:pt x="1904519" y="865775"/>
                  <a:pt x="1898868" y="889102"/>
                </a:cubicBezTo>
                <a:cubicBezTo>
                  <a:pt x="1894984" y="905102"/>
                  <a:pt x="1898957" y="915386"/>
                  <a:pt x="1921600" y="907477"/>
                </a:cubicBezTo>
                <a:cubicBezTo>
                  <a:pt x="1946038" y="899023"/>
                  <a:pt x="1957836" y="912919"/>
                  <a:pt x="1955507" y="940738"/>
                </a:cubicBezTo>
                <a:cubicBezTo>
                  <a:pt x="1953999" y="958597"/>
                  <a:pt x="1959223" y="963993"/>
                  <a:pt x="1976480" y="961353"/>
                </a:cubicBezTo>
                <a:cubicBezTo>
                  <a:pt x="1995566" y="958409"/>
                  <a:pt x="2012270" y="946217"/>
                  <a:pt x="2037145" y="950953"/>
                </a:cubicBezTo>
                <a:cubicBezTo>
                  <a:pt x="2022790" y="983900"/>
                  <a:pt x="1980355" y="976122"/>
                  <a:pt x="1962579" y="1007610"/>
                </a:cubicBezTo>
                <a:cubicBezTo>
                  <a:pt x="1989274" y="1006833"/>
                  <a:pt x="2009675" y="1006025"/>
                  <a:pt x="2028420" y="998611"/>
                </a:cubicBezTo>
                <a:cubicBezTo>
                  <a:pt x="2036237" y="995562"/>
                  <a:pt x="2044822" y="992486"/>
                  <a:pt x="2050828" y="1001611"/>
                </a:cubicBezTo>
                <a:cubicBezTo>
                  <a:pt x="2058002" y="1012636"/>
                  <a:pt x="2047438" y="1017232"/>
                  <a:pt x="2041049" y="1019506"/>
                </a:cubicBezTo>
                <a:cubicBezTo>
                  <a:pt x="2023019" y="1025806"/>
                  <a:pt x="2010540" y="1039673"/>
                  <a:pt x="1996417" y="1050687"/>
                </a:cubicBezTo>
                <a:cubicBezTo>
                  <a:pt x="1965517" y="1074864"/>
                  <a:pt x="1930633" y="1095299"/>
                  <a:pt x="1907230" y="1134124"/>
                </a:cubicBezTo>
                <a:cubicBezTo>
                  <a:pt x="1942338" y="1123252"/>
                  <a:pt x="1966285" y="1099793"/>
                  <a:pt x="1999627" y="1094067"/>
                </a:cubicBezTo>
                <a:cubicBezTo>
                  <a:pt x="1975296" y="1129653"/>
                  <a:pt x="1940811" y="1153466"/>
                  <a:pt x="1908699" y="1179865"/>
                </a:cubicBezTo>
                <a:cubicBezTo>
                  <a:pt x="1899559" y="1187320"/>
                  <a:pt x="1889854" y="1192492"/>
                  <a:pt x="1889868" y="1207997"/>
                </a:cubicBezTo>
                <a:cubicBezTo>
                  <a:pt x="1889859" y="1238039"/>
                  <a:pt x="1880308" y="1263315"/>
                  <a:pt x="1853631" y="1277417"/>
                </a:cubicBezTo>
                <a:cubicBezTo>
                  <a:pt x="1853429" y="1277545"/>
                  <a:pt x="1855637" y="1281953"/>
                  <a:pt x="1857096" y="1285053"/>
                </a:cubicBezTo>
                <a:cubicBezTo>
                  <a:pt x="1874695" y="1285430"/>
                  <a:pt x="1885754" y="1267251"/>
                  <a:pt x="1909019" y="1272282"/>
                </a:cubicBezTo>
                <a:cubicBezTo>
                  <a:pt x="1891327" y="1296984"/>
                  <a:pt x="1876676" y="1319161"/>
                  <a:pt x="1848098" y="1331631"/>
                </a:cubicBezTo>
                <a:cubicBezTo>
                  <a:pt x="1825214" y="1341608"/>
                  <a:pt x="1796023" y="1347799"/>
                  <a:pt x="1782897" y="1377919"/>
                </a:cubicBezTo>
                <a:cubicBezTo>
                  <a:pt x="1804185" y="1383017"/>
                  <a:pt x="1818357" y="1375272"/>
                  <a:pt x="1832838" y="1369576"/>
                </a:cubicBezTo>
                <a:cubicBezTo>
                  <a:pt x="1855135" y="1360830"/>
                  <a:pt x="1876829" y="1351015"/>
                  <a:pt x="1899109" y="1342149"/>
                </a:cubicBezTo>
                <a:cubicBezTo>
                  <a:pt x="1907547" y="1338836"/>
                  <a:pt x="1916974" y="1336217"/>
                  <a:pt x="1924892" y="1350730"/>
                </a:cubicBezTo>
                <a:cubicBezTo>
                  <a:pt x="1895613" y="1354864"/>
                  <a:pt x="1880690" y="1375233"/>
                  <a:pt x="1864818" y="1394423"/>
                </a:cubicBezTo>
                <a:cubicBezTo>
                  <a:pt x="1855855" y="1405264"/>
                  <a:pt x="1849394" y="1419533"/>
                  <a:pt x="1829715" y="1414866"/>
                </a:cubicBezTo>
                <a:cubicBezTo>
                  <a:pt x="1819309" y="1412429"/>
                  <a:pt x="1814119" y="1420479"/>
                  <a:pt x="1816666" y="1430084"/>
                </a:cubicBezTo>
                <a:cubicBezTo>
                  <a:pt x="1825507" y="1463947"/>
                  <a:pt x="1804137" y="1476658"/>
                  <a:pt x="1781074" y="1483976"/>
                </a:cubicBezTo>
                <a:cubicBezTo>
                  <a:pt x="1737492" y="1497921"/>
                  <a:pt x="1703984" y="1528243"/>
                  <a:pt x="1662134" y="1545641"/>
                </a:cubicBezTo>
                <a:cubicBezTo>
                  <a:pt x="1621421" y="1562518"/>
                  <a:pt x="1309212" y="1644982"/>
                  <a:pt x="1228496" y="1654846"/>
                </a:cubicBezTo>
                <a:cubicBezTo>
                  <a:pt x="734555" y="1715203"/>
                  <a:pt x="322996" y="1384057"/>
                  <a:pt x="320643" y="1379412"/>
                </a:cubicBezTo>
                <a:cubicBezTo>
                  <a:pt x="309753" y="1357610"/>
                  <a:pt x="289550" y="1348720"/>
                  <a:pt x="270759" y="1337481"/>
                </a:cubicBezTo>
                <a:cubicBezTo>
                  <a:pt x="254380" y="1327615"/>
                  <a:pt x="236924" y="1317178"/>
                  <a:pt x="228113" y="1299667"/>
                </a:cubicBezTo>
                <a:cubicBezTo>
                  <a:pt x="216457" y="1276439"/>
                  <a:pt x="242409" y="1294947"/>
                  <a:pt x="245332" y="1285763"/>
                </a:cubicBezTo>
                <a:cubicBezTo>
                  <a:pt x="234720" y="1273886"/>
                  <a:pt x="219422" y="1263135"/>
                  <a:pt x="213716" y="1249396"/>
                </a:cubicBezTo>
                <a:cubicBezTo>
                  <a:pt x="193226" y="1199693"/>
                  <a:pt x="159853" y="1164111"/>
                  <a:pt x="113880" y="1137192"/>
                </a:cubicBezTo>
                <a:cubicBezTo>
                  <a:pt x="100682" y="1129398"/>
                  <a:pt x="90568" y="1114960"/>
                  <a:pt x="73848" y="1113100"/>
                </a:cubicBezTo>
                <a:cubicBezTo>
                  <a:pt x="36732" y="1109140"/>
                  <a:pt x="42172" y="1068255"/>
                  <a:pt x="20262" y="1050943"/>
                </a:cubicBezTo>
                <a:cubicBezTo>
                  <a:pt x="18197" y="1049317"/>
                  <a:pt x="13140" y="1027228"/>
                  <a:pt x="8594" y="1004970"/>
                </a:cubicBezTo>
                <a:lnTo>
                  <a:pt x="6782" y="995844"/>
                </a:lnTo>
                <a:lnTo>
                  <a:pt x="9723" y="994413"/>
                </a:lnTo>
                <a:lnTo>
                  <a:pt x="11036" y="999486"/>
                </a:lnTo>
                <a:cubicBezTo>
                  <a:pt x="14116" y="1010934"/>
                  <a:pt x="16915" y="1019681"/>
                  <a:pt x="17988" y="1017464"/>
                </a:cubicBezTo>
                <a:cubicBezTo>
                  <a:pt x="20833" y="1011433"/>
                  <a:pt x="25763" y="1006058"/>
                  <a:pt x="21859" y="998437"/>
                </a:cubicBezTo>
                <a:cubicBezTo>
                  <a:pt x="20668" y="996024"/>
                  <a:pt x="19866" y="989169"/>
                  <a:pt x="16530" y="989724"/>
                </a:cubicBezTo>
                <a:cubicBezTo>
                  <a:pt x="15419" y="989909"/>
                  <a:pt x="14026" y="990917"/>
                  <a:pt x="12243" y="993188"/>
                </a:cubicBezTo>
                <a:lnTo>
                  <a:pt x="9723" y="994413"/>
                </a:lnTo>
                <a:lnTo>
                  <a:pt x="7918" y="987443"/>
                </a:lnTo>
                <a:cubicBezTo>
                  <a:pt x="5848" y="979222"/>
                  <a:pt x="3867" y="971026"/>
                  <a:pt x="2405" y="965300"/>
                </a:cubicBezTo>
                <a:lnTo>
                  <a:pt x="2082" y="964112"/>
                </a:lnTo>
                <a:lnTo>
                  <a:pt x="2753" y="954092"/>
                </a:lnTo>
                <a:cubicBezTo>
                  <a:pt x="6094" y="926587"/>
                  <a:pt x="15819" y="895491"/>
                  <a:pt x="31565" y="893447"/>
                </a:cubicBezTo>
                <a:cubicBezTo>
                  <a:pt x="14910" y="860452"/>
                  <a:pt x="14910" y="860452"/>
                  <a:pt x="52206" y="854594"/>
                </a:cubicBezTo>
                <a:cubicBezTo>
                  <a:pt x="34417" y="833873"/>
                  <a:pt x="33602" y="828449"/>
                  <a:pt x="50189" y="820622"/>
                </a:cubicBezTo>
                <a:cubicBezTo>
                  <a:pt x="66154" y="813059"/>
                  <a:pt x="84692" y="810133"/>
                  <a:pt x="98777" y="798878"/>
                </a:cubicBezTo>
                <a:cubicBezTo>
                  <a:pt x="80210" y="772247"/>
                  <a:pt x="71439" y="741046"/>
                  <a:pt x="39476" y="728797"/>
                </a:cubicBezTo>
                <a:cubicBezTo>
                  <a:pt x="34448" y="726907"/>
                  <a:pt x="30032" y="718818"/>
                  <a:pt x="32418" y="714135"/>
                </a:cubicBezTo>
                <a:cubicBezTo>
                  <a:pt x="40731" y="696774"/>
                  <a:pt x="20252" y="664756"/>
                  <a:pt x="53538" y="660124"/>
                </a:cubicBezTo>
                <a:cubicBezTo>
                  <a:pt x="57637" y="659501"/>
                  <a:pt x="60972" y="655997"/>
                  <a:pt x="56972" y="651407"/>
                </a:cubicBezTo>
                <a:cubicBezTo>
                  <a:pt x="43255" y="635757"/>
                  <a:pt x="57141" y="636380"/>
                  <a:pt x="65176" y="634051"/>
                </a:cubicBezTo>
                <a:cubicBezTo>
                  <a:pt x="74914" y="631300"/>
                  <a:pt x="87381" y="637906"/>
                  <a:pt x="95408" y="628914"/>
                </a:cubicBezTo>
                <a:cubicBezTo>
                  <a:pt x="91836" y="619828"/>
                  <a:pt x="83730" y="620221"/>
                  <a:pt x="77587" y="617521"/>
                </a:cubicBezTo>
                <a:cubicBezTo>
                  <a:pt x="59614" y="609525"/>
                  <a:pt x="44480" y="599859"/>
                  <a:pt x="40415" y="577949"/>
                </a:cubicBezTo>
                <a:cubicBezTo>
                  <a:pt x="37093" y="560253"/>
                  <a:pt x="32981" y="544644"/>
                  <a:pt x="55219" y="538444"/>
                </a:cubicBezTo>
                <a:cubicBezTo>
                  <a:pt x="58715" y="537479"/>
                  <a:pt x="60237" y="535126"/>
                  <a:pt x="60443" y="532091"/>
                </a:cubicBezTo>
                <a:cubicBezTo>
                  <a:pt x="57374" y="529287"/>
                  <a:pt x="54396" y="526359"/>
                  <a:pt x="50996" y="524292"/>
                </a:cubicBezTo>
                <a:cubicBezTo>
                  <a:pt x="39608" y="517528"/>
                  <a:pt x="34518" y="507161"/>
                  <a:pt x="29797" y="496296"/>
                </a:cubicBezTo>
                <a:cubicBezTo>
                  <a:pt x="26770" y="489372"/>
                  <a:pt x="23432" y="482580"/>
                  <a:pt x="18024" y="476705"/>
                </a:cubicBezTo>
                <a:cubicBezTo>
                  <a:pt x="14719" y="473061"/>
                  <a:pt x="10899" y="470404"/>
                  <a:pt x="6382" y="468980"/>
                </a:cubicBezTo>
                <a:cubicBezTo>
                  <a:pt x="2433" y="467660"/>
                  <a:pt x="1045" y="465768"/>
                  <a:pt x="3045" y="462188"/>
                </a:cubicBezTo>
                <a:cubicBezTo>
                  <a:pt x="8676" y="451944"/>
                  <a:pt x="9882" y="440880"/>
                  <a:pt x="3241" y="428263"/>
                </a:cubicBezTo>
                <a:cubicBezTo>
                  <a:pt x="1234" y="424454"/>
                  <a:pt x="1715" y="421046"/>
                  <a:pt x="4901" y="419485"/>
                </a:cubicBezTo>
                <a:cubicBezTo>
                  <a:pt x="18138" y="412862"/>
                  <a:pt x="19513" y="398521"/>
                  <a:pt x="23740" y="386265"/>
                </a:cubicBezTo>
                <a:cubicBezTo>
                  <a:pt x="29730" y="368862"/>
                  <a:pt x="34898" y="351123"/>
                  <a:pt x="38036" y="332362"/>
                </a:cubicBezTo>
                <a:cubicBezTo>
                  <a:pt x="39882" y="321155"/>
                  <a:pt x="41636" y="310073"/>
                  <a:pt x="37374" y="297860"/>
                </a:cubicBezTo>
                <a:cubicBezTo>
                  <a:pt x="36372" y="294866"/>
                  <a:pt x="36979" y="292301"/>
                  <a:pt x="38062" y="289963"/>
                </a:cubicBezTo>
                <a:cubicBezTo>
                  <a:pt x="42597" y="279756"/>
                  <a:pt x="40233" y="269176"/>
                  <a:pt x="33975" y="258363"/>
                </a:cubicBezTo>
                <a:cubicBezTo>
                  <a:pt x="30124" y="251830"/>
                  <a:pt x="30327" y="250975"/>
                  <a:pt x="37608" y="250972"/>
                </a:cubicBezTo>
                <a:cubicBezTo>
                  <a:pt x="52373" y="250838"/>
                  <a:pt x="67064" y="250950"/>
                  <a:pt x="81247" y="248413"/>
                </a:cubicBezTo>
                <a:cubicBezTo>
                  <a:pt x="97150" y="245576"/>
                  <a:pt x="101622" y="240095"/>
                  <a:pt x="87026" y="225202"/>
                </a:cubicBezTo>
                <a:cubicBezTo>
                  <a:pt x="83902" y="222037"/>
                  <a:pt x="81054" y="218498"/>
                  <a:pt x="79230" y="214441"/>
                </a:cubicBezTo>
                <a:cubicBezTo>
                  <a:pt x="77862" y="211216"/>
                  <a:pt x="78287" y="208901"/>
                  <a:pt x="80686" y="207245"/>
                </a:cubicBezTo>
                <a:cubicBezTo>
                  <a:pt x="83470" y="205213"/>
                  <a:pt x="85515" y="207809"/>
                  <a:pt x="87561" y="209678"/>
                </a:cubicBezTo>
                <a:cubicBezTo>
                  <a:pt x="98670" y="219722"/>
                  <a:pt x="111705" y="226431"/>
                  <a:pt x="124299" y="233881"/>
                </a:cubicBezTo>
                <a:cubicBezTo>
                  <a:pt x="142359" y="244660"/>
                  <a:pt x="161098" y="254083"/>
                  <a:pt x="177764" y="267332"/>
                </a:cubicBezTo>
                <a:cubicBezTo>
                  <a:pt x="182022" y="270702"/>
                  <a:pt x="187661" y="267847"/>
                  <a:pt x="187213" y="261926"/>
                </a:cubicBezTo>
                <a:cubicBezTo>
                  <a:pt x="186764" y="256006"/>
                  <a:pt x="189728" y="255906"/>
                  <a:pt x="194336" y="257205"/>
                </a:cubicBezTo>
                <a:cubicBezTo>
                  <a:pt x="199860" y="258714"/>
                  <a:pt x="205383" y="260225"/>
                  <a:pt x="210832" y="261979"/>
                </a:cubicBezTo>
                <a:cubicBezTo>
                  <a:pt x="216519" y="263847"/>
                  <a:pt x="219586" y="268105"/>
                  <a:pt x="220950" y="273511"/>
                </a:cubicBezTo>
                <a:cubicBezTo>
                  <a:pt x="221214" y="274531"/>
                  <a:pt x="221414" y="275675"/>
                  <a:pt x="221307" y="276617"/>
                </a:cubicBezTo>
                <a:lnTo>
                  <a:pt x="220390" y="277794"/>
                </a:lnTo>
                <a:lnTo>
                  <a:pt x="219183" y="278292"/>
                </a:lnTo>
                <a:cubicBezTo>
                  <a:pt x="217931" y="278836"/>
                  <a:pt x="217855" y="278975"/>
                  <a:pt x="219827" y="278515"/>
                </a:cubicBezTo>
                <a:lnTo>
                  <a:pt x="220390" y="277794"/>
                </a:lnTo>
                <a:lnTo>
                  <a:pt x="225601" y="275640"/>
                </a:lnTo>
                <a:cubicBezTo>
                  <a:pt x="231073" y="273321"/>
                  <a:pt x="237769" y="270158"/>
                  <a:pt x="238724" y="267703"/>
                </a:cubicBezTo>
                <a:cubicBezTo>
                  <a:pt x="238798" y="267458"/>
                  <a:pt x="306285" y="282631"/>
                  <a:pt x="327694" y="292934"/>
                </a:cubicBezTo>
                <a:cubicBezTo>
                  <a:pt x="341022" y="299390"/>
                  <a:pt x="599973" y="399939"/>
                  <a:pt x="931839" y="361634"/>
                </a:cubicBezTo>
                <a:cubicBezTo>
                  <a:pt x="943550" y="360271"/>
                  <a:pt x="954656" y="359291"/>
                  <a:pt x="966001" y="358425"/>
                </a:cubicBezTo>
                <a:cubicBezTo>
                  <a:pt x="1066254" y="350083"/>
                  <a:pt x="1165022" y="344336"/>
                  <a:pt x="1205960" y="337022"/>
                </a:cubicBezTo>
                <a:cubicBezTo>
                  <a:pt x="1237967" y="331220"/>
                  <a:pt x="1399292" y="285815"/>
                  <a:pt x="1443309" y="250536"/>
                </a:cubicBezTo>
                <a:cubicBezTo>
                  <a:pt x="1488296" y="214376"/>
                  <a:pt x="1529886" y="174697"/>
                  <a:pt x="1571239" y="134904"/>
                </a:cubicBezTo>
                <a:cubicBezTo>
                  <a:pt x="1589175" y="117705"/>
                  <a:pt x="1608647" y="101907"/>
                  <a:pt x="1624246" y="82363"/>
                </a:cubicBezTo>
                <a:cubicBezTo>
                  <a:pt x="1639826" y="62699"/>
                  <a:pt x="1654419" y="42341"/>
                  <a:pt x="1671755" y="24072"/>
                </a:cubicBezTo>
                <a:cubicBezTo>
                  <a:pt x="1676702" y="18818"/>
                  <a:pt x="1681595" y="13202"/>
                  <a:pt x="1689812" y="12077"/>
                </a:cubicBezTo>
                <a:cubicBezTo>
                  <a:pt x="1691642" y="11773"/>
                  <a:pt x="1693636" y="11827"/>
                  <a:pt x="1695538" y="12005"/>
                </a:cubicBezTo>
                <a:cubicBezTo>
                  <a:pt x="1697661" y="12176"/>
                  <a:pt x="1699488" y="13326"/>
                  <a:pt x="1700565" y="15349"/>
                </a:cubicBezTo>
                <a:cubicBezTo>
                  <a:pt x="1701678" y="17614"/>
                  <a:pt x="1700559" y="18984"/>
                  <a:pt x="1699204" y="20240"/>
                </a:cubicBezTo>
                <a:cubicBezTo>
                  <a:pt x="1698233" y="21121"/>
                  <a:pt x="1697334" y="22484"/>
                  <a:pt x="1695943" y="22773"/>
                </a:cubicBezTo>
                <a:cubicBezTo>
                  <a:pt x="1687049" y="24526"/>
                  <a:pt x="1684751" y="31993"/>
                  <a:pt x="1681448" y="38645"/>
                </a:cubicBezTo>
                <a:cubicBezTo>
                  <a:pt x="1679999" y="41481"/>
                  <a:pt x="1678348" y="43716"/>
                  <a:pt x="1682349" y="47579"/>
                </a:cubicBezTo>
                <a:cubicBezTo>
                  <a:pt x="1685838" y="50975"/>
                  <a:pt x="1683037" y="52886"/>
                  <a:pt x="1680108" y="53954"/>
                </a:cubicBezTo>
                <a:cubicBezTo>
                  <a:pt x="1676026" y="55424"/>
                  <a:pt x="1670940" y="55353"/>
                  <a:pt x="1666762" y="59855"/>
                </a:cubicBezTo>
                <a:cubicBezTo>
                  <a:pt x="1684929" y="59606"/>
                  <a:pt x="1690893" y="47897"/>
                  <a:pt x="1697532" y="37014"/>
                </a:cubicBezTo>
                <a:cubicBezTo>
                  <a:pt x="1700026" y="33053"/>
                  <a:pt x="1701424" y="28403"/>
                  <a:pt x="1703406" y="23976"/>
                </a:cubicBezTo>
                <a:cubicBezTo>
                  <a:pt x="1705903" y="18562"/>
                  <a:pt x="1709708" y="18191"/>
                  <a:pt x="1715246" y="22729"/>
                </a:cubicBezTo>
                <a:cubicBezTo>
                  <a:pt x="1720161" y="26803"/>
                  <a:pt x="1722192" y="26372"/>
                  <a:pt x="1722750" y="20538"/>
                </a:cubicBezTo>
                <a:cubicBezTo>
                  <a:pt x="1723586" y="11425"/>
                  <a:pt x="1727676" y="4867"/>
                  <a:pt x="1735750" y="1324"/>
                </a:cubicBezTo>
                <a:cubicBezTo>
                  <a:pt x="1736629" y="931"/>
                  <a:pt x="1737585" y="324"/>
                  <a:pt x="1738585" y="93"/>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34" name="Picture Placeholder 33">
            <a:extLst>
              <a:ext uri="{FF2B5EF4-FFF2-40B4-BE49-F238E27FC236}">
                <a16:creationId xmlns:a16="http://schemas.microsoft.com/office/drawing/2014/main" id="{B2A55E5D-CF3C-4FCD-A6A9-AB4F8F16C90B}"/>
              </a:ext>
            </a:extLst>
          </p:cNvPr>
          <p:cNvSpPr>
            <a:spLocks noGrp="1"/>
          </p:cNvSpPr>
          <p:nvPr>
            <p:ph type="pic" sz="quarter" idx="16"/>
          </p:nvPr>
        </p:nvSpPr>
        <p:spPr>
          <a:xfrm>
            <a:off x="7439880" y="2176535"/>
            <a:ext cx="2053231" cy="1662194"/>
          </a:xfrm>
          <a:custGeom>
            <a:avLst/>
            <a:gdLst>
              <a:gd name="connsiteX0" fmla="*/ 520698 w 2053231"/>
              <a:gd name="connsiteY0" fmla="*/ 1336286 h 1662194"/>
              <a:gd name="connsiteX1" fmla="*/ 450256 w 2053231"/>
              <a:gd name="connsiteY1" fmla="*/ 1401286 h 1662194"/>
              <a:gd name="connsiteX2" fmla="*/ 522124 w 2053231"/>
              <a:gd name="connsiteY2" fmla="*/ 1337692 h 1662194"/>
              <a:gd name="connsiteX3" fmla="*/ 520698 w 2053231"/>
              <a:gd name="connsiteY3" fmla="*/ 1336286 h 1662194"/>
              <a:gd name="connsiteX4" fmla="*/ 356022 w 2053231"/>
              <a:gd name="connsiteY4" fmla="*/ 1224326 h 1662194"/>
              <a:gd name="connsiteX5" fmla="*/ 348499 w 2053231"/>
              <a:gd name="connsiteY5" fmla="*/ 1227123 h 1662194"/>
              <a:gd name="connsiteX6" fmla="*/ 342727 w 2053231"/>
              <a:gd name="connsiteY6" fmla="*/ 1233496 h 1662194"/>
              <a:gd name="connsiteX7" fmla="*/ 344041 w 2053231"/>
              <a:gd name="connsiteY7" fmla="*/ 1234905 h 1662194"/>
              <a:gd name="connsiteX8" fmla="*/ 356022 w 2053231"/>
              <a:gd name="connsiteY8" fmla="*/ 1224326 h 1662194"/>
              <a:gd name="connsiteX9" fmla="*/ 2051485 w 2053231"/>
              <a:gd name="connsiteY9" fmla="*/ 693085 h 1662194"/>
              <a:gd name="connsiteX10" fmla="*/ 2052521 w 2053231"/>
              <a:gd name="connsiteY10" fmla="*/ 699027 h 1662194"/>
              <a:gd name="connsiteX11" fmla="*/ 2053231 w 2053231"/>
              <a:gd name="connsiteY11" fmla="*/ 704209 h 1662194"/>
              <a:gd name="connsiteX12" fmla="*/ 2052578 w 2053231"/>
              <a:gd name="connsiteY12" fmla="*/ 703324 h 1662194"/>
              <a:gd name="connsiteX13" fmla="*/ 2051150 w 2053231"/>
              <a:gd name="connsiteY13" fmla="*/ 698083 h 1662194"/>
              <a:gd name="connsiteX14" fmla="*/ 2047071 w 2053231"/>
              <a:gd name="connsiteY14" fmla="*/ 666050 h 1662194"/>
              <a:gd name="connsiteX15" fmla="*/ 2051782 w 2053231"/>
              <a:gd name="connsiteY15" fmla="*/ 688658 h 1662194"/>
              <a:gd name="connsiteX16" fmla="*/ 2051485 w 2053231"/>
              <a:gd name="connsiteY16" fmla="*/ 693085 h 1662194"/>
              <a:gd name="connsiteX17" fmla="*/ 2050633 w 2053231"/>
              <a:gd name="connsiteY17" fmla="*/ 688201 h 1662194"/>
              <a:gd name="connsiteX18" fmla="*/ 2047896 w 2053231"/>
              <a:gd name="connsiteY18" fmla="*/ 673632 h 1662194"/>
              <a:gd name="connsiteX19" fmla="*/ 2046450 w 2053231"/>
              <a:gd name="connsiteY19" fmla="*/ 666352 h 1662194"/>
              <a:gd name="connsiteX20" fmla="*/ 916305 w 2053231"/>
              <a:gd name="connsiteY20" fmla="*/ 445 h 1662194"/>
              <a:gd name="connsiteX21" fmla="*/ 1732589 w 2053231"/>
              <a:gd name="connsiteY21" fmla="*/ 282783 h 1662194"/>
              <a:gd name="connsiteX22" fmla="*/ 1782473 w 2053231"/>
              <a:gd name="connsiteY22" fmla="*/ 324713 h 1662194"/>
              <a:gd name="connsiteX23" fmla="*/ 1825119 w 2053231"/>
              <a:gd name="connsiteY23" fmla="*/ 362527 h 1662194"/>
              <a:gd name="connsiteX24" fmla="*/ 1807900 w 2053231"/>
              <a:gd name="connsiteY24" fmla="*/ 376431 h 1662194"/>
              <a:gd name="connsiteX25" fmla="*/ 1839516 w 2053231"/>
              <a:gd name="connsiteY25" fmla="*/ 412799 h 1662194"/>
              <a:gd name="connsiteX26" fmla="*/ 1939352 w 2053231"/>
              <a:gd name="connsiteY26" fmla="*/ 525003 h 1662194"/>
              <a:gd name="connsiteX27" fmla="*/ 1979383 w 2053231"/>
              <a:gd name="connsiteY27" fmla="*/ 549095 h 1662194"/>
              <a:gd name="connsiteX28" fmla="*/ 2032970 w 2053231"/>
              <a:gd name="connsiteY28" fmla="*/ 611252 h 1662194"/>
              <a:gd name="connsiteX29" fmla="*/ 2044637 w 2053231"/>
              <a:gd name="connsiteY29" fmla="*/ 657225 h 1662194"/>
              <a:gd name="connsiteX30" fmla="*/ 2046450 w 2053231"/>
              <a:gd name="connsiteY30" fmla="*/ 666352 h 1662194"/>
              <a:gd name="connsiteX31" fmla="*/ 2043509 w 2053231"/>
              <a:gd name="connsiteY31" fmla="*/ 667781 h 1662194"/>
              <a:gd name="connsiteX32" fmla="*/ 2042196 w 2053231"/>
              <a:gd name="connsiteY32" fmla="*/ 662709 h 1662194"/>
              <a:gd name="connsiteX33" fmla="*/ 2035244 w 2053231"/>
              <a:gd name="connsiteY33" fmla="*/ 644730 h 1662194"/>
              <a:gd name="connsiteX34" fmla="*/ 2031373 w 2053231"/>
              <a:gd name="connsiteY34" fmla="*/ 663758 h 1662194"/>
              <a:gd name="connsiteX35" fmla="*/ 2036701 w 2053231"/>
              <a:gd name="connsiteY35" fmla="*/ 672471 h 1662194"/>
              <a:gd name="connsiteX36" fmla="*/ 2040989 w 2053231"/>
              <a:gd name="connsiteY36" fmla="*/ 669007 h 1662194"/>
              <a:gd name="connsiteX37" fmla="*/ 2043509 w 2053231"/>
              <a:gd name="connsiteY37" fmla="*/ 667781 h 1662194"/>
              <a:gd name="connsiteX38" fmla="*/ 2045314 w 2053231"/>
              <a:gd name="connsiteY38" fmla="*/ 674752 h 1662194"/>
              <a:gd name="connsiteX39" fmla="*/ 2050826 w 2053231"/>
              <a:gd name="connsiteY39" fmla="*/ 696895 h 1662194"/>
              <a:gd name="connsiteX40" fmla="*/ 2051150 w 2053231"/>
              <a:gd name="connsiteY40" fmla="*/ 698083 h 1662194"/>
              <a:gd name="connsiteX41" fmla="*/ 2050479 w 2053231"/>
              <a:gd name="connsiteY41" fmla="*/ 708103 h 1662194"/>
              <a:gd name="connsiteX42" fmla="*/ 2021667 w 2053231"/>
              <a:gd name="connsiteY42" fmla="*/ 768748 h 1662194"/>
              <a:gd name="connsiteX43" fmla="*/ 2001026 w 2053231"/>
              <a:gd name="connsiteY43" fmla="*/ 807600 h 1662194"/>
              <a:gd name="connsiteX44" fmla="*/ 2003043 w 2053231"/>
              <a:gd name="connsiteY44" fmla="*/ 841573 h 1662194"/>
              <a:gd name="connsiteX45" fmla="*/ 1954454 w 2053231"/>
              <a:gd name="connsiteY45" fmla="*/ 863318 h 1662194"/>
              <a:gd name="connsiteX46" fmla="*/ 2013756 w 2053231"/>
              <a:gd name="connsiteY46" fmla="*/ 933398 h 1662194"/>
              <a:gd name="connsiteX47" fmla="*/ 2020814 w 2053231"/>
              <a:gd name="connsiteY47" fmla="*/ 948060 h 1662194"/>
              <a:gd name="connsiteX48" fmla="*/ 1999694 w 2053231"/>
              <a:gd name="connsiteY48" fmla="*/ 1002071 h 1662194"/>
              <a:gd name="connsiteX49" fmla="*/ 1996260 w 2053231"/>
              <a:gd name="connsiteY49" fmla="*/ 1010788 h 1662194"/>
              <a:gd name="connsiteX50" fmla="*/ 1988056 w 2053231"/>
              <a:gd name="connsiteY50" fmla="*/ 1028144 h 1662194"/>
              <a:gd name="connsiteX51" fmla="*/ 1957824 w 2053231"/>
              <a:gd name="connsiteY51" fmla="*/ 1033281 h 1662194"/>
              <a:gd name="connsiteX52" fmla="*/ 1975645 w 2053231"/>
              <a:gd name="connsiteY52" fmla="*/ 1044674 h 1662194"/>
              <a:gd name="connsiteX53" fmla="*/ 2012817 w 2053231"/>
              <a:gd name="connsiteY53" fmla="*/ 1084246 h 1662194"/>
              <a:gd name="connsiteX54" fmla="*/ 1998012 w 2053231"/>
              <a:gd name="connsiteY54" fmla="*/ 1123751 h 1662194"/>
              <a:gd name="connsiteX55" fmla="*/ 1992789 w 2053231"/>
              <a:gd name="connsiteY55" fmla="*/ 1130104 h 1662194"/>
              <a:gd name="connsiteX56" fmla="*/ 2002236 w 2053231"/>
              <a:gd name="connsiteY56" fmla="*/ 1137903 h 1662194"/>
              <a:gd name="connsiteX57" fmla="*/ 2023435 w 2053231"/>
              <a:gd name="connsiteY57" fmla="*/ 1165899 h 1662194"/>
              <a:gd name="connsiteX58" fmla="*/ 2035208 w 2053231"/>
              <a:gd name="connsiteY58" fmla="*/ 1185490 h 1662194"/>
              <a:gd name="connsiteX59" fmla="*/ 2046850 w 2053231"/>
              <a:gd name="connsiteY59" fmla="*/ 1193215 h 1662194"/>
              <a:gd name="connsiteX60" fmla="*/ 2050187 w 2053231"/>
              <a:gd name="connsiteY60" fmla="*/ 1200006 h 1662194"/>
              <a:gd name="connsiteX61" fmla="*/ 2049990 w 2053231"/>
              <a:gd name="connsiteY61" fmla="*/ 1233932 h 1662194"/>
              <a:gd name="connsiteX62" fmla="*/ 2048331 w 2053231"/>
              <a:gd name="connsiteY62" fmla="*/ 1242710 h 1662194"/>
              <a:gd name="connsiteX63" fmla="*/ 2029492 w 2053231"/>
              <a:gd name="connsiteY63" fmla="*/ 1275930 h 1662194"/>
              <a:gd name="connsiteX64" fmla="*/ 2015196 w 2053231"/>
              <a:gd name="connsiteY64" fmla="*/ 1329833 h 1662194"/>
              <a:gd name="connsiteX65" fmla="*/ 2015858 w 2053231"/>
              <a:gd name="connsiteY65" fmla="*/ 1364335 h 1662194"/>
              <a:gd name="connsiteX66" fmla="*/ 2015170 w 2053231"/>
              <a:gd name="connsiteY66" fmla="*/ 1372232 h 1662194"/>
              <a:gd name="connsiteX67" fmla="*/ 2019257 w 2053231"/>
              <a:gd name="connsiteY67" fmla="*/ 1403832 h 1662194"/>
              <a:gd name="connsiteX68" fmla="*/ 2015624 w 2053231"/>
              <a:gd name="connsiteY68" fmla="*/ 1411223 h 1662194"/>
              <a:gd name="connsiteX69" fmla="*/ 1971985 w 2053231"/>
              <a:gd name="connsiteY69" fmla="*/ 1413782 h 1662194"/>
              <a:gd name="connsiteX70" fmla="*/ 1966206 w 2053231"/>
              <a:gd name="connsiteY70" fmla="*/ 1436993 h 1662194"/>
              <a:gd name="connsiteX71" fmla="*/ 1974002 w 2053231"/>
              <a:gd name="connsiteY71" fmla="*/ 1447754 h 1662194"/>
              <a:gd name="connsiteX72" fmla="*/ 1972546 w 2053231"/>
              <a:gd name="connsiteY72" fmla="*/ 1454950 h 1662194"/>
              <a:gd name="connsiteX73" fmla="*/ 1965670 w 2053231"/>
              <a:gd name="connsiteY73" fmla="*/ 1452516 h 1662194"/>
              <a:gd name="connsiteX74" fmla="*/ 1928933 w 2053231"/>
              <a:gd name="connsiteY74" fmla="*/ 1428314 h 1662194"/>
              <a:gd name="connsiteX75" fmla="*/ 1875468 w 2053231"/>
              <a:gd name="connsiteY75" fmla="*/ 1394863 h 1662194"/>
              <a:gd name="connsiteX76" fmla="*/ 1866020 w 2053231"/>
              <a:gd name="connsiteY76" fmla="*/ 1400268 h 1662194"/>
              <a:gd name="connsiteX77" fmla="*/ 1858896 w 2053231"/>
              <a:gd name="connsiteY77" fmla="*/ 1404990 h 1662194"/>
              <a:gd name="connsiteX78" fmla="*/ 1842400 w 2053231"/>
              <a:gd name="connsiteY78" fmla="*/ 1400216 h 1662194"/>
              <a:gd name="connsiteX79" fmla="*/ 1832282 w 2053231"/>
              <a:gd name="connsiteY79" fmla="*/ 1388684 h 1662194"/>
              <a:gd name="connsiteX80" fmla="*/ 1831924 w 2053231"/>
              <a:gd name="connsiteY80" fmla="*/ 1385578 h 1662194"/>
              <a:gd name="connsiteX81" fmla="*/ 1832842 w 2053231"/>
              <a:gd name="connsiteY81" fmla="*/ 1384401 h 1662194"/>
              <a:gd name="connsiteX82" fmla="*/ 1834049 w 2053231"/>
              <a:gd name="connsiteY82" fmla="*/ 1383903 h 1662194"/>
              <a:gd name="connsiteX83" fmla="*/ 1833405 w 2053231"/>
              <a:gd name="connsiteY83" fmla="*/ 1383680 h 1662194"/>
              <a:gd name="connsiteX84" fmla="*/ 1832842 w 2053231"/>
              <a:gd name="connsiteY84" fmla="*/ 1384401 h 1662194"/>
              <a:gd name="connsiteX85" fmla="*/ 1827631 w 2053231"/>
              <a:gd name="connsiteY85" fmla="*/ 1386555 h 1662194"/>
              <a:gd name="connsiteX86" fmla="*/ 1814508 w 2053231"/>
              <a:gd name="connsiteY86" fmla="*/ 1394492 h 1662194"/>
              <a:gd name="connsiteX87" fmla="*/ 1725537 w 2053231"/>
              <a:gd name="connsiteY87" fmla="*/ 1369261 h 1662194"/>
              <a:gd name="connsiteX88" fmla="*/ 1121393 w 2053231"/>
              <a:gd name="connsiteY88" fmla="*/ 1300561 h 1662194"/>
              <a:gd name="connsiteX89" fmla="*/ 1087231 w 2053231"/>
              <a:gd name="connsiteY89" fmla="*/ 1303770 h 1662194"/>
              <a:gd name="connsiteX90" fmla="*/ 847272 w 2053231"/>
              <a:gd name="connsiteY90" fmla="*/ 1325173 h 1662194"/>
              <a:gd name="connsiteX91" fmla="*/ 609922 w 2053231"/>
              <a:gd name="connsiteY91" fmla="*/ 1411659 h 1662194"/>
              <a:gd name="connsiteX92" fmla="*/ 481993 w 2053231"/>
              <a:gd name="connsiteY92" fmla="*/ 1527291 h 1662194"/>
              <a:gd name="connsiteX93" fmla="*/ 428986 w 2053231"/>
              <a:gd name="connsiteY93" fmla="*/ 1579832 h 1662194"/>
              <a:gd name="connsiteX94" fmla="*/ 381477 w 2053231"/>
              <a:gd name="connsiteY94" fmla="*/ 1638123 h 1662194"/>
              <a:gd name="connsiteX95" fmla="*/ 363420 w 2053231"/>
              <a:gd name="connsiteY95" fmla="*/ 1650118 h 1662194"/>
              <a:gd name="connsiteX96" fmla="*/ 357693 w 2053231"/>
              <a:gd name="connsiteY96" fmla="*/ 1650190 h 1662194"/>
              <a:gd name="connsiteX97" fmla="*/ 352667 w 2053231"/>
              <a:gd name="connsiteY97" fmla="*/ 1646846 h 1662194"/>
              <a:gd name="connsiteX98" fmla="*/ 354028 w 2053231"/>
              <a:gd name="connsiteY98" fmla="*/ 1641955 h 1662194"/>
              <a:gd name="connsiteX99" fmla="*/ 357289 w 2053231"/>
              <a:gd name="connsiteY99" fmla="*/ 1639422 h 1662194"/>
              <a:gd name="connsiteX100" fmla="*/ 371784 w 2053231"/>
              <a:gd name="connsiteY100" fmla="*/ 1623550 h 1662194"/>
              <a:gd name="connsiteX101" fmla="*/ 370883 w 2053231"/>
              <a:gd name="connsiteY101" fmla="*/ 1614616 h 1662194"/>
              <a:gd name="connsiteX102" fmla="*/ 373124 w 2053231"/>
              <a:gd name="connsiteY102" fmla="*/ 1608241 h 1662194"/>
              <a:gd name="connsiteX103" fmla="*/ 386470 w 2053231"/>
              <a:gd name="connsiteY103" fmla="*/ 1602340 h 1662194"/>
              <a:gd name="connsiteX104" fmla="*/ 355700 w 2053231"/>
              <a:gd name="connsiteY104" fmla="*/ 1625181 h 1662194"/>
              <a:gd name="connsiteX105" fmla="*/ 349826 w 2053231"/>
              <a:gd name="connsiteY105" fmla="*/ 1638219 h 1662194"/>
              <a:gd name="connsiteX106" fmla="*/ 337986 w 2053231"/>
              <a:gd name="connsiteY106" fmla="*/ 1639466 h 1662194"/>
              <a:gd name="connsiteX107" fmla="*/ 330482 w 2053231"/>
              <a:gd name="connsiteY107" fmla="*/ 1641657 h 1662194"/>
              <a:gd name="connsiteX108" fmla="*/ 317482 w 2053231"/>
              <a:gd name="connsiteY108" fmla="*/ 1660871 h 1662194"/>
              <a:gd name="connsiteX109" fmla="*/ 314646 w 2053231"/>
              <a:gd name="connsiteY109" fmla="*/ 1662102 h 1662194"/>
              <a:gd name="connsiteX110" fmla="*/ 311554 w 2053231"/>
              <a:gd name="connsiteY110" fmla="*/ 1661070 h 1662194"/>
              <a:gd name="connsiteX111" fmla="*/ 311545 w 2053231"/>
              <a:gd name="connsiteY111" fmla="*/ 1655134 h 1662194"/>
              <a:gd name="connsiteX112" fmla="*/ 314614 w 2053231"/>
              <a:gd name="connsiteY112" fmla="*/ 1645462 h 1662194"/>
              <a:gd name="connsiteX113" fmla="*/ 313142 w 2053231"/>
              <a:gd name="connsiteY113" fmla="*/ 1638607 h 1662194"/>
              <a:gd name="connsiteX114" fmla="*/ 314556 w 2053231"/>
              <a:gd name="connsiteY114" fmla="*/ 1623053 h 1662194"/>
              <a:gd name="connsiteX115" fmla="*/ 319806 w 2053231"/>
              <a:gd name="connsiteY115" fmla="*/ 1599255 h 1662194"/>
              <a:gd name="connsiteX116" fmla="*/ 323146 w 2053231"/>
              <a:gd name="connsiteY116" fmla="*/ 1592843 h 1662194"/>
              <a:gd name="connsiteX117" fmla="*/ 325583 w 2053231"/>
              <a:gd name="connsiteY117" fmla="*/ 1589975 h 1662194"/>
              <a:gd name="connsiteX118" fmla="*/ 370015 w 2053231"/>
              <a:gd name="connsiteY118" fmla="*/ 1496536 h 1662194"/>
              <a:gd name="connsiteX119" fmla="*/ 423387 w 2053231"/>
              <a:gd name="connsiteY119" fmla="*/ 1432474 h 1662194"/>
              <a:gd name="connsiteX120" fmla="*/ 424653 w 2053231"/>
              <a:gd name="connsiteY120" fmla="*/ 1429888 h 1662194"/>
              <a:gd name="connsiteX121" fmla="*/ 398489 w 2053231"/>
              <a:gd name="connsiteY121" fmla="*/ 1443730 h 1662194"/>
              <a:gd name="connsiteX122" fmla="*/ 344235 w 2053231"/>
              <a:gd name="connsiteY122" fmla="*/ 1498251 h 1662194"/>
              <a:gd name="connsiteX123" fmla="*/ 311709 w 2053231"/>
              <a:gd name="connsiteY123" fmla="*/ 1532174 h 1662194"/>
              <a:gd name="connsiteX124" fmla="*/ 307346 w 2053231"/>
              <a:gd name="connsiteY124" fmla="*/ 1538378 h 1662194"/>
              <a:gd name="connsiteX125" fmla="*/ 303885 w 2053231"/>
              <a:gd name="connsiteY125" fmla="*/ 1540312 h 1662194"/>
              <a:gd name="connsiteX126" fmla="*/ 300616 w 2053231"/>
              <a:gd name="connsiteY126" fmla="*/ 1536182 h 1662194"/>
              <a:gd name="connsiteX127" fmla="*/ 301738 w 2053231"/>
              <a:gd name="connsiteY127" fmla="*/ 1520154 h 1662194"/>
              <a:gd name="connsiteX128" fmla="*/ 325516 w 2053231"/>
              <a:gd name="connsiteY128" fmla="*/ 1487494 h 1662194"/>
              <a:gd name="connsiteX129" fmla="*/ 359878 w 2053231"/>
              <a:gd name="connsiteY129" fmla="*/ 1448180 h 1662194"/>
              <a:gd name="connsiteX130" fmla="*/ 361202 w 2053231"/>
              <a:gd name="connsiteY130" fmla="*/ 1443774 h 1662194"/>
              <a:gd name="connsiteX131" fmla="*/ 341396 w 2053231"/>
              <a:gd name="connsiteY131" fmla="*/ 1463217 h 1662194"/>
              <a:gd name="connsiteX132" fmla="*/ 321920 w 2053231"/>
              <a:gd name="connsiteY132" fmla="*/ 1481922 h 1662194"/>
              <a:gd name="connsiteX133" fmla="*/ 316026 w 2053231"/>
              <a:gd name="connsiteY133" fmla="*/ 1483817 h 1662194"/>
              <a:gd name="connsiteX134" fmla="*/ 313293 w 2053231"/>
              <a:gd name="connsiteY134" fmla="*/ 1476640 h 1662194"/>
              <a:gd name="connsiteX135" fmla="*/ 320987 w 2053231"/>
              <a:gd name="connsiteY135" fmla="*/ 1457363 h 1662194"/>
              <a:gd name="connsiteX136" fmla="*/ 366421 w 2053231"/>
              <a:gd name="connsiteY136" fmla="*/ 1404350 h 1662194"/>
              <a:gd name="connsiteX137" fmla="*/ 388676 w 2053231"/>
              <a:gd name="connsiteY137" fmla="*/ 1374043 h 1662194"/>
              <a:gd name="connsiteX138" fmla="*/ 388815 w 2053231"/>
              <a:gd name="connsiteY138" fmla="*/ 1366891 h 1662194"/>
              <a:gd name="connsiteX139" fmla="*/ 399153 w 2053231"/>
              <a:gd name="connsiteY139" fmla="*/ 1354187 h 1662194"/>
              <a:gd name="connsiteX140" fmla="*/ 406567 w 2053231"/>
              <a:gd name="connsiteY140" fmla="*/ 1351394 h 1662194"/>
              <a:gd name="connsiteX141" fmla="*/ 482069 w 2053231"/>
              <a:gd name="connsiteY141" fmla="*/ 1267205 h 1662194"/>
              <a:gd name="connsiteX142" fmla="*/ 518959 w 2053231"/>
              <a:gd name="connsiteY142" fmla="*/ 1238829 h 1662194"/>
              <a:gd name="connsiteX143" fmla="*/ 518670 w 2053231"/>
              <a:gd name="connsiteY143" fmla="*/ 1236900 h 1662194"/>
              <a:gd name="connsiteX144" fmla="*/ 518032 w 2053231"/>
              <a:gd name="connsiteY144" fmla="*/ 1234863 h 1662194"/>
              <a:gd name="connsiteX145" fmla="*/ 466046 w 2053231"/>
              <a:gd name="connsiteY145" fmla="*/ 1277315 h 1662194"/>
              <a:gd name="connsiteX146" fmla="*/ 333346 w 2053231"/>
              <a:gd name="connsiteY146" fmla="*/ 1401587 h 1662194"/>
              <a:gd name="connsiteX147" fmla="*/ 295020 w 2053231"/>
              <a:gd name="connsiteY147" fmla="*/ 1449030 h 1662194"/>
              <a:gd name="connsiteX148" fmla="*/ 267879 w 2053231"/>
              <a:gd name="connsiteY148" fmla="*/ 1479137 h 1662194"/>
              <a:gd name="connsiteX149" fmla="*/ 252355 w 2053231"/>
              <a:gd name="connsiteY149" fmla="*/ 1485233 h 1662194"/>
              <a:gd name="connsiteX150" fmla="*/ 245464 w 2053231"/>
              <a:gd name="connsiteY150" fmla="*/ 1481225 h 1662194"/>
              <a:gd name="connsiteX151" fmla="*/ 248199 w 2053231"/>
              <a:gd name="connsiteY151" fmla="*/ 1475198 h 1662194"/>
              <a:gd name="connsiteX152" fmla="*/ 249719 w 2053231"/>
              <a:gd name="connsiteY152" fmla="*/ 1474298 h 1662194"/>
              <a:gd name="connsiteX153" fmla="*/ 265022 w 2053231"/>
              <a:gd name="connsiteY153" fmla="*/ 1457187 h 1662194"/>
              <a:gd name="connsiteX154" fmla="*/ 264043 w 2053231"/>
              <a:gd name="connsiteY154" fmla="*/ 1450679 h 1662194"/>
              <a:gd name="connsiteX155" fmla="*/ 265994 w 2053231"/>
              <a:gd name="connsiteY155" fmla="*/ 1443103 h 1662194"/>
              <a:gd name="connsiteX156" fmla="*/ 277856 w 2053231"/>
              <a:gd name="connsiteY156" fmla="*/ 1438342 h 1662194"/>
              <a:gd name="connsiteX157" fmla="*/ 262409 w 2053231"/>
              <a:gd name="connsiteY157" fmla="*/ 1442012 h 1662194"/>
              <a:gd name="connsiteX158" fmla="*/ 244092 w 2053231"/>
              <a:gd name="connsiteY158" fmla="*/ 1469157 h 1662194"/>
              <a:gd name="connsiteX159" fmla="*/ 241101 w 2053231"/>
              <a:gd name="connsiteY159" fmla="*/ 1474951 h 1662194"/>
              <a:gd name="connsiteX160" fmla="*/ 230946 w 2053231"/>
              <a:gd name="connsiteY160" fmla="*/ 1474930 h 1662194"/>
              <a:gd name="connsiteX161" fmla="*/ 222876 w 2053231"/>
              <a:gd name="connsiteY161" fmla="*/ 1477019 h 1662194"/>
              <a:gd name="connsiteX162" fmla="*/ 210022 w 2053231"/>
              <a:gd name="connsiteY162" fmla="*/ 1495743 h 1662194"/>
              <a:gd name="connsiteX163" fmla="*/ 204551 w 2053231"/>
              <a:gd name="connsiteY163" fmla="*/ 1496049 h 1662194"/>
              <a:gd name="connsiteX164" fmla="*/ 203865 w 2053231"/>
              <a:gd name="connsiteY164" fmla="*/ 1490741 h 1662194"/>
              <a:gd name="connsiteX165" fmla="*/ 206053 w 2053231"/>
              <a:gd name="connsiteY165" fmla="*/ 1482552 h 1662194"/>
              <a:gd name="connsiteX166" fmla="*/ 202817 w 2053231"/>
              <a:gd name="connsiteY166" fmla="*/ 1469093 h 1662194"/>
              <a:gd name="connsiteX167" fmla="*/ 202700 w 2053231"/>
              <a:gd name="connsiteY167" fmla="*/ 1461708 h 1662194"/>
              <a:gd name="connsiteX168" fmla="*/ 211471 w 2053231"/>
              <a:gd name="connsiteY168" fmla="*/ 1431976 h 1662194"/>
              <a:gd name="connsiteX169" fmla="*/ 213105 w 2053231"/>
              <a:gd name="connsiteY169" fmla="*/ 1428166 h 1662194"/>
              <a:gd name="connsiteX170" fmla="*/ 218896 w 2053231"/>
              <a:gd name="connsiteY170" fmla="*/ 1421914 h 1662194"/>
              <a:gd name="connsiteX171" fmla="*/ 259072 w 2053231"/>
              <a:gd name="connsiteY171" fmla="*/ 1336129 h 1662194"/>
              <a:gd name="connsiteX172" fmla="*/ 318969 w 2053231"/>
              <a:gd name="connsiteY172" fmla="*/ 1264095 h 1662194"/>
              <a:gd name="connsiteX173" fmla="*/ 295279 w 2053231"/>
              <a:gd name="connsiteY173" fmla="*/ 1275310 h 1662194"/>
              <a:gd name="connsiteX174" fmla="*/ 240496 w 2053231"/>
              <a:gd name="connsiteY174" fmla="*/ 1328516 h 1662194"/>
              <a:gd name="connsiteX175" fmla="*/ 203609 w 2053231"/>
              <a:gd name="connsiteY175" fmla="*/ 1367190 h 1662194"/>
              <a:gd name="connsiteX176" fmla="*/ 200364 w 2053231"/>
              <a:gd name="connsiteY176" fmla="*/ 1372023 h 1662194"/>
              <a:gd name="connsiteX177" fmla="*/ 196243 w 2053231"/>
              <a:gd name="connsiteY177" fmla="*/ 1374706 h 1662194"/>
              <a:gd name="connsiteX178" fmla="*/ 192975 w 2053231"/>
              <a:gd name="connsiteY178" fmla="*/ 1369850 h 1662194"/>
              <a:gd name="connsiteX179" fmla="*/ 196298 w 2053231"/>
              <a:gd name="connsiteY179" fmla="*/ 1350114 h 1662194"/>
              <a:gd name="connsiteX180" fmla="*/ 220824 w 2053231"/>
              <a:gd name="connsiteY180" fmla="*/ 1319488 h 1662194"/>
              <a:gd name="connsiteX181" fmla="*/ 254952 w 2053231"/>
              <a:gd name="connsiteY181" fmla="*/ 1277152 h 1662194"/>
              <a:gd name="connsiteX182" fmla="*/ 231829 w 2053231"/>
              <a:gd name="connsiteY182" fmla="*/ 1300220 h 1662194"/>
              <a:gd name="connsiteX183" fmla="*/ 213856 w 2053231"/>
              <a:gd name="connsiteY183" fmla="*/ 1317178 h 1662194"/>
              <a:gd name="connsiteX184" fmla="*/ 208292 w 2053231"/>
              <a:gd name="connsiteY184" fmla="*/ 1318335 h 1662194"/>
              <a:gd name="connsiteX185" fmla="*/ 206069 w 2053231"/>
              <a:gd name="connsiteY185" fmla="*/ 1312353 h 1662194"/>
              <a:gd name="connsiteX186" fmla="*/ 214792 w 2053231"/>
              <a:gd name="connsiteY186" fmla="*/ 1290375 h 1662194"/>
              <a:gd name="connsiteX187" fmla="*/ 233212 w 2053231"/>
              <a:gd name="connsiteY187" fmla="*/ 1268314 h 1662194"/>
              <a:gd name="connsiteX188" fmla="*/ 209985 w 2053231"/>
              <a:gd name="connsiteY188" fmla="*/ 1274547 h 1662194"/>
              <a:gd name="connsiteX189" fmla="*/ 226792 w 2053231"/>
              <a:gd name="connsiteY189" fmla="*/ 1254963 h 1662194"/>
              <a:gd name="connsiteX190" fmla="*/ 254893 w 2053231"/>
              <a:gd name="connsiteY190" fmla="*/ 1243720 h 1662194"/>
              <a:gd name="connsiteX191" fmla="*/ 265174 w 2053231"/>
              <a:gd name="connsiteY191" fmla="*/ 1231381 h 1662194"/>
              <a:gd name="connsiteX192" fmla="*/ 274983 w 2053231"/>
              <a:gd name="connsiteY192" fmla="*/ 1218089 h 1662194"/>
              <a:gd name="connsiteX193" fmla="*/ 276097 w 2053231"/>
              <a:gd name="connsiteY193" fmla="*/ 1206423 h 1662194"/>
              <a:gd name="connsiteX194" fmla="*/ 284394 w 2053231"/>
              <a:gd name="connsiteY194" fmla="*/ 1188942 h 1662194"/>
              <a:gd name="connsiteX195" fmla="*/ 285564 w 2053231"/>
              <a:gd name="connsiteY195" fmla="*/ 1188660 h 1662194"/>
              <a:gd name="connsiteX196" fmla="*/ 292146 w 2053231"/>
              <a:gd name="connsiteY196" fmla="*/ 1179596 h 1662194"/>
              <a:gd name="connsiteX197" fmla="*/ 298508 w 2053231"/>
              <a:gd name="connsiteY197" fmla="*/ 1170539 h 1662194"/>
              <a:gd name="connsiteX198" fmla="*/ 299955 w 2053231"/>
              <a:gd name="connsiteY198" fmla="*/ 1169157 h 1662194"/>
              <a:gd name="connsiteX199" fmla="*/ 332770 w 2053231"/>
              <a:gd name="connsiteY199" fmla="*/ 1112935 h 1662194"/>
              <a:gd name="connsiteX200" fmla="*/ 335024 w 2053231"/>
              <a:gd name="connsiteY200" fmla="*/ 1110316 h 1662194"/>
              <a:gd name="connsiteX201" fmla="*/ 249476 w 2053231"/>
              <a:gd name="connsiteY201" fmla="*/ 1121069 h 1662194"/>
              <a:gd name="connsiteX202" fmla="*/ 144761 w 2053231"/>
              <a:gd name="connsiteY202" fmla="*/ 1165054 h 1662194"/>
              <a:gd name="connsiteX203" fmla="*/ 147960 w 2053231"/>
              <a:gd name="connsiteY203" fmla="*/ 1142293 h 1662194"/>
              <a:gd name="connsiteX204" fmla="*/ 140945 w 2053231"/>
              <a:gd name="connsiteY204" fmla="*/ 1122784 h 1662194"/>
              <a:gd name="connsiteX205" fmla="*/ 132995 w 2053231"/>
              <a:gd name="connsiteY205" fmla="*/ 1080169 h 1662194"/>
              <a:gd name="connsiteX206" fmla="*/ 132932 w 2053231"/>
              <a:gd name="connsiteY206" fmla="*/ 1073145 h 1662194"/>
              <a:gd name="connsiteX207" fmla="*/ 107471 w 2053231"/>
              <a:gd name="connsiteY207" fmla="*/ 1069641 h 1662194"/>
              <a:gd name="connsiteX208" fmla="*/ 237170 w 2053231"/>
              <a:gd name="connsiteY208" fmla="*/ 944501 h 1662194"/>
              <a:gd name="connsiteX209" fmla="*/ 141885 w 2053231"/>
              <a:gd name="connsiteY209" fmla="*/ 970482 h 1662194"/>
              <a:gd name="connsiteX210" fmla="*/ 122894 w 2053231"/>
              <a:gd name="connsiteY210" fmla="*/ 933690 h 1662194"/>
              <a:gd name="connsiteX211" fmla="*/ 164349 w 2053231"/>
              <a:gd name="connsiteY211" fmla="*/ 898983 h 1662194"/>
              <a:gd name="connsiteX212" fmla="*/ 171729 w 2053231"/>
              <a:gd name="connsiteY212" fmla="*/ 832835 h 1662194"/>
              <a:gd name="connsiteX213" fmla="*/ 154364 w 2053231"/>
              <a:gd name="connsiteY213" fmla="*/ 773093 h 1662194"/>
              <a:gd name="connsiteX214" fmla="*/ 131632 w 2053231"/>
              <a:gd name="connsiteY214" fmla="*/ 754718 h 1662194"/>
              <a:gd name="connsiteX215" fmla="*/ 97724 w 2053231"/>
              <a:gd name="connsiteY215" fmla="*/ 721457 h 1662194"/>
              <a:gd name="connsiteX216" fmla="*/ 76752 w 2053231"/>
              <a:gd name="connsiteY216" fmla="*/ 700842 h 1662194"/>
              <a:gd name="connsiteX217" fmla="*/ 16087 w 2053231"/>
              <a:gd name="connsiteY217" fmla="*/ 711242 h 1662194"/>
              <a:gd name="connsiteX218" fmla="*/ 90653 w 2053231"/>
              <a:gd name="connsiteY218" fmla="*/ 654584 h 1662194"/>
              <a:gd name="connsiteX219" fmla="*/ 24812 w 2053231"/>
              <a:gd name="connsiteY219" fmla="*/ 663584 h 1662194"/>
              <a:gd name="connsiteX220" fmla="*/ 2404 w 2053231"/>
              <a:gd name="connsiteY220" fmla="*/ 660583 h 1662194"/>
              <a:gd name="connsiteX221" fmla="*/ 12183 w 2053231"/>
              <a:gd name="connsiteY221" fmla="*/ 642689 h 1662194"/>
              <a:gd name="connsiteX222" fmla="*/ 56815 w 2053231"/>
              <a:gd name="connsiteY222" fmla="*/ 611508 h 1662194"/>
              <a:gd name="connsiteX223" fmla="*/ 146002 w 2053231"/>
              <a:gd name="connsiteY223" fmla="*/ 528070 h 1662194"/>
              <a:gd name="connsiteX224" fmla="*/ 53605 w 2053231"/>
              <a:gd name="connsiteY224" fmla="*/ 568128 h 1662194"/>
              <a:gd name="connsiteX225" fmla="*/ 144533 w 2053231"/>
              <a:gd name="connsiteY225" fmla="*/ 482331 h 1662194"/>
              <a:gd name="connsiteX226" fmla="*/ 163364 w 2053231"/>
              <a:gd name="connsiteY226" fmla="*/ 454197 h 1662194"/>
              <a:gd name="connsiteX227" fmla="*/ 199601 w 2053231"/>
              <a:gd name="connsiteY227" fmla="*/ 384777 h 1662194"/>
              <a:gd name="connsiteX228" fmla="*/ 196137 w 2053231"/>
              <a:gd name="connsiteY228" fmla="*/ 377142 h 1662194"/>
              <a:gd name="connsiteX229" fmla="*/ 144214 w 2053231"/>
              <a:gd name="connsiteY229" fmla="*/ 389913 h 1662194"/>
              <a:gd name="connsiteX230" fmla="*/ 205134 w 2053231"/>
              <a:gd name="connsiteY230" fmla="*/ 330564 h 1662194"/>
              <a:gd name="connsiteX231" fmla="*/ 270335 w 2053231"/>
              <a:gd name="connsiteY231" fmla="*/ 284275 h 1662194"/>
              <a:gd name="connsiteX232" fmla="*/ 220394 w 2053231"/>
              <a:gd name="connsiteY232" fmla="*/ 292619 h 1662194"/>
              <a:gd name="connsiteX233" fmla="*/ 154123 w 2053231"/>
              <a:gd name="connsiteY233" fmla="*/ 320046 h 1662194"/>
              <a:gd name="connsiteX234" fmla="*/ 128340 w 2053231"/>
              <a:gd name="connsiteY234" fmla="*/ 311465 h 1662194"/>
              <a:gd name="connsiteX235" fmla="*/ 188414 w 2053231"/>
              <a:gd name="connsiteY235" fmla="*/ 267772 h 1662194"/>
              <a:gd name="connsiteX236" fmla="*/ 223518 w 2053231"/>
              <a:gd name="connsiteY236" fmla="*/ 247329 h 1662194"/>
              <a:gd name="connsiteX237" fmla="*/ 236566 w 2053231"/>
              <a:gd name="connsiteY237" fmla="*/ 232111 h 1662194"/>
              <a:gd name="connsiteX238" fmla="*/ 272158 w 2053231"/>
              <a:gd name="connsiteY238" fmla="*/ 178219 h 1662194"/>
              <a:gd name="connsiteX239" fmla="*/ 391098 w 2053231"/>
              <a:gd name="connsiteY239" fmla="*/ 116554 h 1662194"/>
              <a:gd name="connsiteX240" fmla="*/ 824736 w 2053231"/>
              <a:gd name="connsiteY240" fmla="*/ 7349 h 1662194"/>
              <a:gd name="connsiteX241" fmla="*/ 916305 w 2053231"/>
              <a:gd name="connsiteY241" fmla="*/ 445 h 1662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Lst>
            <a:rect l="l" t="t" r="r" b="b"/>
            <a:pathLst>
              <a:path w="2053231" h="1662194">
                <a:moveTo>
                  <a:pt x="520698" y="1336286"/>
                </a:moveTo>
                <a:cubicBezTo>
                  <a:pt x="493631" y="1354399"/>
                  <a:pt x="468499" y="1374385"/>
                  <a:pt x="450256" y="1401286"/>
                </a:cubicBezTo>
                <a:cubicBezTo>
                  <a:pt x="474217" y="1380128"/>
                  <a:pt x="498161" y="1358850"/>
                  <a:pt x="522124" y="1337692"/>
                </a:cubicBezTo>
                <a:cubicBezTo>
                  <a:pt x="521611" y="1337225"/>
                  <a:pt x="521210" y="1336753"/>
                  <a:pt x="520698" y="1336286"/>
                </a:cubicBezTo>
                <a:close/>
                <a:moveTo>
                  <a:pt x="356022" y="1224326"/>
                </a:moveTo>
                <a:cubicBezTo>
                  <a:pt x="353624" y="1225255"/>
                  <a:pt x="351007" y="1226191"/>
                  <a:pt x="348499" y="1227123"/>
                </a:cubicBezTo>
                <a:cubicBezTo>
                  <a:pt x="346610" y="1229246"/>
                  <a:pt x="344595" y="1231252"/>
                  <a:pt x="342727" y="1233496"/>
                </a:cubicBezTo>
                <a:cubicBezTo>
                  <a:pt x="343128" y="1233967"/>
                  <a:pt x="343639" y="1234433"/>
                  <a:pt x="344041" y="1234905"/>
                </a:cubicBezTo>
                <a:cubicBezTo>
                  <a:pt x="348035" y="1231379"/>
                  <a:pt x="352028" y="1227852"/>
                  <a:pt x="356022" y="1224326"/>
                </a:cubicBezTo>
                <a:close/>
                <a:moveTo>
                  <a:pt x="2051485" y="693085"/>
                </a:moveTo>
                <a:lnTo>
                  <a:pt x="2052521" y="699027"/>
                </a:lnTo>
                <a:cubicBezTo>
                  <a:pt x="2052973" y="701801"/>
                  <a:pt x="2053227" y="703634"/>
                  <a:pt x="2053231" y="704209"/>
                </a:cubicBezTo>
                <a:cubicBezTo>
                  <a:pt x="2053232" y="705042"/>
                  <a:pt x="2052996" y="704645"/>
                  <a:pt x="2052578" y="703324"/>
                </a:cubicBezTo>
                <a:lnTo>
                  <a:pt x="2051150" y="698083"/>
                </a:lnTo>
                <a:close/>
                <a:moveTo>
                  <a:pt x="2047071" y="666050"/>
                </a:moveTo>
                <a:cubicBezTo>
                  <a:pt x="2050290" y="667927"/>
                  <a:pt x="2051845" y="676823"/>
                  <a:pt x="2051782" y="688658"/>
                </a:cubicBezTo>
                <a:lnTo>
                  <a:pt x="2051485" y="693085"/>
                </a:lnTo>
                <a:lnTo>
                  <a:pt x="2050633" y="688201"/>
                </a:lnTo>
                <a:cubicBezTo>
                  <a:pt x="2049844" y="683863"/>
                  <a:pt x="2048914" y="678901"/>
                  <a:pt x="2047896" y="673632"/>
                </a:cubicBezTo>
                <a:lnTo>
                  <a:pt x="2046450" y="666352"/>
                </a:lnTo>
                <a:close/>
                <a:moveTo>
                  <a:pt x="916305" y="445"/>
                </a:moveTo>
                <a:cubicBezTo>
                  <a:pt x="1368523" y="-12890"/>
                  <a:pt x="1730383" y="278428"/>
                  <a:pt x="1732589" y="282783"/>
                </a:cubicBezTo>
                <a:cubicBezTo>
                  <a:pt x="1743478" y="304585"/>
                  <a:pt x="1763682" y="313475"/>
                  <a:pt x="1782473" y="324713"/>
                </a:cubicBezTo>
                <a:cubicBezTo>
                  <a:pt x="1798851" y="334580"/>
                  <a:pt x="1816308" y="345016"/>
                  <a:pt x="1825119" y="362527"/>
                </a:cubicBezTo>
                <a:cubicBezTo>
                  <a:pt x="1836775" y="385756"/>
                  <a:pt x="1810822" y="367248"/>
                  <a:pt x="1807900" y="376431"/>
                </a:cubicBezTo>
                <a:cubicBezTo>
                  <a:pt x="1818512" y="388309"/>
                  <a:pt x="1833810" y="399060"/>
                  <a:pt x="1839516" y="412799"/>
                </a:cubicBezTo>
                <a:cubicBezTo>
                  <a:pt x="1860006" y="462502"/>
                  <a:pt x="1893379" y="498084"/>
                  <a:pt x="1939352" y="525003"/>
                </a:cubicBezTo>
                <a:cubicBezTo>
                  <a:pt x="1952550" y="532797"/>
                  <a:pt x="1962664" y="547235"/>
                  <a:pt x="1979383" y="549095"/>
                </a:cubicBezTo>
                <a:cubicBezTo>
                  <a:pt x="2016500" y="553055"/>
                  <a:pt x="2011060" y="593940"/>
                  <a:pt x="2032970" y="611252"/>
                </a:cubicBezTo>
                <a:cubicBezTo>
                  <a:pt x="2035034" y="612878"/>
                  <a:pt x="2040092" y="634967"/>
                  <a:pt x="2044637" y="657225"/>
                </a:cubicBezTo>
                <a:lnTo>
                  <a:pt x="2046450" y="666352"/>
                </a:lnTo>
                <a:lnTo>
                  <a:pt x="2043509" y="667781"/>
                </a:lnTo>
                <a:lnTo>
                  <a:pt x="2042196" y="662709"/>
                </a:lnTo>
                <a:cubicBezTo>
                  <a:pt x="2039116" y="651261"/>
                  <a:pt x="2036317" y="642514"/>
                  <a:pt x="2035244" y="644730"/>
                </a:cubicBezTo>
                <a:cubicBezTo>
                  <a:pt x="2032399" y="650763"/>
                  <a:pt x="2027469" y="656137"/>
                  <a:pt x="2031373" y="663758"/>
                </a:cubicBezTo>
                <a:cubicBezTo>
                  <a:pt x="2032563" y="666171"/>
                  <a:pt x="2033366" y="673027"/>
                  <a:pt x="2036701" y="672471"/>
                </a:cubicBezTo>
                <a:cubicBezTo>
                  <a:pt x="2037813" y="672286"/>
                  <a:pt x="2039206" y="671278"/>
                  <a:pt x="2040989" y="669007"/>
                </a:cubicBezTo>
                <a:lnTo>
                  <a:pt x="2043509" y="667781"/>
                </a:lnTo>
                <a:lnTo>
                  <a:pt x="2045314" y="674752"/>
                </a:lnTo>
                <a:cubicBezTo>
                  <a:pt x="2047384" y="682973"/>
                  <a:pt x="2049364" y="691170"/>
                  <a:pt x="2050826" y="696895"/>
                </a:cubicBezTo>
                <a:lnTo>
                  <a:pt x="2051150" y="698083"/>
                </a:lnTo>
                <a:lnTo>
                  <a:pt x="2050479" y="708103"/>
                </a:lnTo>
                <a:cubicBezTo>
                  <a:pt x="2047138" y="735607"/>
                  <a:pt x="2037413" y="766704"/>
                  <a:pt x="2021667" y="768748"/>
                </a:cubicBezTo>
                <a:cubicBezTo>
                  <a:pt x="2038321" y="801742"/>
                  <a:pt x="2038321" y="801742"/>
                  <a:pt x="2001026" y="807600"/>
                </a:cubicBezTo>
                <a:cubicBezTo>
                  <a:pt x="2018815" y="828322"/>
                  <a:pt x="2019630" y="833746"/>
                  <a:pt x="2003043" y="841573"/>
                </a:cubicBezTo>
                <a:cubicBezTo>
                  <a:pt x="1987078" y="849136"/>
                  <a:pt x="1968540" y="852062"/>
                  <a:pt x="1954454" y="863318"/>
                </a:cubicBezTo>
                <a:cubicBezTo>
                  <a:pt x="1973021" y="889948"/>
                  <a:pt x="1981793" y="921149"/>
                  <a:pt x="2013756" y="933398"/>
                </a:cubicBezTo>
                <a:cubicBezTo>
                  <a:pt x="2018784" y="935289"/>
                  <a:pt x="2023200" y="943377"/>
                  <a:pt x="2020814" y="948060"/>
                </a:cubicBezTo>
                <a:cubicBezTo>
                  <a:pt x="2012501" y="965421"/>
                  <a:pt x="2032980" y="997439"/>
                  <a:pt x="1999694" y="1002071"/>
                </a:cubicBezTo>
                <a:cubicBezTo>
                  <a:pt x="1995594" y="1002694"/>
                  <a:pt x="1992260" y="1006198"/>
                  <a:pt x="1996260" y="1010788"/>
                </a:cubicBezTo>
                <a:cubicBezTo>
                  <a:pt x="2009977" y="1026437"/>
                  <a:pt x="1996091" y="1025815"/>
                  <a:pt x="1988056" y="1028144"/>
                </a:cubicBezTo>
                <a:cubicBezTo>
                  <a:pt x="1978318" y="1030895"/>
                  <a:pt x="1965850" y="1024289"/>
                  <a:pt x="1957824" y="1033281"/>
                </a:cubicBezTo>
                <a:cubicBezTo>
                  <a:pt x="1961396" y="1042367"/>
                  <a:pt x="1969502" y="1041973"/>
                  <a:pt x="1975645" y="1044674"/>
                </a:cubicBezTo>
                <a:cubicBezTo>
                  <a:pt x="1993618" y="1052670"/>
                  <a:pt x="2008752" y="1062335"/>
                  <a:pt x="2012817" y="1084246"/>
                </a:cubicBezTo>
                <a:cubicBezTo>
                  <a:pt x="2016139" y="1101942"/>
                  <a:pt x="2020251" y="1117551"/>
                  <a:pt x="1998012" y="1123751"/>
                </a:cubicBezTo>
                <a:cubicBezTo>
                  <a:pt x="1994517" y="1124716"/>
                  <a:pt x="1992995" y="1127069"/>
                  <a:pt x="1992789" y="1130104"/>
                </a:cubicBezTo>
                <a:cubicBezTo>
                  <a:pt x="1995858" y="1132908"/>
                  <a:pt x="1998836" y="1135836"/>
                  <a:pt x="2002236" y="1137903"/>
                </a:cubicBezTo>
                <a:cubicBezTo>
                  <a:pt x="2013624" y="1144667"/>
                  <a:pt x="2018713" y="1155034"/>
                  <a:pt x="2023435" y="1165899"/>
                </a:cubicBezTo>
                <a:cubicBezTo>
                  <a:pt x="2026462" y="1172823"/>
                  <a:pt x="2029800" y="1179615"/>
                  <a:pt x="2035208" y="1185490"/>
                </a:cubicBezTo>
                <a:cubicBezTo>
                  <a:pt x="2038513" y="1189134"/>
                  <a:pt x="2042333" y="1191791"/>
                  <a:pt x="2046850" y="1193215"/>
                </a:cubicBezTo>
                <a:cubicBezTo>
                  <a:pt x="2050799" y="1194535"/>
                  <a:pt x="2052187" y="1196426"/>
                  <a:pt x="2050187" y="1200006"/>
                </a:cubicBezTo>
                <a:cubicBezTo>
                  <a:pt x="2044556" y="1210251"/>
                  <a:pt x="2043350" y="1221315"/>
                  <a:pt x="2049990" y="1233932"/>
                </a:cubicBezTo>
                <a:cubicBezTo>
                  <a:pt x="2051998" y="1237741"/>
                  <a:pt x="2051516" y="1241149"/>
                  <a:pt x="2048331" y="1242710"/>
                </a:cubicBezTo>
                <a:cubicBezTo>
                  <a:pt x="2035094" y="1249334"/>
                  <a:pt x="2033719" y="1263674"/>
                  <a:pt x="2029492" y="1275930"/>
                </a:cubicBezTo>
                <a:cubicBezTo>
                  <a:pt x="2023502" y="1293333"/>
                  <a:pt x="2018334" y="1311072"/>
                  <a:pt x="2015196" y="1329833"/>
                </a:cubicBezTo>
                <a:cubicBezTo>
                  <a:pt x="2013350" y="1341039"/>
                  <a:pt x="2011596" y="1352122"/>
                  <a:pt x="2015858" y="1364335"/>
                </a:cubicBezTo>
                <a:cubicBezTo>
                  <a:pt x="2016860" y="1367329"/>
                  <a:pt x="2016253" y="1369894"/>
                  <a:pt x="2015170" y="1372232"/>
                </a:cubicBezTo>
                <a:cubicBezTo>
                  <a:pt x="2010635" y="1382439"/>
                  <a:pt x="2012998" y="1393019"/>
                  <a:pt x="2019257" y="1403832"/>
                </a:cubicBezTo>
                <a:cubicBezTo>
                  <a:pt x="2023108" y="1410365"/>
                  <a:pt x="2022905" y="1411220"/>
                  <a:pt x="2015624" y="1411223"/>
                </a:cubicBezTo>
                <a:cubicBezTo>
                  <a:pt x="2000860" y="1411357"/>
                  <a:pt x="1986168" y="1411245"/>
                  <a:pt x="1971985" y="1413782"/>
                </a:cubicBezTo>
                <a:cubicBezTo>
                  <a:pt x="1956082" y="1416619"/>
                  <a:pt x="1951610" y="1422099"/>
                  <a:pt x="1966206" y="1436993"/>
                </a:cubicBezTo>
                <a:cubicBezTo>
                  <a:pt x="1969330" y="1440158"/>
                  <a:pt x="1972178" y="1443697"/>
                  <a:pt x="1974002" y="1447754"/>
                </a:cubicBezTo>
                <a:cubicBezTo>
                  <a:pt x="1975370" y="1450979"/>
                  <a:pt x="1974945" y="1453294"/>
                  <a:pt x="1972546" y="1454950"/>
                </a:cubicBezTo>
                <a:cubicBezTo>
                  <a:pt x="1969762" y="1456982"/>
                  <a:pt x="1967717" y="1454386"/>
                  <a:pt x="1965670" y="1452516"/>
                </a:cubicBezTo>
                <a:cubicBezTo>
                  <a:pt x="1954561" y="1442472"/>
                  <a:pt x="1941527" y="1435764"/>
                  <a:pt x="1928933" y="1428314"/>
                </a:cubicBezTo>
                <a:cubicBezTo>
                  <a:pt x="1910872" y="1417535"/>
                  <a:pt x="1892134" y="1408112"/>
                  <a:pt x="1875468" y="1394863"/>
                </a:cubicBezTo>
                <a:cubicBezTo>
                  <a:pt x="1871210" y="1391493"/>
                  <a:pt x="1865571" y="1394348"/>
                  <a:pt x="1866020" y="1400268"/>
                </a:cubicBezTo>
                <a:cubicBezTo>
                  <a:pt x="1866468" y="1406189"/>
                  <a:pt x="1863504" y="1406289"/>
                  <a:pt x="1858896" y="1404990"/>
                </a:cubicBezTo>
                <a:cubicBezTo>
                  <a:pt x="1853372" y="1403481"/>
                  <a:pt x="1847849" y="1401970"/>
                  <a:pt x="1842400" y="1400216"/>
                </a:cubicBezTo>
                <a:cubicBezTo>
                  <a:pt x="1836713" y="1398348"/>
                  <a:pt x="1833646" y="1394090"/>
                  <a:pt x="1832282" y="1388684"/>
                </a:cubicBezTo>
                <a:cubicBezTo>
                  <a:pt x="1832018" y="1387664"/>
                  <a:pt x="1831818" y="1386520"/>
                  <a:pt x="1831924" y="1385578"/>
                </a:cubicBezTo>
                <a:lnTo>
                  <a:pt x="1832842" y="1384401"/>
                </a:lnTo>
                <a:lnTo>
                  <a:pt x="1834049" y="1383903"/>
                </a:lnTo>
                <a:cubicBezTo>
                  <a:pt x="1835301" y="1383359"/>
                  <a:pt x="1835377" y="1383220"/>
                  <a:pt x="1833405" y="1383680"/>
                </a:cubicBezTo>
                <a:lnTo>
                  <a:pt x="1832842" y="1384401"/>
                </a:lnTo>
                <a:lnTo>
                  <a:pt x="1827631" y="1386555"/>
                </a:lnTo>
                <a:cubicBezTo>
                  <a:pt x="1822159" y="1388874"/>
                  <a:pt x="1815463" y="1392037"/>
                  <a:pt x="1814508" y="1394492"/>
                </a:cubicBezTo>
                <a:cubicBezTo>
                  <a:pt x="1814434" y="1394737"/>
                  <a:pt x="1746947" y="1379564"/>
                  <a:pt x="1725537" y="1369261"/>
                </a:cubicBezTo>
                <a:cubicBezTo>
                  <a:pt x="1712210" y="1362805"/>
                  <a:pt x="1453259" y="1262256"/>
                  <a:pt x="1121393" y="1300561"/>
                </a:cubicBezTo>
                <a:cubicBezTo>
                  <a:pt x="1109682" y="1301924"/>
                  <a:pt x="1098576" y="1302904"/>
                  <a:pt x="1087231" y="1303770"/>
                </a:cubicBezTo>
                <a:cubicBezTo>
                  <a:pt x="986978" y="1312112"/>
                  <a:pt x="888210" y="1317859"/>
                  <a:pt x="847272" y="1325173"/>
                </a:cubicBezTo>
                <a:cubicBezTo>
                  <a:pt x="815265" y="1330975"/>
                  <a:pt x="653940" y="1376380"/>
                  <a:pt x="609922" y="1411659"/>
                </a:cubicBezTo>
                <a:cubicBezTo>
                  <a:pt x="564936" y="1447819"/>
                  <a:pt x="523346" y="1487498"/>
                  <a:pt x="481993" y="1527291"/>
                </a:cubicBezTo>
                <a:cubicBezTo>
                  <a:pt x="464057" y="1544491"/>
                  <a:pt x="444585" y="1560288"/>
                  <a:pt x="428986" y="1579832"/>
                </a:cubicBezTo>
                <a:cubicBezTo>
                  <a:pt x="413406" y="1599495"/>
                  <a:pt x="398813" y="1619854"/>
                  <a:pt x="381477" y="1638123"/>
                </a:cubicBezTo>
                <a:cubicBezTo>
                  <a:pt x="376530" y="1643377"/>
                  <a:pt x="371637" y="1648993"/>
                  <a:pt x="363420" y="1650118"/>
                </a:cubicBezTo>
                <a:cubicBezTo>
                  <a:pt x="361590" y="1650422"/>
                  <a:pt x="359596" y="1650368"/>
                  <a:pt x="357693" y="1650190"/>
                </a:cubicBezTo>
                <a:cubicBezTo>
                  <a:pt x="355571" y="1650019"/>
                  <a:pt x="353744" y="1648869"/>
                  <a:pt x="352667" y="1646846"/>
                </a:cubicBezTo>
                <a:cubicBezTo>
                  <a:pt x="351554" y="1644581"/>
                  <a:pt x="352673" y="1643211"/>
                  <a:pt x="354028" y="1641955"/>
                </a:cubicBezTo>
                <a:cubicBezTo>
                  <a:pt x="354999" y="1641074"/>
                  <a:pt x="355898" y="1639711"/>
                  <a:pt x="357289" y="1639422"/>
                </a:cubicBezTo>
                <a:cubicBezTo>
                  <a:pt x="366183" y="1637669"/>
                  <a:pt x="368481" y="1630202"/>
                  <a:pt x="371784" y="1623550"/>
                </a:cubicBezTo>
                <a:cubicBezTo>
                  <a:pt x="373233" y="1620714"/>
                  <a:pt x="374884" y="1618479"/>
                  <a:pt x="370883" y="1614616"/>
                </a:cubicBezTo>
                <a:cubicBezTo>
                  <a:pt x="367394" y="1611220"/>
                  <a:pt x="370195" y="1609309"/>
                  <a:pt x="373124" y="1608241"/>
                </a:cubicBezTo>
                <a:cubicBezTo>
                  <a:pt x="377206" y="1606771"/>
                  <a:pt x="382292" y="1606842"/>
                  <a:pt x="386470" y="1602340"/>
                </a:cubicBezTo>
                <a:cubicBezTo>
                  <a:pt x="368302" y="1602589"/>
                  <a:pt x="362339" y="1614298"/>
                  <a:pt x="355700" y="1625181"/>
                </a:cubicBezTo>
                <a:cubicBezTo>
                  <a:pt x="353206" y="1629142"/>
                  <a:pt x="351808" y="1633792"/>
                  <a:pt x="349826" y="1638219"/>
                </a:cubicBezTo>
                <a:cubicBezTo>
                  <a:pt x="347329" y="1643634"/>
                  <a:pt x="343524" y="1644004"/>
                  <a:pt x="337986" y="1639466"/>
                </a:cubicBezTo>
                <a:cubicBezTo>
                  <a:pt x="333072" y="1635392"/>
                  <a:pt x="331040" y="1635823"/>
                  <a:pt x="330482" y="1641657"/>
                </a:cubicBezTo>
                <a:cubicBezTo>
                  <a:pt x="329646" y="1650770"/>
                  <a:pt x="325556" y="1657329"/>
                  <a:pt x="317482" y="1660871"/>
                </a:cubicBezTo>
                <a:cubicBezTo>
                  <a:pt x="316603" y="1661264"/>
                  <a:pt x="315647" y="1661871"/>
                  <a:pt x="314646" y="1662102"/>
                </a:cubicBezTo>
                <a:cubicBezTo>
                  <a:pt x="313647" y="1662332"/>
                  <a:pt x="312605" y="1662186"/>
                  <a:pt x="311554" y="1661070"/>
                </a:cubicBezTo>
                <a:cubicBezTo>
                  <a:pt x="309728" y="1659193"/>
                  <a:pt x="310701" y="1656859"/>
                  <a:pt x="311545" y="1655134"/>
                </a:cubicBezTo>
                <a:cubicBezTo>
                  <a:pt x="313068" y="1652055"/>
                  <a:pt x="314390" y="1649104"/>
                  <a:pt x="314614" y="1645462"/>
                </a:cubicBezTo>
                <a:cubicBezTo>
                  <a:pt x="314801" y="1643033"/>
                  <a:pt x="314952" y="1640362"/>
                  <a:pt x="313142" y="1638607"/>
                </a:cubicBezTo>
                <a:cubicBezTo>
                  <a:pt x="305616" y="1631107"/>
                  <a:pt x="309683" y="1627336"/>
                  <a:pt x="314556" y="1623053"/>
                </a:cubicBezTo>
                <a:cubicBezTo>
                  <a:pt x="321298" y="1617253"/>
                  <a:pt x="323030" y="1608959"/>
                  <a:pt x="319806" y="1599255"/>
                </a:cubicBezTo>
                <a:cubicBezTo>
                  <a:pt x="318549" y="1595299"/>
                  <a:pt x="318626" y="1592874"/>
                  <a:pt x="323146" y="1592843"/>
                </a:cubicBezTo>
                <a:cubicBezTo>
                  <a:pt x="324902" y="1592784"/>
                  <a:pt x="325142" y="1591443"/>
                  <a:pt x="325583" y="1589975"/>
                </a:cubicBezTo>
                <a:cubicBezTo>
                  <a:pt x="334508" y="1555393"/>
                  <a:pt x="350324" y="1524818"/>
                  <a:pt x="370015" y="1496536"/>
                </a:cubicBezTo>
                <a:cubicBezTo>
                  <a:pt x="385986" y="1473588"/>
                  <a:pt x="404257" y="1452743"/>
                  <a:pt x="423387" y="1432474"/>
                </a:cubicBezTo>
                <a:cubicBezTo>
                  <a:pt x="423956" y="1431850"/>
                  <a:pt x="424506" y="1431105"/>
                  <a:pt x="424653" y="1429888"/>
                </a:cubicBezTo>
                <a:cubicBezTo>
                  <a:pt x="414588" y="1432649"/>
                  <a:pt x="406329" y="1437894"/>
                  <a:pt x="398489" y="1443730"/>
                </a:cubicBezTo>
                <a:cubicBezTo>
                  <a:pt x="377646" y="1459210"/>
                  <a:pt x="361077" y="1478908"/>
                  <a:pt x="344235" y="1498251"/>
                </a:cubicBezTo>
                <a:cubicBezTo>
                  <a:pt x="333990" y="1510104"/>
                  <a:pt x="323362" y="1521607"/>
                  <a:pt x="311709" y="1532174"/>
                </a:cubicBezTo>
                <a:cubicBezTo>
                  <a:pt x="309768" y="1533936"/>
                  <a:pt x="308556" y="1536157"/>
                  <a:pt x="307346" y="1538378"/>
                </a:cubicBezTo>
                <a:cubicBezTo>
                  <a:pt x="306649" y="1539613"/>
                  <a:pt x="305714" y="1540735"/>
                  <a:pt x="303885" y="1540312"/>
                </a:cubicBezTo>
                <a:cubicBezTo>
                  <a:pt x="301599" y="1539783"/>
                  <a:pt x="301108" y="1537982"/>
                  <a:pt x="300616" y="1536182"/>
                </a:cubicBezTo>
                <a:cubicBezTo>
                  <a:pt x="299089" y="1530419"/>
                  <a:pt x="299737" y="1525188"/>
                  <a:pt x="301738" y="1520154"/>
                </a:cubicBezTo>
                <a:cubicBezTo>
                  <a:pt x="306972" y="1507258"/>
                  <a:pt x="316043" y="1497141"/>
                  <a:pt x="325516" y="1487494"/>
                </a:cubicBezTo>
                <a:cubicBezTo>
                  <a:pt x="337773" y="1475089"/>
                  <a:pt x="349521" y="1462217"/>
                  <a:pt x="359878" y="1448180"/>
                </a:cubicBezTo>
                <a:cubicBezTo>
                  <a:pt x="360612" y="1447186"/>
                  <a:pt x="362168" y="1446527"/>
                  <a:pt x="361202" y="1443774"/>
                </a:cubicBezTo>
                <a:cubicBezTo>
                  <a:pt x="354369" y="1450424"/>
                  <a:pt x="347955" y="1456939"/>
                  <a:pt x="341396" y="1463217"/>
                </a:cubicBezTo>
                <a:cubicBezTo>
                  <a:pt x="334947" y="1469491"/>
                  <a:pt x="328387" y="1475769"/>
                  <a:pt x="321920" y="1481922"/>
                </a:cubicBezTo>
                <a:cubicBezTo>
                  <a:pt x="320381" y="1483428"/>
                  <a:pt x="318823" y="1485539"/>
                  <a:pt x="316026" y="1483817"/>
                </a:cubicBezTo>
                <a:cubicBezTo>
                  <a:pt x="313120" y="1482098"/>
                  <a:pt x="312996" y="1479073"/>
                  <a:pt x="313293" y="1476640"/>
                </a:cubicBezTo>
                <a:cubicBezTo>
                  <a:pt x="314309" y="1469459"/>
                  <a:pt x="316990" y="1463070"/>
                  <a:pt x="320987" y="1457363"/>
                </a:cubicBezTo>
                <a:cubicBezTo>
                  <a:pt x="334700" y="1438488"/>
                  <a:pt x="351319" y="1422060"/>
                  <a:pt x="366421" y="1404350"/>
                </a:cubicBezTo>
                <a:cubicBezTo>
                  <a:pt x="374576" y="1394748"/>
                  <a:pt x="381873" y="1384569"/>
                  <a:pt x="388676" y="1374043"/>
                </a:cubicBezTo>
                <a:cubicBezTo>
                  <a:pt x="390198" y="1371690"/>
                  <a:pt x="389763" y="1369525"/>
                  <a:pt x="388815" y="1366891"/>
                </a:cubicBezTo>
                <a:cubicBezTo>
                  <a:pt x="385008" y="1356238"/>
                  <a:pt x="387867" y="1352507"/>
                  <a:pt x="399153" y="1354187"/>
                </a:cubicBezTo>
                <a:cubicBezTo>
                  <a:pt x="402647" y="1354676"/>
                  <a:pt x="404861" y="1353995"/>
                  <a:pt x="406567" y="1351394"/>
                </a:cubicBezTo>
                <a:cubicBezTo>
                  <a:pt x="427105" y="1319207"/>
                  <a:pt x="452997" y="1291806"/>
                  <a:pt x="482069" y="1267205"/>
                </a:cubicBezTo>
                <a:cubicBezTo>
                  <a:pt x="493922" y="1257237"/>
                  <a:pt x="506286" y="1247735"/>
                  <a:pt x="518959" y="1238829"/>
                </a:cubicBezTo>
                <a:cubicBezTo>
                  <a:pt x="518868" y="1238227"/>
                  <a:pt x="518760" y="1237504"/>
                  <a:pt x="518670" y="1236900"/>
                </a:cubicBezTo>
                <a:cubicBezTo>
                  <a:pt x="518432" y="1236061"/>
                  <a:pt x="518250" y="1235582"/>
                  <a:pt x="518032" y="1234863"/>
                </a:cubicBezTo>
                <a:cubicBezTo>
                  <a:pt x="500338" y="1248541"/>
                  <a:pt x="482918" y="1262574"/>
                  <a:pt x="466046" y="1277315"/>
                </a:cubicBezTo>
                <a:cubicBezTo>
                  <a:pt x="420302" y="1317256"/>
                  <a:pt x="377281" y="1359890"/>
                  <a:pt x="333346" y="1401587"/>
                </a:cubicBezTo>
                <a:cubicBezTo>
                  <a:pt x="318580" y="1415651"/>
                  <a:pt x="307887" y="1433334"/>
                  <a:pt x="295020" y="1449030"/>
                </a:cubicBezTo>
                <a:cubicBezTo>
                  <a:pt x="286442" y="1459495"/>
                  <a:pt x="278375" y="1470426"/>
                  <a:pt x="267879" y="1479137"/>
                </a:cubicBezTo>
                <a:cubicBezTo>
                  <a:pt x="263556" y="1482676"/>
                  <a:pt x="258960" y="1485859"/>
                  <a:pt x="252355" y="1485233"/>
                </a:cubicBezTo>
                <a:cubicBezTo>
                  <a:pt x="249776" y="1484957"/>
                  <a:pt x="246813" y="1484329"/>
                  <a:pt x="245464" y="1481225"/>
                </a:cubicBezTo>
                <a:cubicBezTo>
                  <a:pt x="244224" y="1478118"/>
                  <a:pt x="246312" y="1476593"/>
                  <a:pt x="248199" y="1475198"/>
                </a:cubicBezTo>
                <a:cubicBezTo>
                  <a:pt x="248694" y="1474817"/>
                  <a:pt x="249170" y="1474317"/>
                  <a:pt x="249719" y="1474298"/>
                </a:cubicBezTo>
                <a:cubicBezTo>
                  <a:pt x="260039" y="1473224"/>
                  <a:pt x="261078" y="1463982"/>
                  <a:pt x="265022" y="1457187"/>
                </a:cubicBezTo>
                <a:cubicBezTo>
                  <a:pt x="266251" y="1455086"/>
                  <a:pt x="266052" y="1453033"/>
                  <a:pt x="264043" y="1450679"/>
                </a:cubicBezTo>
                <a:cubicBezTo>
                  <a:pt x="260427" y="1446440"/>
                  <a:pt x="262223" y="1444441"/>
                  <a:pt x="265994" y="1443103"/>
                </a:cubicBezTo>
                <a:cubicBezTo>
                  <a:pt x="269764" y="1441764"/>
                  <a:pt x="273991" y="1441259"/>
                  <a:pt x="277856" y="1438342"/>
                </a:cubicBezTo>
                <a:cubicBezTo>
                  <a:pt x="270706" y="1436282"/>
                  <a:pt x="266348" y="1438850"/>
                  <a:pt x="262409" y="1442012"/>
                </a:cubicBezTo>
                <a:cubicBezTo>
                  <a:pt x="253526" y="1448973"/>
                  <a:pt x="248626" y="1458951"/>
                  <a:pt x="244092" y="1469157"/>
                </a:cubicBezTo>
                <a:cubicBezTo>
                  <a:pt x="243174" y="1471127"/>
                  <a:pt x="242512" y="1473329"/>
                  <a:pt x="241101" y="1474951"/>
                </a:cubicBezTo>
                <a:cubicBezTo>
                  <a:pt x="238498" y="1478189"/>
                  <a:pt x="235259" y="1478661"/>
                  <a:pt x="230946" y="1474930"/>
                </a:cubicBezTo>
                <a:cubicBezTo>
                  <a:pt x="225246" y="1470034"/>
                  <a:pt x="223544" y="1470455"/>
                  <a:pt x="222876" y="1477019"/>
                </a:cubicBezTo>
                <a:cubicBezTo>
                  <a:pt x="222002" y="1485891"/>
                  <a:pt x="217986" y="1492204"/>
                  <a:pt x="210022" y="1495743"/>
                </a:cubicBezTo>
                <a:cubicBezTo>
                  <a:pt x="208375" y="1496526"/>
                  <a:pt x="206653" y="1497553"/>
                  <a:pt x="204551" y="1496049"/>
                </a:cubicBezTo>
                <a:cubicBezTo>
                  <a:pt x="202304" y="1494307"/>
                  <a:pt x="203350" y="1492455"/>
                  <a:pt x="203865" y="1490741"/>
                </a:cubicBezTo>
                <a:cubicBezTo>
                  <a:pt x="204563" y="1488052"/>
                  <a:pt x="205482" y="1485357"/>
                  <a:pt x="206053" y="1482552"/>
                </a:cubicBezTo>
                <a:cubicBezTo>
                  <a:pt x="207140" y="1478033"/>
                  <a:pt x="206763" y="1473321"/>
                  <a:pt x="202817" y="1469093"/>
                </a:cubicBezTo>
                <a:cubicBezTo>
                  <a:pt x="199930" y="1466041"/>
                  <a:pt x="199842" y="1463985"/>
                  <a:pt x="202700" y="1461708"/>
                </a:cubicBezTo>
                <a:cubicBezTo>
                  <a:pt x="211895" y="1454615"/>
                  <a:pt x="217050" y="1445598"/>
                  <a:pt x="211471" y="1431976"/>
                </a:cubicBezTo>
                <a:cubicBezTo>
                  <a:pt x="210632" y="1430066"/>
                  <a:pt x="211001" y="1428115"/>
                  <a:pt x="213105" y="1428166"/>
                </a:cubicBezTo>
                <a:cubicBezTo>
                  <a:pt x="217770" y="1428372"/>
                  <a:pt x="218067" y="1425213"/>
                  <a:pt x="218896" y="1421914"/>
                </a:cubicBezTo>
                <a:cubicBezTo>
                  <a:pt x="227047" y="1390265"/>
                  <a:pt x="241506" y="1362401"/>
                  <a:pt x="259072" y="1336129"/>
                </a:cubicBezTo>
                <a:cubicBezTo>
                  <a:pt x="276455" y="1310105"/>
                  <a:pt x="296872" y="1286644"/>
                  <a:pt x="318969" y="1264095"/>
                </a:cubicBezTo>
                <a:cubicBezTo>
                  <a:pt x="311942" y="1265059"/>
                  <a:pt x="303391" y="1269828"/>
                  <a:pt x="295279" y="1275310"/>
                </a:cubicBezTo>
                <a:cubicBezTo>
                  <a:pt x="273869" y="1289962"/>
                  <a:pt x="257374" y="1309414"/>
                  <a:pt x="240496" y="1328516"/>
                </a:cubicBezTo>
                <a:cubicBezTo>
                  <a:pt x="228711" y="1341875"/>
                  <a:pt x="217311" y="1355584"/>
                  <a:pt x="203609" y="1367190"/>
                </a:cubicBezTo>
                <a:cubicBezTo>
                  <a:pt x="202034" y="1368454"/>
                  <a:pt x="201062" y="1370061"/>
                  <a:pt x="200364" y="1372023"/>
                </a:cubicBezTo>
                <a:cubicBezTo>
                  <a:pt x="199739" y="1373740"/>
                  <a:pt x="198657" y="1375352"/>
                  <a:pt x="196243" y="1374706"/>
                </a:cubicBezTo>
                <a:cubicBezTo>
                  <a:pt x="193811" y="1373940"/>
                  <a:pt x="193265" y="1371778"/>
                  <a:pt x="192975" y="1369850"/>
                </a:cubicBezTo>
                <a:cubicBezTo>
                  <a:pt x="192218" y="1362606"/>
                  <a:pt x="193106" y="1356035"/>
                  <a:pt x="196298" y="1350114"/>
                </a:cubicBezTo>
                <a:cubicBezTo>
                  <a:pt x="202463" y="1338277"/>
                  <a:pt x="211643" y="1328882"/>
                  <a:pt x="220824" y="1319488"/>
                </a:cubicBezTo>
                <a:cubicBezTo>
                  <a:pt x="233558" y="1306582"/>
                  <a:pt x="245032" y="1292629"/>
                  <a:pt x="254952" y="1277152"/>
                </a:cubicBezTo>
                <a:cubicBezTo>
                  <a:pt x="247275" y="1284800"/>
                  <a:pt x="239616" y="1292569"/>
                  <a:pt x="231829" y="1300220"/>
                </a:cubicBezTo>
                <a:cubicBezTo>
                  <a:pt x="225966" y="1305990"/>
                  <a:pt x="219847" y="1311525"/>
                  <a:pt x="213856" y="1317178"/>
                </a:cubicBezTo>
                <a:cubicBezTo>
                  <a:pt x="212408" y="1318560"/>
                  <a:pt x="210869" y="1320065"/>
                  <a:pt x="208292" y="1318335"/>
                </a:cubicBezTo>
                <a:cubicBezTo>
                  <a:pt x="205971" y="1316838"/>
                  <a:pt x="205956" y="1314537"/>
                  <a:pt x="206069" y="1312353"/>
                </a:cubicBezTo>
                <a:cubicBezTo>
                  <a:pt x="206429" y="1303739"/>
                  <a:pt x="210008" y="1296714"/>
                  <a:pt x="214792" y="1290375"/>
                </a:cubicBezTo>
                <a:cubicBezTo>
                  <a:pt x="220603" y="1282791"/>
                  <a:pt x="226798" y="1275556"/>
                  <a:pt x="233212" y="1268314"/>
                </a:cubicBezTo>
                <a:cubicBezTo>
                  <a:pt x="225488" y="1270512"/>
                  <a:pt x="217764" y="1272711"/>
                  <a:pt x="209985" y="1274547"/>
                </a:cubicBezTo>
                <a:cubicBezTo>
                  <a:pt x="211507" y="1260444"/>
                  <a:pt x="219544" y="1257387"/>
                  <a:pt x="226792" y="1254963"/>
                </a:cubicBezTo>
                <a:cubicBezTo>
                  <a:pt x="236585" y="1251847"/>
                  <a:pt x="245830" y="1248023"/>
                  <a:pt x="254893" y="1243720"/>
                </a:cubicBezTo>
                <a:cubicBezTo>
                  <a:pt x="258357" y="1239606"/>
                  <a:pt x="261838" y="1235612"/>
                  <a:pt x="265174" y="1231381"/>
                </a:cubicBezTo>
                <a:cubicBezTo>
                  <a:pt x="268603" y="1227026"/>
                  <a:pt x="271810" y="1222678"/>
                  <a:pt x="274983" y="1218089"/>
                </a:cubicBezTo>
                <a:cubicBezTo>
                  <a:pt x="277238" y="1214743"/>
                  <a:pt x="280114" y="1211861"/>
                  <a:pt x="276097" y="1206423"/>
                </a:cubicBezTo>
                <a:cubicBezTo>
                  <a:pt x="274290" y="1203940"/>
                  <a:pt x="281556" y="1189886"/>
                  <a:pt x="284394" y="1188942"/>
                </a:cubicBezTo>
                <a:cubicBezTo>
                  <a:pt x="284814" y="1188807"/>
                  <a:pt x="285236" y="1188671"/>
                  <a:pt x="285564" y="1188660"/>
                </a:cubicBezTo>
                <a:cubicBezTo>
                  <a:pt x="292004" y="1188929"/>
                  <a:pt x="292815" y="1184782"/>
                  <a:pt x="292146" y="1179596"/>
                </a:cubicBezTo>
                <a:cubicBezTo>
                  <a:pt x="291495" y="1174530"/>
                  <a:pt x="289455" y="1168299"/>
                  <a:pt x="298508" y="1170539"/>
                </a:cubicBezTo>
                <a:cubicBezTo>
                  <a:pt x="299532" y="1170747"/>
                  <a:pt x="299644" y="1170016"/>
                  <a:pt x="299955" y="1169157"/>
                </a:cubicBezTo>
                <a:cubicBezTo>
                  <a:pt x="306154" y="1147265"/>
                  <a:pt x="319572" y="1130097"/>
                  <a:pt x="332770" y="1112935"/>
                </a:cubicBezTo>
                <a:cubicBezTo>
                  <a:pt x="333521" y="1112062"/>
                  <a:pt x="334273" y="1111189"/>
                  <a:pt x="335024" y="1110316"/>
                </a:cubicBezTo>
                <a:cubicBezTo>
                  <a:pt x="319191" y="1115089"/>
                  <a:pt x="265666" y="1122341"/>
                  <a:pt x="249476" y="1121069"/>
                </a:cubicBezTo>
                <a:cubicBezTo>
                  <a:pt x="235080" y="1119979"/>
                  <a:pt x="159000" y="1148948"/>
                  <a:pt x="144761" y="1165054"/>
                </a:cubicBezTo>
                <a:cubicBezTo>
                  <a:pt x="140625" y="1152958"/>
                  <a:pt x="144841" y="1147971"/>
                  <a:pt x="147960" y="1142293"/>
                </a:cubicBezTo>
                <a:cubicBezTo>
                  <a:pt x="152380" y="1134270"/>
                  <a:pt x="152426" y="1128696"/>
                  <a:pt x="140945" y="1122784"/>
                </a:cubicBezTo>
                <a:cubicBezTo>
                  <a:pt x="108074" y="1105962"/>
                  <a:pt x="108313" y="1105348"/>
                  <a:pt x="132995" y="1080169"/>
                </a:cubicBezTo>
                <a:cubicBezTo>
                  <a:pt x="134149" y="1079040"/>
                  <a:pt x="132966" y="1075567"/>
                  <a:pt x="132932" y="1073145"/>
                </a:cubicBezTo>
                <a:cubicBezTo>
                  <a:pt x="125034" y="1069777"/>
                  <a:pt x="117774" y="1079470"/>
                  <a:pt x="107471" y="1069641"/>
                </a:cubicBezTo>
                <a:cubicBezTo>
                  <a:pt x="138659" y="1023892"/>
                  <a:pt x="189934" y="979646"/>
                  <a:pt x="237170" y="944501"/>
                </a:cubicBezTo>
                <a:cubicBezTo>
                  <a:pt x="193257" y="934956"/>
                  <a:pt x="173695" y="974378"/>
                  <a:pt x="141885" y="970482"/>
                </a:cubicBezTo>
                <a:cubicBezTo>
                  <a:pt x="124594" y="958951"/>
                  <a:pt x="167767" y="937873"/>
                  <a:pt x="122894" y="933690"/>
                </a:cubicBezTo>
                <a:cubicBezTo>
                  <a:pt x="140401" y="922440"/>
                  <a:pt x="153005" y="911599"/>
                  <a:pt x="164349" y="898983"/>
                </a:cubicBezTo>
                <a:cubicBezTo>
                  <a:pt x="184453" y="876379"/>
                  <a:pt x="186889" y="861761"/>
                  <a:pt x="171729" y="832835"/>
                </a:cubicBezTo>
                <a:cubicBezTo>
                  <a:pt x="161695" y="813791"/>
                  <a:pt x="148713" y="796420"/>
                  <a:pt x="154364" y="773093"/>
                </a:cubicBezTo>
                <a:cubicBezTo>
                  <a:pt x="158248" y="757093"/>
                  <a:pt x="154275" y="746809"/>
                  <a:pt x="131632" y="754718"/>
                </a:cubicBezTo>
                <a:cubicBezTo>
                  <a:pt x="107194" y="763172"/>
                  <a:pt x="95396" y="749276"/>
                  <a:pt x="97724" y="721457"/>
                </a:cubicBezTo>
                <a:cubicBezTo>
                  <a:pt x="99233" y="703599"/>
                  <a:pt x="94009" y="698202"/>
                  <a:pt x="76752" y="700842"/>
                </a:cubicBezTo>
                <a:cubicBezTo>
                  <a:pt x="57665" y="703786"/>
                  <a:pt x="40962" y="715978"/>
                  <a:pt x="16087" y="711242"/>
                </a:cubicBezTo>
                <a:cubicBezTo>
                  <a:pt x="30443" y="678294"/>
                  <a:pt x="72878" y="686073"/>
                  <a:pt x="90653" y="654584"/>
                </a:cubicBezTo>
                <a:cubicBezTo>
                  <a:pt x="63958" y="655362"/>
                  <a:pt x="43557" y="656170"/>
                  <a:pt x="24812" y="663584"/>
                </a:cubicBezTo>
                <a:cubicBezTo>
                  <a:pt x="16994" y="666634"/>
                  <a:pt x="8410" y="669708"/>
                  <a:pt x="2404" y="660583"/>
                </a:cubicBezTo>
                <a:cubicBezTo>
                  <a:pt x="-4769" y="649559"/>
                  <a:pt x="5794" y="644964"/>
                  <a:pt x="12183" y="642689"/>
                </a:cubicBezTo>
                <a:cubicBezTo>
                  <a:pt x="30212" y="636389"/>
                  <a:pt x="42692" y="622523"/>
                  <a:pt x="56815" y="611508"/>
                </a:cubicBezTo>
                <a:cubicBezTo>
                  <a:pt x="87716" y="587331"/>
                  <a:pt x="122599" y="566896"/>
                  <a:pt x="146002" y="528070"/>
                </a:cubicBezTo>
                <a:cubicBezTo>
                  <a:pt x="110894" y="538943"/>
                  <a:pt x="86947" y="562402"/>
                  <a:pt x="53605" y="568128"/>
                </a:cubicBezTo>
                <a:cubicBezTo>
                  <a:pt x="77936" y="532542"/>
                  <a:pt x="112422" y="508728"/>
                  <a:pt x="144533" y="482331"/>
                </a:cubicBezTo>
                <a:cubicBezTo>
                  <a:pt x="153674" y="474875"/>
                  <a:pt x="163378" y="469703"/>
                  <a:pt x="163364" y="454197"/>
                </a:cubicBezTo>
                <a:cubicBezTo>
                  <a:pt x="163373" y="424156"/>
                  <a:pt x="172924" y="398880"/>
                  <a:pt x="199601" y="384777"/>
                </a:cubicBezTo>
                <a:cubicBezTo>
                  <a:pt x="199803" y="384650"/>
                  <a:pt x="197595" y="380242"/>
                  <a:pt x="196137" y="377142"/>
                </a:cubicBezTo>
                <a:cubicBezTo>
                  <a:pt x="178537" y="376765"/>
                  <a:pt x="167478" y="394944"/>
                  <a:pt x="144214" y="389913"/>
                </a:cubicBezTo>
                <a:cubicBezTo>
                  <a:pt x="161905" y="365211"/>
                  <a:pt x="176556" y="343034"/>
                  <a:pt x="205134" y="330564"/>
                </a:cubicBezTo>
                <a:cubicBezTo>
                  <a:pt x="228018" y="320587"/>
                  <a:pt x="257209" y="314396"/>
                  <a:pt x="270335" y="284275"/>
                </a:cubicBezTo>
                <a:cubicBezTo>
                  <a:pt x="249048" y="279178"/>
                  <a:pt x="234875" y="286923"/>
                  <a:pt x="220394" y="292619"/>
                </a:cubicBezTo>
                <a:cubicBezTo>
                  <a:pt x="198098" y="301365"/>
                  <a:pt x="176403" y="311180"/>
                  <a:pt x="154123" y="320046"/>
                </a:cubicBezTo>
                <a:cubicBezTo>
                  <a:pt x="145684" y="323359"/>
                  <a:pt x="136259" y="325978"/>
                  <a:pt x="128340" y="311465"/>
                </a:cubicBezTo>
                <a:cubicBezTo>
                  <a:pt x="157619" y="307330"/>
                  <a:pt x="172542" y="286962"/>
                  <a:pt x="188414" y="267772"/>
                </a:cubicBezTo>
                <a:cubicBezTo>
                  <a:pt x="197377" y="256931"/>
                  <a:pt x="203838" y="242662"/>
                  <a:pt x="223518" y="247329"/>
                </a:cubicBezTo>
                <a:cubicBezTo>
                  <a:pt x="233924" y="249765"/>
                  <a:pt x="239113" y="241717"/>
                  <a:pt x="236566" y="232111"/>
                </a:cubicBezTo>
                <a:cubicBezTo>
                  <a:pt x="227725" y="198248"/>
                  <a:pt x="249095" y="185536"/>
                  <a:pt x="272158" y="178219"/>
                </a:cubicBezTo>
                <a:cubicBezTo>
                  <a:pt x="315740" y="164274"/>
                  <a:pt x="349248" y="133952"/>
                  <a:pt x="391098" y="116554"/>
                </a:cubicBezTo>
                <a:cubicBezTo>
                  <a:pt x="431811" y="99677"/>
                  <a:pt x="744020" y="17213"/>
                  <a:pt x="824736" y="7349"/>
                </a:cubicBezTo>
                <a:cubicBezTo>
                  <a:pt x="855607" y="3576"/>
                  <a:pt x="886157" y="1334"/>
                  <a:pt x="916305" y="445"/>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35" name="Picture Placeholder 34">
            <a:extLst>
              <a:ext uri="{FF2B5EF4-FFF2-40B4-BE49-F238E27FC236}">
                <a16:creationId xmlns:a16="http://schemas.microsoft.com/office/drawing/2014/main" id="{BD40DE90-4612-4826-930E-6AE003A47C94}"/>
              </a:ext>
            </a:extLst>
          </p:cNvPr>
          <p:cNvSpPr>
            <a:spLocks noGrp="1"/>
          </p:cNvSpPr>
          <p:nvPr>
            <p:ph type="pic" sz="quarter" idx="17"/>
          </p:nvPr>
        </p:nvSpPr>
        <p:spPr>
          <a:xfrm>
            <a:off x="9810369" y="2139888"/>
            <a:ext cx="2053232" cy="1662194"/>
          </a:xfrm>
          <a:custGeom>
            <a:avLst/>
            <a:gdLst>
              <a:gd name="connsiteX0" fmla="*/ 1747 w 2053232"/>
              <a:gd name="connsiteY0" fmla="*/ 969110 h 1662194"/>
              <a:gd name="connsiteX1" fmla="*/ 2599 w 2053232"/>
              <a:gd name="connsiteY1" fmla="*/ 973994 h 1662194"/>
              <a:gd name="connsiteX2" fmla="*/ 5336 w 2053232"/>
              <a:gd name="connsiteY2" fmla="*/ 988563 h 1662194"/>
              <a:gd name="connsiteX3" fmla="*/ 6783 w 2053232"/>
              <a:gd name="connsiteY3" fmla="*/ 995844 h 1662194"/>
              <a:gd name="connsiteX4" fmla="*/ 6162 w 2053232"/>
              <a:gd name="connsiteY4" fmla="*/ 996145 h 1662194"/>
              <a:gd name="connsiteX5" fmla="*/ 1451 w 2053232"/>
              <a:gd name="connsiteY5" fmla="*/ 973537 h 1662194"/>
              <a:gd name="connsiteX6" fmla="*/ 1 w 2053232"/>
              <a:gd name="connsiteY6" fmla="*/ 957986 h 1662194"/>
              <a:gd name="connsiteX7" fmla="*/ 655 w 2053232"/>
              <a:gd name="connsiteY7" fmla="*/ 958871 h 1662194"/>
              <a:gd name="connsiteX8" fmla="*/ 2083 w 2053232"/>
              <a:gd name="connsiteY8" fmla="*/ 964112 h 1662194"/>
              <a:gd name="connsiteX9" fmla="*/ 1747 w 2053232"/>
              <a:gd name="connsiteY9" fmla="*/ 969110 h 1662194"/>
              <a:gd name="connsiteX10" fmla="*/ 711 w 2053232"/>
              <a:gd name="connsiteY10" fmla="*/ 963168 h 1662194"/>
              <a:gd name="connsiteX11" fmla="*/ 1 w 2053232"/>
              <a:gd name="connsiteY11" fmla="*/ 957986 h 1662194"/>
              <a:gd name="connsiteX12" fmla="*/ 1709192 w 2053232"/>
              <a:gd name="connsiteY12" fmla="*/ 427290 h 1662194"/>
              <a:gd name="connsiteX13" fmla="*/ 1697211 w 2053232"/>
              <a:gd name="connsiteY13" fmla="*/ 437869 h 1662194"/>
              <a:gd name="connsiteX14" fmla="*/ 1704733 w 2053232"/>
              <a:gd name="connsiteY14" fmla="*/ 435072 h 1662194"/>
              <a:gd name="connsiteX15" fmla="*/ 1710506 w 2053232"/>
              <a:gd name="connsiteY15" fmla="*/ 428699 h 1662194"/>
              <a:gd name="connsiteX16" fmla="*/ 1709192 w 2053232"/>
              <a:gd name="connsiteY16" fmla="*/ 427290 h 1662194"/>
              <a:gd name="connsiteX17" fmla="*/ 1602977 w 2053232"/>
              <a:gd name="connsiteY17" fmla="*/ 260909 h 1662194"/>
              <a:gd name="connsiteX18" fmla="*/ 1531109 w 2053232"/>
              <a:gd name="connsiteY18" fmla="*/ 324503 h 1662194"/>
              <a:gd name="connsiteX19" fmla="*/ 1532534 w 2053232"/>
              <a:gd name="connsiteY19" fmla="*/ 325909 h 1662194"/>
              <a:gd name="connsiteX20" fmla="*/ 1602977 w 2053232"/>
              <a:gd name="connsiteY20" fmla="*/ 260909 h 1662194"/>
              <a:gd name="connsiteX21" fmla="*/ 1738586 w 2053232"/>
              <a:gd name="connsiteY21" fmla="*/ 93 h 1662194"/>
              <a:gd name="connsiteX22" fmla="*/ 1741678 w 2053232"/>
              <a:gd name="connsiteY22" fmla="*/ 1125 h 1662194"/>
              <a:gd name="connsiteX23" fmla="*/ 1741688 w 2053232"/>
              <a:gd name="connsiteY23" fmla="*/ 7060 h 1662194"/>
              <a:gd name="connsiteX24" fmla="*/ 1738619 w 2053232"/>
              <a:gd name="connsiteY24" fmla="*/ 16733 h 1662194"/>
              <a:gd name="connsiteX25" fmla="*/ 1740091 w 2053232"/>
              <a:gd name="connsiteY25" fmla="*/ 23588 h 1662194"/>
              <a:gd name="connsiteX26" fmla="*/ 1738677 w 2053232"/>
              <a:gd name="connsiteY26" fmla="*/ 39142 h 1662194"/>
              <a:gd name="connsiteX27" fmla="*/ 1733427 w 2053232"/>
              <a:gd name="connsiteY27" fmla="*/ 62940 h 1662194"/>
              <a:gd name="connsiteX28" fmla="*/ 1730087 w 2053232"/>
              <a:gd name="connsiteY28" fmla="*/ 69352 h 1662194"/>
              <a:gd name="connsiteX29" fmla="*/ 1727650 w 2053232"/>
              <a:gd name="connsiteY29" fmla="*/ 72220 h 1662194"/>
              <a:gd name="connsiteX30" fmla="*/ 1683217 w 2053232"/>
              <a:gd name="connsiteY30" fmla="*/ 165659 h 1662194"/>
              <a:gd name="connsiteX31" fmla="*/ 1629846 w 2053232"/>
              <a:gd name="connsiteY31" fmla="*/ 229721 h 1662194"/>
              <a:gd name="connsiteX32" fmla="*/ 1628579 w 2053232"/>
              <a:gd name="connsiteY32" fmla="*/ 232307 h 1662194"/>
              <a:gd name="connsiteX33" fmla="*/ 1654744 w 2053232"/>
              <a:gd name="connsiteY33" fmla="*/ 218464 h 1662194"/>
              <a:gd name="connsiteX34" fmla="*/ 1708998 w 2053232"/>
              <a:gd name="connsiteY34" fmla="*/ 163943 h 1662194"/>
              <a:gd name="connsiteX35" fmla="*/ 1741523 w 2053232"/>
              <a:gd name="connsiteY35" fmla="*/ 130021 h 1662194"/>
              <a:gd name="connsiteX36" fmla="*/ 1745887 w 2053232"/>
              <a:gd name="connsiteY36" fmla="*/ 123817 h 1662194"/>
              <a:gd name="connsiteX37" fmla="*/ 1749347 w 2053232"/>
              <a:gd name="connsiteY37" fmla="*/ 121883 h 1662194"/>
              <a:gd name="connsiteX38" fmla="*/ 1752617 w 2053232"/>
              <a:gd name="connsiteY38" fmla="*/ 126013 h 1662194"/>
              <a:gd name="connsiteX39" fmla="*/ 1751495 w 2053232"/>
              <a:gd name="connsiteY39" fmla="*/ 142041 h 1662194"/>
              <a:gd name="connsiteX40" fmla="*/ 1727717 w 2053232"/>
              <a:gd name="connsiteY40" fmla="*/ 174701 h 1662194"/>
              <a:gd name="connsiteX41" fmla="*/ 1693354 w 2053232"/>
              <a:gd name="connsiteY41" fmla="*/ 214015 h 1662194"/>
              <a:gd name="connsiteX42" fmla="*/ 1692030 w 2053232"/>
              <a:gd name="connsiteY42" fmla="*/ 218421 h 1662194"/>
              <a:gd name="connsiteX43" fmla="*/ 1711837 w 2053232"/>
              <a:gd name="connsiteY43" fmla="*/ 198978 h 1662194"/>
              <a:gd name="connsiteX44" fmla="*/ 1731313 w 2053232"/>
              <a:gd name="connsiteY44" fmla="*/ 180273 h 1662194"/>
              <a:gd name="connsiteX45" fmla="*/ 1737207 w 2053232"/>
              <a:gd name="connsiteY45" fmla="*/ 178378 h 1662194"/>
              <a:gd name="connsiteX46" fmla="*/ 1739940 w 2053232"/>
              <a:gd name="connsiteY46" fmla="*/ 185555 h 1662194"/>
              <a:gd name="connsiteX47" fmla="*/ 1732245 w 2053232"/>
              <a:gd name="connsiteY47" fmla="*/ 204832 h 1662194"/>
              <a:gd name="connsiteX48" fmla="*/ 1686812 w 2053232"/>
              <a:gd name="connsiteY48" fmla="*/ 257845 h 1662194"/>
              <a:gd name="connsiteX49" fmla="*/ 1664556 w 2053232"/>
              <a:gd name="connsiteY49" fmla="*/ 288152 h 1662194"/>
              <a:gd name="connsiteX50" fmla="*/ 1664418 w 2053232"/>
              <a:gd name="connsiteY50" fmla="*/ 295304 h 1662194"/>
              <a:gd name="connsiteX51" fmla="*/ 1654080 w 2053232"/>
              <a:gd name="connsiteY51" fmla="*/ 308008 h 1662194"/>
              <a:gd name="connsiteX52" fmla="*/ 1646666 w 2053232"/>
              <a:gd name="connsiteY52" fmla="*/ 310801 h 1662194"/>
              <a:gd name="connsiteX53" fmla="*/ 1571163 w 2053232"/>
              <a:gd name="connsiteY53" fmla="*/ 394989 h 1662194"/>
              <a:gd name="connsiteX54" fmla="*/ 1534273 w 2053232"/>
              <a:gd name="connsiteY54" fmla="*/ 423366 h 1662194"/>
              <a:gd name="connsiteX55" fmla="*/ 1534563 w 2053232"/>
              <a:gd name="connsiteY55" fmla="*/ 425295 h 1662194"/>
              <a:gd name="connsiteX56" fmla="*/ 1535201 w 2053232"/>
              <a:gd name="connsiteY56" fmla="*/ 427332 h 1662194"/>
              <a:gd name="connsiteX57" fmla="*/ 1587187 w 2053232"/>
              <a:gd name="connsiteY57" fmla="*/ 384880 h 1662194"/>
              <a:gd name="connsiteX58" fmla="*/ 1719887 w 2053232"/>
              <a:gd name="connsiteY58" fmla="*/ 260608 h 1662194"/>
              <a:gd name="connsiteX59" fmla="*/ 1758213 w 2053232"/>
              <a:gd name="connsiteY59" fmla="*/ 213165 h 1662194"/>
              <a:gd name="connsiteX60" fmla="*/ 1785353 w 2053232"/>
              <a:gd name="connsiteY60" fmla="*/ 183058 h 1662194"/>
              <a:gd name="connsiteX61" fmla="*/ 1800877 w 2053232"/>
              <a:gd name="connsiteY61" fmla="*/ 176962 h 1662194"/>
              <a:gd name="connsiteX62" fmla="*/ 1807769 w 2053232"/>
              <a:gd name="connsiteY62" fmla="*/ 180970 h 1662194"/>
              <a:gd name="connsiteX63" fmla="*/ 1805034 w 2053232"/>
              <a:gd name="connsiteY63" fmla="*/ 186998 h 1662194"/>
              <a:gd name="connsiteX64" fmla="*/ 1803514 w 2053232"/>
              <a:gd name="connsiteY64" fmla="*/ 187897 h 1662194"/>
              <a:gd name="connsiteX65" fmla="*/ 1788211 w 2053232"/>
              <a:gd name="connsiteY65" fmla="*/ 205008 h 1662194"/>
              <a:gd name="connsiteX66" fmla="*/ 1789190 w 2053232"/>
              <a:gd name="connsiteY66" fmla="*/ 211516 h 1662194"/>
              <a:gd name="connsiteX67" fmla="*/ 1787239 w 2053232"/>
              <a:gd name="connsiteY67" fmla="*/ 219092 h 1662194"/>
              <a:gd name="connsiteX68" fmla="*/ 1775377 w 2053232"/>
              <a:gd name="connsiteY68" fmla="*/ 223853 h 1662194"/>
              <a:gd name="connsiteX69" fmla="*/ 1790824 w 2053232"/>
              <a:gd name="connsiteY69" fmla="*/ 220183 h 1662194"/>
              <a:gd name="connsiteX70" fmla="*/ 1809141 w 2053232"/>
              <a:gd name="connsiteY70" fmla="*/ 193038 h 1662194"/>
              <a:gd name="connsiteX71" fmla="*/ 1812132 w 2053232"/>
              <a:gd name="connsiteY71" fmla="*/ 187244 h 1662194"/>
              <a:gd name="connsiteX72" fmla="*/ 1822286 w 2053232"/>
              <a:gd name="connsiteY72" fmla="*/ 187265 h 1662194"/>
              <a:gd name="connsiteX73" fmla="*/ 1830357 w 2053232"/>
              <a:gd name="connsiteY73" fmla="*/ 185176 h 1662194"/>
              <a:gd name="connsiteX74" fmla="*/ 1843211 w 2053232"/>
              <a:gd name="connsiteY74" fmla="*/ 166452 h 1662194"/>
              <a:gd name="connsiteX75" fmla="*/ 1848681 w 2053232"/>
              <a:gd name="connsiteY75" fmla="*/ 166146 h 1662194"/>
              <a:gd name="connsiteX76" fmla="*/ 1849368 w 2053232"/>
              <a:gd name="connsiteY76" fmla="*/ 171453 h 1662194"/>
              <a:gd name="connsiteX77" fmla="*/ 1847179 w 2053232"/>
              <a:gd name="connsiteY77" fmla="*/ 179643 h 1662194"/>
              <a:gd name="connsiteX78" fmla="*/ 1850416 w 2053232"/>
              <a:gd name="connsiteY78" fmla="*/ 193102 h 1662194"/>
              <a:gd name="connsiteX79" fmla="*/ 1850533 w 2053232"/>
              <a:gd name="connsiteY79" fmla="*/ 200487 h 1662194"/>
              <a:gd name="connsiteX80" fmla="*/ 1841762 w 2053232"/>
              <a:gd name="connsiteY80" fmla="*/ 230219 h 1662194"/>
              <a:gd name="connsiteX81" fmla="*/ 1840128 w 2053232"/>
              <a:gd name="connsiteY81" fmla="*/ 234029 h 1662194"/>
              <a:gd name="connsiteX82" fmla="*/ 1834337 w 2053232"/>
              <a:gd name="connsiteY82" fmla="*/ 240281 h 1662194"/>
              <a:gd name="connsiteX83" fmla="*/ 1794161 w 2053232"/>
              <a:gd name="connsiteY83" fmla="*/ 326066 h 1662194"/>
              <a:gd name="connsiteX84" fmla="*/ 1734263 w 2053232"/>
              <a:gd name="connsiteY84" fmla="*/ 398100 h 1662194"/>
              <a:gd name="connsiteX85" fmla="*/ 1757954 w 2053232"/>
              <a:gd name="connsiteY85" fmla="*/ 386885 h 1662194"/>
              <a:gd name="connsiteX86" fmla="*/ 1812737 w 2053232"/>
              <a:gd name="connsiteY86" fmla="*/ 333679 h 1662194"/>
              <a:gd name="connsiteX87" fmla="*/ 1849624 w 2053232"/>
              <a:gd name="connsiteY87" fmla="*/ 295005 h 1662194"/>
              <a:gd name="connsiteX88" fmla="*/ 1852869 w 2053232"/>
              <a:gd name="connsiteY88" fmla="*/ 290172 h 1662194"/>
              <a:gd name="connsiteX89" fmla="*/ 1856990 w 2053232"/>
              <a:gd name="connsiteY89" fmla="*/ 287489 h 1662194"/>
              <a:gd name="connsiteX90" fmla="*/ 1860257 w 2053232"/>
              <a:gd name="connsiteY90" fmla="*/ 292345 h 1662194"/>
              <a:gd name="connsiteX91" fmla="*/ 1856935 w 2053232"/>
              <a:gd name="connsiteY91" fmla="*/ 312082 h 1662194"/>
              <a:gd name="connsiteX92" fmla="*/ 1832409 w 2053232"/>
              <a:gd name="connsiteY92" fmla="*/ 342707 h 1662194"/>
              <a:gd name="connsiteX93" fmla="*/ 1798281 w 2053232"/>
              <a:gd name="connsiteY93" fmla="*/ 385043 h 1662194"/>
              <a:gd name="connsiteX94" fmla="*/ 1821404 w 2053232"/>
              <a:gd name="connsiteY94" fmla="*/ 361975 h 1662194"/>
              <a:gd name="connsiteX95" fmla="*/ 1839377 w 2053232"/>
              <a:gd name="connsiteY95" fmla="*/ 345017 h 1662194"/>
              <a:gd name="connsiteX96" fmla="*/ 1844941 w 2053232"/>
              <a:gd name="connsiteY96" fmla="*/ 343860 h 1662194"/>
              <a:gd name="connsiteX97" fmla="*/ 1847164 w 2053232"/>
              <a:gd name="connsiteY97" fmla="*/ 349842 h 1662194"/>
              <a:gd name="connsiteX98" fmla="*/ 1838441 w 2053232"/>
              <a:gd name="connsiteY98" fmla="*/ 371820 h 1662194"/>
              <a:gd name="connsiteX99" fmla="*/ 1820021 w 2053232"/>
              <a:gd name="connsiteY99" fmla="*/ 393881 h 1662194"/>
              <a:gd name="connsiteX100" fmla="*/ 1843247 w 2053232"/>
              <a:gd name="connsiteY100" fmla="*/ 387648 h 1662194"/>
              <a:gd name="connsiteX101" fmla="*/ 1826441 w 2053232"/>
              <a:gd name="connsiteY101" fmla="*/ 407232 h 1662194"/>
              <a:gd name="connsiteX102" fmla="*/ 1798340 w 2053232"/>
              <a:gd name="connsiteY102" fmla="*/ 418475 h 1662194"/>
              <a:gd name="connsiteX103" fmla="*/ 1788058 w 2053232"/>
              <a:gd name="connsiteY103" fmla="*/ 430814 h 1662194"/>
              <a:gd name="connsiteX104" fmla="*/ 1778250 w 2053232"/>
              <a:gd name="connsiteY104" fmla="*/ 444105 h 1662194"/>
              <a:gd name="connsiteX105" fmla="*/ 1777135 w 2053232"/>
              <a:gd name="connsiteY105" fmla="*/ 455772 h 1662194"/>
              <a:gd name="connsiteX106" fmla="*/ 1768840 w 2053232"/>
              <a:gd name="connsiteY106" fmla="*/ 473253 h 1662194"/>
              <a:gd name="connsiteX107" fmla="*/ 1767669 w 2053232"/>
              <a:gd name="connsiteY107" fmla="*/ 473535 h 1662194"/>
              <a:gd name="connsiteX108" fmla="*/ 1761087 w 2053232"/>
              <a:gd name="connsiteY108" fmla="*/ 482599 h 1662194"/>
              <a:gd name="connsiteX109" fmla="*/ 1754725 w 2053232"/>
              <a:gd name="connsiteY109" fmla="*/ 491656 h 1662194"/>
              <a:gd name="connsiteX110" fmla="*/ 1753278 w 2053232"/>
              <a:gd name="connsiteY110" fmla="*/ 493037 h 1662194"/>
              <a:gd name="connsiteX111" fmla="*/ 1720463 w 2053232"/>
              <a:gd name="connsiteY111" fmla="*/ 549260 h 1662194"/>
              <a:gd name="connsiteX112" fmla="*/ 1718209 w 2053232"/>
              <a:gd name="connsiteY112" fmla="*/ 551879 h 1662194"/>
              <a:gd name="connsiteX113" fmla="*/ 1803757 w 2053232"/>
              <a:gd name="connsiteY113" fmla="*/ 541126 h 1662194"/>
              <a:gd name="connsiteX114" fmla="*/ 1908472 w 2053232"/>
              <a:gd name="connsiteY114" fmla="*/ 497141 h 1662194"/>
              <a:gd name="connsiteX115" fmla="*/ 1905273 w 2053232"/>
              <a:gd name="connsiteY115" fmla="*/ 519902 h 1662194"/>
              <a:gd name="connsiteX116" fmla="*/ 1912288 w 2053232"/>
              <a:gd name="connsiteY116" fmla="*/ 539411 h 1662194"/>
              <a:gd name="connsiteX117" fmla="*/ 1920238 w 2053232"/>
              <a:gd name="connsiteY117" fmla="*/ 582026 h 1662194"/>
              <a:gd name="connsiteX118" fmla="*/ 1920301 w 2053232"/>
              <a:gd name="connsiteY118" fmla="*/ 589050 h 1662194"/>
              <a:gd name="connsiteX119" fmla="*/ 1945762 w 2053232"/>
              <a:gd name="connsiteY119" fmla="*/ 592554 h 1662194"/>
              <a:gd name="connsiteX120" fmla="*/ 1816063 w 2053232"/>
              <a:gd name="connsiteY120" fmla="*/ 717694 h 1662194"/>
              <a:gd name="connsiteX121" fmla="*/ 1911348 w 2053232"/>
              <a:gd name="connsiteY121" fmla="*/ 691712 h 1662194"/>
              <a:gd name="connsiteX122" fmla="*/ 1930339 w 2053232"/>
              <a:gd name="connsiteY122" fmla="*/ 728505 h 1662194"/>
              <a:gd name="connsiteX123" fmla="*/ 1888884 w 2053232"/>
              <a:gd name="connsiteY123" fmla="*/ 763212 h 1662194"/>
              <a:gd name="connsiteX124" fmla="*/ 1881504 w 2053232"/>
              <a:gd name="connsiteY124" fmla="*/ 829360 h 1662194"/>
              <a:gd name="connsiteX125" fmla="*/ 1898869 w 2053232"/>
              <a:gd name="connsiteY125" fmla="*/ 889102 h 1662194"/>
              <a:gd name="connsiteX126" fmla="*/ 1921601 w 2053232"/>
              <a:gd name="connsiteY126" fmla="*/ 907477 h 1662194"/>
              <a:gd name="connsiteX127" fmla="*/ 1955508 w 2053232"/>
              <a:gd name="connsiteY127" fmla="*/ 940738 h 1662194"/>
              <a:gd name="connsiteX128" fmla="*/ 1976481 w 2053232"/>
              <a:gd name="connsiteY128" fmla="*/ 961353 h 1662194"/>
              <a:gd name="connsiteX129" fmla="*/ 2037146 w 2053232"/>
              <a:gd name="connsiteY129" fmla="*/ 950953 h 1662194"/>
              <a:gd name="connsiteX130" fmla="*/ 1962580 w 2053232"/>
              <a:gd name="connsiteY130" fmla="*/ 1007610 h 1662194"/>
              <a:gd name="connsiteX131" fmla="*/ 2028421 w 2053232"/>
              <a:gd name="connsiteY131" fmla="*/ 998611 h 1662194"/>
              <a:gd name="connsiteX132" fmla="*/ 2050829 w 2053232"/>
              <a:gd name="connsiteY132" fmla="*/ 1001611 h 1662194"/>
              <a:gd name="connsiteX133" fmla="*/ 2041050 w 2053232"/>
              <a:gd name="connsiteY133" fmla="*/ 1019506 h 1662194"/>
              <a:gd name="connsiteX134" fmla="*/ 1996418 w 2053232"/>
              <a:gd name="connsiteY134" fmla="*/ 1050687 h 1662194"/>
              <a:gd name="connsiteX135" fmla="*/ 1907231 w 2053232"/>
              <a:gd name="connsiteY135" fmla="*/ 1134124 h 1662194"/>
              <a:gd name="connsiteX136" fmla="*/ 1999628 w 2053232"/>
              <a:gd name="connsiteY136" fmla="*/ 1094067 h 1662194"/>
              <a:gd name="connsiteX137" fmla="*/ 1908700 w 2053232"/>
              <a:gd name="connsiteY137" fmla="*/ 1179865 h 1662194"/>
              <a:gd name="connsiteX138" fmla="*/ 1889868 w 2053232"/>
              <a:gd name="connsiteY138" fmla="*/ 1207997 h 1662194"/>
              <a:gd name="connsiteX139" fmla="*/ 1853631 w 2053232"/>
              <a:gd name="connsiteY139" fmla="*/ 1277417 h 1662194"/>
              <a:gd name="connsiteX140" fmla="*/ 1857096 w 2053232"/>
              <a:gd name="connsiteY140" fmla="*/ 1285053 h 1662194"/>
              <a:gd name="connsiteX141" fmla="*/ 1909019 w 2053232"/>
              <a:gd name="connsiteY141" fmla="*/ 1272282 h 1662194"/>
              <a:gd name="connsiteX142" fmla="*/ 1848098 w 2053232"/>
              <a:gd name="connsiteY142" fmla="*/ 1331631 h 1662194"/>
              <a:gd name="connsiteX143" fmla="*/ 1782897 w 2053232"/>
              <a:gd name="connsiteY143" fmla="*/ 1377919 h 1662194"/>
              <a:gd name="connsiteX144" fmla="*/ 1832839 w 2053232"/>
              <a:gd name="connsiteY144" fmla="*/ 1369576 h 1662194"/>
              <a:gd name="connsiteX145" fmla="*/ 1899109 w 2053232"/>
              <a:gd name="connsiteY145" fmla="*/ 1342149 h 1662194"/>
              <a:gd name="connsiteX146" fmla="*/ 1924893 w 2053232"/>
              <a:gd name="connsiteY146" fmla="*/ 1350730 h 1662194"/>
              <a:gd name="connsiteX147" fmla="*/ 1864819 w 2053232"/>
              <a:gd name="connsiteY147" fmla="*/ 1394423 h 1662194"/>
              <a:gd name="connsiteX148" fmla="*/ 1829715 w 2053232"/>
              <a:gd name="connsiteY148" fmla="*/ 1414866 h 1662194"/>
              <a:gd name="connsiteX149" fmla="*/ 1816666 w 2053232"/>
              <a:gd name="connsiteY149" fmla="*/ 1430084 h 1662194"/>
              <a:gd name="connsiteX150" fmla="*/ 1781075 w 2053232"/>
              <a:gd name="connsiteY150" fmla="*/ 1483976 h 1662194"/>
              <a:gd name="connsiteX151" fmla="*/ 1662135 w 2053232"/>
              <a:gd name="connsiteY151" fmla="*/ 1545641 h 1662194"/>
              <a:gd name="connsiteX152" fmla="*/ 1228496 w 2053232"/>
              <a:gd name="connsiteY152" fmla="*/ 1654846 h 1662194"/>
              <a:gd name="connsiteX153" fmla="*/ 320644 w 2053232"/>
              <a:gd name="connsiteY153" fmla="*/ 1379412 h 1662194"/>
              <a:gd name="connsiteX154" fmla="*/ 270759 w 2053232"/>
              <a:gd name="connsiteY154" fmla="*/ 1337481 h 1662194"/>
              <a:gd name="connsiteX155" fmla="*/ 228113 w 2053232"/>
              <a:gd name="connsiteY155" fmla="*/ 1299667 h 1662194"/>
              <a:gd name="connsiteX156" fmla="*/ 245333 w 2053232"/>
              <a:gd name="connsiteY156" fmla="*/ 1285763 h 1662194"/>
              <a:gd name="connsiteX157" fmla="*/ 213717 w 2053232"/>
              <a:gd name="connsiteY157" fmla="*/ 1249396 h 1662194"/>
              <a:gd name="connsiteX158" fmla="*/ 113881 w 2053232"/>
              <a:gd name="connsiteY158" fmla="*/ 1137192 h 1662194"/>
              <a:gd name="connsiteX159" fmla="*/ 73849 w 2053232"/>
              <a:gd name="connsiteY159" fmla="*/ 1113100 h 1662194"/>
              <a:gd name="connsiteX160" fmla="*/ 20263 w 2053232"/>
              <a:gd name="connsiteY160" fmla="*/ 1050943 h 1662194"/>
              <a:gd name="connsiteX161" fmla="*/ 8595 w 2053232"/>
              <a:gd name="connsiteY161" fmla="*/ 1004970 h 1662194"/>
              <a:gd name="connsiteX162" fmla="*/ 6783 w 2053232"/>
              <a:gd name="connsiteY162" fmla="*/ 995844 h 1662194"/>
              <a:gd name="connsiteX163" fmla="*/ 9724 w 2053232"/>
              <a:gd name="connsiteY163" fmla="*/ 994413 h 1662194"/>
              <a:gd name="connsiteX164" fmla="*/ 11037 w 2053232"/>
              <a:gd name="connsiteY164" fmla="*/ 999486 h 1662194"/>
              <a:gd name="connsiteX165" fmla="*/ 17989 w 2053232"/>
              <a:gd name="connsiteY165" fmla="*/ 1017464 h 1662194"/>
              <a:gd name="connsiteX166" fmla="*/ 21860 w 2053232"/>
              <a:gd name="connsiteY166" fmla="*/ 998437 h 1662194"/>
              <a:gd name="connsiteX167" fmla="*/ 16531 w 2053232"/>
              <a:gd name="connsiteY167" fmla="*/ 989724 h 1662194"/>
              <a:gd name="connsiteX168" fmla="*/ 12243 w 2053232"/>
              <a:gd name="connsiteY168" fmla="*/ 993188 h 1662194"/>
              <a:gd name="connsiteX169" fmla="*/ 9724 w 2053232"/>
              <a:gd name="connsiteY169" fmla="*/ 994413 h 1662194"/>
              <a:gd name="connsiteX170" fmla="*/ 7918 w 2053232"/>
              <a:gd name="connsiteY170" fmla="*/ 987443 h 1662194"/>
              <a:gd name="connsiteX171" fmla="*/ 2406 w 2053232"/>
              <a:gd name="connsiteY171" fmla="*/ 965300 h 1662194"/>
              <a:gd name="connsiteX172" fmla="*/ 2083 w 2053232"/>
              <a:gd name="connsiteY172" fmla="*/ 964112 h 1662194"/>
              <a:gd name="connsiteX173" fmla="*/ 2754 w 2053232"/>
              <a:gd name="connsiteY173" fmla="*/ 954092 h 1662194"/>
              <a:gd name="connsiteX174" fmla="*/ 31566 w 2053232"/>
              <a:gd name="connsiteY174" fmla="*/ 893447 h 1662194"/>
              <a:gd name="connsiteX175" fmla="*/ 52206 w 2053232"/>
              <a:gd name="connsiteY175" fmla="*/ 854594 h 1662194"/>
              <a:gd name="connsiteX176" fmla="*/ 50190 w 2053232"/>
              <a:gd name="connsiteY176" fmla="*/ 820622 h 1662194"/>
              <a:gd name="connsiteX177" fmla="*/ 98778 w 2053232"/>
              <a:gd name="connsiteY177" fmla="*/ 798878 h 1662194"/>
              <a:gd name="connsiteX178" fmla="*/ 39477 w 2053232"/>
              <a:gd name="connsiteY178" fmla="*/ 728797 h 1662194"/>
              <a:gd name="connsiteX179" fmla="*/ 32418 w 2053232"/>
              <a:gd name="connsiteY179" fmla="*/ 714135 h 1662194"/>
              <a:gd name="connsiteX180" fmla="*/ 53539 w 2053232"/>
              <a:gd name="connsiteY180" fmla="*/ 660124 h 1662194"/>
              <a:gd name="connsiteX181" fmla="*/ 56973 w 2053232"/>
              <a:gd name="connsiteY181" fmla="*/ 651407 h 1662194"/>
              <a:gd name="connsiteX182" fmla="*/ 65177 w 2053232"/>
              <a:gd name="connsiteY182" fmla="*/ 634051 h 1662194"/>
              <a:gd name="connsiteX183" fmla="*/ 95409 w 2053232"/>
              <a:gd name="connsiteY183" fmla="*/ 628914 h 1662194"/>
              <a:gd name="connsiteX184" fmla="*/ 77587 w 2053232"/>
              <a:gd name="connsiteY184" fmla="*/ 617521 h 1662194"/>
              <a:gd name="connsiteX185" fmla="*/ 40415 w 2053232"/>
              <a:gd name="connsiteY185" fmla="*/ 577949 h 1662194"/>
              <a:gd name="connsiteX186" fmla="*/ 55220 w 2053232"/>
              <a:gd name="connsiteY186" fmla="*/ 538444 h 1662194"/>
              <a:gd name="connsiteX187" fmla="*/ 60444 w 2053232"/>
              <a:gd name="connsiteY187" fmla="*/ 532091 h 1662194"/>
              <a:gd name="connsiteX188" fmla="*/ 50997 w 2053232"/>
              <a:gd name="connsiteY188" fmla="*/ 524292 h 1662194"/>
              <a:gd name="connsiteX189" fmla="*/ 29797 w 2053232"/>
              <a:gd name="connsiteY189" fmla="*/ 496296 h 1662194"/>
              <a:gd name="connsiteX190" fmla="*/ 18025 w 2053232"/>
              <a:gd name="connsiteY190" fmla="*/ 476705 h 1662194"/>
              <a:gd name="connsiteX191" fmla="*/ 6383 w 2053232"/>
              <a:gd name="connsiteY191" fmla="*/ 468980 h 1662194"/>
              <a:gd name="connsiteX192" fmla="*/ 3045 w 2053232"/>
              <a:gd name="connsiteY192" fmla="*/ 462188 h 1662194"/>
              <a:gd name="connsiteX193" fmla="*/ 3242 w 2053232"/>
              <a:gd name="connsiteY193" fmla="*/ 428263 h 1662194"/>
              <a:gd name="connsiteX194" fmla="*/ 4901 w 2053232"/>
              <a:gd name="connsiteY194" fmla="*/ 419485 h 1662194"/>
              <a:gd name="connsiteX195" fmla="*/ 23741 w 2053232"/>
              <a:gd name="connsiteY195" fmla="*/ 386265 h 1662194"/>
              <a:gd name="connsiteX196" fmla="*/ 38036 w 2053232"/>
              <a:gd name="connsiteY196" fmla="*/ 332362 h 1662194"/>
              <a:gd name="connsiteX197" fmla="*/ 37374 w 2053232"/>
              <a:gd name="connsiteY197" fmla="*/ 297860 h 1662194"/>
              <a:gd name="connsiteX198" fmla="*/ 38063 w 2053232"/>
              <a:gd name="connsiteY198" fmla="*/ 289963 h 1662194"/>
              <a:gd name="connsiteX199" fmla="*/ 33975 w 2053232"/>
              <a:gd name="connsiteY199" fmla="*/ 258363 h 1662194"/>
              <a:gd name="connsiteX200" fmla="*/ 37609 w 2053232"/>
              <a:gd name="connsiteY200" fmla="*/ 250972 h 1662194"/>
              <a:gd name="connsiteX201" fmla="*/ 81247 w 2053232"/>
              <a:gd name="connsiteY201" fmla="*/ 248413 h 1662194"/>
              <a:gd name="connsiteX202" fmla="*/ 87027 w 2053232"/>
              <a:gd name="connsiteY202" fmla="*/ 225202 h 1662194"/>
              <a:gd name="connsiteX203" fmla="*/ 79230 w 2053232"/>
              <a:gd name="connsiteY203" fmla="*/ 214441 h 1662194"/>
              <a:gd name="connsiteX204" fmla="*/ 80687 w 2053232"/>
              <a:gd name="connsiteY204" fmla="*/ 207245 h 1662194"/>
              <a:gd name="connsiteX205" fmla="*/ 87562 w 2053232"/>
              <a:gd name="connsiteY205" fmla="*/ 209678 h 1662194"/>
              <a:gd name="connsiteX206" fmla="*/ 124300 w 2053232"/>
              <a:gd name="connsiteY206" fmla="*/ 233881 h 1662194"/>
              <a:gd name="connsiteX207" fmla="*/ 177765 w 2053232"/>
              <a:gd name="connsiteY207" fmla="*/ 267332 h 1662194"/>
              <a:gd name="connsiteX208" fmla="*/ 187213 w 2053232"/>
              <a:gd name="connsiteY208" fmla="*/ 261926 h 1662194"/>
              <a:gd name="connsiteX209" fmla="*/ 194337 w 2053232"/>
              <a:gd name="connsiteY209" fmla="*/ 257205 h 1662194"/>
              <a:gd name="connsiteX210" fmla="*/ 210833 w 2053232"/>
              <a:gd name="connsiteY210" fmla="*/ 261979 h 1662194"/>
              <a:gd name="connsiteX211" fmla="*/ 220951 w 2053232"/>
              <a:gd name="connsiteY211" fmla="*/ 273511 h 1662194"/>
              <a:gd name="connsiteX212" fmla="*/ 221308 w 2053232"/>
              <a:gd name="connsiteY212" fmla="*/ 276617 h 1662194"/>
              <a:gd name="connsiteX213" fmla="*/ 220390 w 2053232"/>
              <a:gd name="connsiteY213" fmla="*/ 277794 h 1662194"/>
              <a:gd name="connsiteX214" fmla="*/ 219184 w 2053232"/>
              <a:gd name="connsiteY214" fmla="*/ 278292 h 1662194"/>
              <a:gd name="connsiteX215" fmla="*/ 219827 w 2053232"/>
              <a:gd name="connsiteY215" fmla="*/ 278515 h 1662194"/>
              <a:gd name="connsiteX216" fmla="*/ 220390 w 2053232"/>
              <a:gd name="connsiteY216" fmla="*/ 277794 h 1662194"/>
              <a:gd name="connsiteX217" fmla="*/ 225602 w 2053232"/>
              <a:gd name="connsiteY217" fmla="*/ 275640 h 1662194"/>
              <a:gd name="connsiteX218" fmla="*/ 238725 w 2053232"/>
              <a:gd name="connsiteY218" fmla="*/ 267703 h 1662194"/>
              <a:gd name="connsiteX219" fmla="*/ 327695 w 2053232"/>
              <a:gd name="connsiteY219" fmla="*/ 292934 h 1662194"/>
              <a:gd name="connsiteX220" fmla="*/ 931839 w 2053232"/>
              <a:gd name="connsiteY220" fmla="*/ 361634 h 1662194"/>
              <a:gd name="connsiteX221" fmla="*/ 966002 w 2053232"/>
              <a:gd name="connsiteY221" fmla="*/ 358425 h 1662194"/>
              <a:gd name="connsiteX222" fmla="*/ 1205961 w 2053232"/>
              <a:gd name="connsiteY222" fmla="*/ 337022 h 1662194"/>
              <a:gd name="connsiteX223" fmla="*/ 1443310 w 2053232"/>
              <a:gd name="connsiteY223" fmla="*/ 250536 h 1662194"/>
              <a:gd name="connsiteX224" fmla="*/ 1571239 w 2053232"/>
              <a:gd name="connsiteY224" fmla="*/ 134904 h 1662194"/>
              <a:gd name="connsiteX225" fmla="*/ 1624247 w 2053232"/>
              <a:gd name="connsiteY225" fmla="*/ 82363 h 1662194"/>
              <a:gd name="connsiteX226" fmla="*/ 1671755 w 2053232"/>
              <a:gd name="connsiteY226" fmla="*/ 24072 h 1662194"/>
              <a:gd name="connsiteX227" fmla="*/ 1689813 w 2053232"/>
              <a:gd name="connsiteY227" fmla="*/ 12077 h 1662194"/>
              <a:gd name="connsiteX228" fmla="*/ 1695539 w 2053232"/>
              <a:gd name="connsiteY228" fmla="*/ 12005 h 1662194"/>
              <a:gd name="connsiteX229" fmla="*/ 1700566 w 2053232"/>
              <a:gd name="connsiteY229" fmla="*/ 15349 h 1662194"/>
              <a:gd name="connsiteX230" fmla="*/ 1699205 w 2053232"/>
              <a:gd name="connsiteY230" fmla="*/ 20240 h 1662194"/>
              <a:gd name="connsiteX231" fmla="*/ 1695944 w 2053232"/>
              <a:gd name="connsiteY231" fmla="*/ 22773 h 1662194"/>
              <a:gd name="connsiteX232" fmla="*/ 1681449 w 2053232"/>
              <a:gd name="connsiteY232" fmla="*/ 38645 h 1662194"/>
              <a:gd name="connsiteX233" fmla="*/ 1682350 w 2053232"/>
              <a:gd name="connsiteY233" fmla="*/ 47579 h 1662194"/>
              <a:gd name="connsiteX234" fmla="*/ 1680109 w 2053232"/>
              <a:gd name="connsiteY234" fmla="*/ 53954 h 1662194"/>
              <a:gd name="connsiteX235" fmla="*/ 1666763 w 2053232"/>
              <a:gd name="connsiteY235" fmla="*/ 59855 h 1662194"/>
              <a:gd name="connsiteX236" fmla="*/ 1697533 w 2053232"/>
              <a:gd name="connsiteY236" fmla="*/ 37014 h 1662194"/>
              <a:gd name="connsiteX237" fmla="*/ 1703407 w 2053232"/>
              <a:gd name="connsiteY237" fmla="*/ 23976 h 1662194"/>
              <a:gd name="connsiteX238" fmla="*/ 1715247 w 2053232"/>
              <a:gd name="connsiteY238" fmla="*/ 22729 h 1662194"/>
              <a:gd name="connsiteX239" fmla="*/ 1722750 w 2053232"/>
              <a:gd name="connsiteY239" fmla="*/ 20538 h 1662194"/>
              <a:gd name="connsiteX240" fmla="*/ 1735751 w 2053232"/>
              <a:gd name="connsiteY240" fmla="*/ 1324 h 1662194"/>
              <a:gd name="connsiteX241" fmla="*/ 1738586 w 2053232"/>
              <a:gd name="connsiteY241" fmla="*/ 93 h 1662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Lst>
            <a:rect l="l" t="t" r="r" b="b"/>
            <a:pathLst>
              <a:path w="2053232" h="1662194">
                <a:moveTo>
                  <a:pt x="1747" y="969110"/>
                </a:moveTo>
                <a:lnTo>
                  <a:pt x="2599" y="973994"/>
                </a:lnTo>
                <a:cubicBezTo>
                  <a:pt x="3388" y="978333"/>
                  <a:pt x="4319" y="983294"/>
                  <a:pt x="5336" y="988563"/>
                </a:cubicBezTo>
                <a:lnTo>
                  <a:pt x="6783" y="995844"/>
                </a:lnTo>
                <a:lnTo>
                  <a:pt x="6162" y="996145"/>
                </a:lnTo>
                <a:cubicBezTo>
                  <a:pt x="2943" y="994268"/>
                  <a:pt x="1387" y="985372"/>
                  <a:pt x="1451" y="973537"/>
                </a:cubicBezTo>
                <a:close/>
                <a:moveTo>
                  <a:pt x="1" y="957986"/>
                </a:moveTo>
                <a:cubicBezTo>
                  <a:pt x="0" y="957153"/>
                  <a:pt x="236" y="957550"/>
                  <a:pt x="655" y="958871"/>
                </a:cubicBezTo>
                <a:lnTo>
                  <a:pt x="2083" y="964112"/>
                </a:lnTo>
                <a:lnTo>
                  <a:pt x="1747" y="969110"/>
                </a:lnTo>
                <a:lnTo>
                  <a:pt x="711" y="963168"/>
                </a:lnTo>
                <a:cubicBezTo>
                  <a:pt x="260" y="960394"/>
                  <a:pt x="6" y="958561"/>
                  <a:pt x="1" y="957986"/>
                </a:cubicBezTo>
                <a:close/>
                <a:moveTo>
                  <a:pt x="1709192" y="427290"/>
                </a:moveTo>
                <a:cubicBezTo>
                  <a:pt x="1705197" y="430816"/>
                  <a:pt x="1701204" y="434343"/>
                  <a:pt x="1697211" y="437869"/>
                </a:cubicBezTo>
                <a:cubicBezTo>
                  <a:pt x="1699608" y="436940"/>
                  <a:pt x="1702226" y="436004"/>
                  <a:pt x="1704733" y="435072"/>
                </a:cubicBezTo>
                <a:cubicBezTo>
                  <a:pt x="1706622" y="432949"/>
                  <a:pt x="1708637" y="430943"/>
                  <a:pt x="1710506" y="428699"/>
                </a:cubicBezTo>
                <a:cubicBezTo>
                  <a:pt x="1710105" y="428228"/>
                  <a:pt x="1709593" y="427761"/>
                  <a:pt x="1709192" y="427290"/>
                </a:cubicBezTo>
                <a:close/>
                <a:moveTo>
                  <a:pt x="1602977" y="260909"/>
                </a:moveTo>
                <a:cubicBezTo>
                  <a:pt x="1579015" y="282067"/>
                  <a:pt x="1555072" y="303345"/>
                  <a:pt x="1531109" y="324503"/>
                </a:cubicBezTo>
                <a:cubicBezTo>
                  <a:pt x="1531621" y="324970"/>
                  <a:pt x="1532023" y="325441"/>
                  <a:pt x="1532534" y="325909"/>
                </a:cubicBezTo>
                <a:cubicBezTo>
                  <a:pt x="1559602" y="307796"/>
                  <a:pt x="1584734" y="287810"/>
                  <a:pt x="1602977" y="260909"/>
                </a:cubicBezTo>
                <a:close/>
                <a:moveTo>
                  <a:pt x="1738586" y="93"/>
                </a:moveTo>
                <a:cubicBezTo>
                  <a:pt x="1739586" y="-137"/>
                  <a:pt x="1740628" y="9"/>
                  <a:pt x="1741678" y="1125"/>
                </a:cubicBezTo>
                <a:cubicBezTo>
                  <a:pt x="1743505" y="3001"/>
                  <a:pt x="1742532" y="5336"/>
                  <a:pt x="1741688" y="7060"/>
                </a:cubicBezTo>
                <a:cubicBezTo>
                  <a:pt x="1740165" y="10140"/>
                  <a:pt x="1738843" y="13091"/>
                  <a:pt x="1738619" y="16733"/>
                </a:cubicBezTo>
                <a:cubicBezTo>
                  <a:pt x="1738431" y="19162"/>
                  <a:pt x="1738281" y="21833"/>
                  <a:pt x="1740091" y="23588"/>
                </a:cubicBezTo>
                <a:cubicBezTo>
                  <a:pt x="1747617" y="31088"/>
                  <a:pt x="1743550" y="34859"/>
                  <a:pt x="1738677" y="39142"/>
                </a:cubicBezTo>
                <a:cubicBezTo>
                  <a:pt x="1731935" y="44942"/>
                  <a:pt x="1730203" y="53237"/>
                  <a:pt x="1733427" y="62940"/>
                </a:cubicBezTo>
                <a:cubicBezTo>
                  <a:pt x="1734683" y="66896"/>
                  <a:pt x="1734606" y="69321"/>
                  <a:pt x="1730087" y="69352"/>
                </a:cubicBezTo>
                <a:cubicBezTo>
                  <a:pt x="1728331" y="69411"/>
                  <a:pt x="1728091" y="70752"/>
                  <a:pt x="1727650" y="72220"/>
                </a:cubicBezTo>
                <a:cubicBezTo>
                  <a:pt x="1718725" y="106803"/>
                  <a:pt x="1702909" y="137377"/>
                  <a:pt x="1683217" y="165659"/>
                </a:cubicBezTo>
                <a:cubicBezTo>
                  <a:pt x="1667247" y="188608"/>
                  <a:pt x="1648976" y="209452"/>
                  <a:pt x="1629846" y="229721"/>
                </a:cubicBezTo>
                <a:cubicBezTo>
                  <a:pt x="1629277" y="230345"/>
                  <a:pt x="1628727" y="231090"/>
                  <a:pt x="1628579" y="232307"/>
                </a:cubicBezTo>
                <a:cubicBezTo>
                  <a:pt x="1638645" y="229546"/>
                  <a:pt x="1646905" y="224301"/>
                  <a:pt x="1654744" y="218464"/>
                </a:cubicBezTo>
                <a:cubicBezTo>
                  <a:pt x="1675587" y="202985"/>
                  <a:pt x="1692156" y="183287"/>
                  <a:pt x="1708998" y="163943"/>
                </a:cubicBezTo>
                <a:cubicBezTo>
                  <a:pt x="1719244" y="152090"/>
                  <a:pt x="1729871" y="140588"/>
                  <a:pt x="1741523" y="130021"/>
                </a:cubicBezTo>
                <a:cubicBezTo>
                  <a:pt x="1743465" y="128259"/>
                  <a:pt x="1744676" y="126038"/>
                  <a:pt x="1745887" y="123817"/>
                </a:cubicBezTo>
                <a:cubicBezTo>
                  <a:pt x="1746584" y="122582"/>
                  <a:pt x="1747519" y="121460"/>
                  <a:pt x="1749347" y="121883"/>
                </a:cubicBezTo>
                <a:cubicBezTo>
                  <a:pt x="1751634" y="122412"/>
                  <a:pt x="1752125" y="124213"/>
                  <a:pt x="1752617" y="126013"/>
                </a:cubicBezTo>
                <a:cubicBezTo>
                  <a:pt x="1754144" y="131776"/>
                  <a:pt x="1753496" y="137007"/>
                  <a:pt x="1751495" y="142041"/>
                </a:cubicBezTo>
                <a:cubicBezTo>
                  <a:pt x="1746261" y="154936"/>
                  <a:pt x="1737190" y="165054"/>
                  <a:pt x="1727717" y="174701"/>
                </a:cubicBezTo>
                <a:cubicBezTo>
                  <a:pt x="1715459" y="187106"/>
                  <a:pt x="1703712" y="199978"/>
                  <a:pt x="1693354" y="214015"/>
                </a:cubicBezTo>
                <a:cubicBezTo>
                  <a:pt x="1692621" y="215009"/>
                  <a:pt x="1691065" y="215668"/>
                  <a:pt x="1692030" y="218421"/>
                </a:cubicBezTo>
                <a:cubicBezTo>
                  <a:pt x="1698864" y="211771"/>
                  <a:pt x="1705277" y="205255"/>
                  <a:pt x="1711837" y="198978"/>
                </a:cubicBezTo>
                <a:cubicBezTo>
                  <a:pt x="1718286" y="192704"/>
                  <a:pt x="1724845" y="186426"/>
                  <a:pt x="1731313" y="180273"/>
                </a:cubicBezTo>
                <a:cubicBezTo>
                  <a:pt x="1732852" y="178767"/>
                  <a:pt x="1734410" y="176656"/>
                  <a:pt x="1737207" y="178378"/>
                </a:cubicBezTo>
                <a:cubicBezTo>
                  <a:pt x="1740113" y="180098"/>
                  <a:pt x="1740237" y="183122"/>
                  <a:pt x="1739940" y="185555"/>
                </a:cubicBezTo>
                <a:cubicBezTo>
                  <a:pt x="1738923" y="192736"/>
                  <a:pt x="1736242" y="199125"/>
                  <a:pt x="1732245" y="204832"/>
                </a:cubicBezTo>
                <a:cubicBezTo>
                  <a:pt x="1718533" y="223707"/>
                  <a:pt x="1701914" y="240135"/>
                  <a:pt x="1686812" y="257845"/>
                </a:cubicBezTo>
                <a:cubicBezTo>
                  <a:pt x="1678657" y="267448"/>
                  <a:pt x="1671360" y="277626"/>
                  <a:pt x="1664556" y="288152"/>
                </a:cubicBezTo>
                <a:cubicBezTo>
                  <a:pt x="1663034" y="290505"/>
                  <a:pt x="1663470" y="292670"/>
                  <a:pt x="1664418" y="295304"/>
                </a:cubicBezTo>
                <a:cubicBezTo>
                  <a:pt x="1668225" y="305957"/>
                  <a:pt x="1665366" y="309688"/>
                  <a:pt x="1654080" y="308008"/>
                </a:cubicBezTo>
                <a:cubicBezTo>
                  <a:pt x="1650586" y="307520"/>
                  <a:pt x="1648371" y="308200"/>
                  <a:pt x="1646666" y="310801"/>
                </a:cubicBezTo>
                <a:cubicBezTo>
                  <a:pt x="1626127" y="342988"/>
                  <a:pt x="1600235" y="370389"/>
                  <a:pt x="1571163" y="394989"/>
                </a:cubicBezTo>
                <a:cubicBezTo>
                  <a:pt x="1559311" y="404958"/>
                  <a:pt x="1546947" y="414460"/>
                  <a:pt x="1534273" y="423366"/>
                </a:cubicBezTo>
                <a:cubicBezTo>
                  <a:pt x="1534365" y="423968"/>
                  <a:pt x="1534473" y="424692"/>
                  <a:pt x="1534563" y="425295"/>
                </a:cubicBezTo>
                <a:cubicBezTo>
                  <a:pt x="1534801" y="426134"/>
                  <a:pt x="1534983" y="426613"/>
                  <a:pt x="1535201" y="427332"/>
                </a:cubicBezTo>
                <a:cubicBezTo>
                  <a:pt x="1552895" y="413654"/>
                  <a:pt x="1570315" y="399621"/>
                  <a:pt x="1587187" y="384880"/>
                </a:cubicBezTo>
                <a:cubicBezTo>
                  <a:pt x="1632930" y="344940"/>
                  <a:pt x="1675952" y="302305"/>
                  <a:pt x="1719887" y="260608"/>
                </a:cubicBezTo>
                <a:cubicBezTo>
                  <a:pt x="1734653" y="246544"/>
                  <a:pt x="1745346" y="228861"/>
                  <a:pt x="1758213" y="213165"/>
                </a:cubicBezTo>
                <a:cubicBezTo>
                  <a:pt x="1766791" y="202700"/>
                  <a:pt x="1774857" y="191769"/>
                  <a:pt x="1785353" y="183058"/>
                </a:cubicBezTo>
                <a:cubicBezTo>
                  <a:pt x="1789677" y="179520"/>
                  <a:pt x="1794273" y="176336"/>
                  <a:pt x="1800877" y="176962"/>
                </a:cubicBezTo>
                <a:cubicBezTo>
                  <a:pt x="1803457" y="177238"/>
                  <a:pt x="1806419" y="177866"/>
                  <a:pt x="1807769" y="180970"/>
                </a:cubicBezTo>
                <a:cubicBezTo>
                  <a:pt x="1809008" y="184077"/>
                  <a:pt x="1806920" y="185602"/>
                  <a:pt x="1805034" y="186998"/>
                </a:cubicBezTo>
                <a:cubicBezTo>
                  <a:pt x="1804539" y="187378"/>
                  <a:pt x="1804063" y="187878"/>
                  <a:pt x="1803514" y="187897"/>
                </a:cubicBezTo>
                <a:cubicBezTo>
                  <a:pt x="1793193" y="188971"/>
                  <a:pt x="1792155" y="198213"/>
                  <a:pt x="1788211" y="205008"/>
                </a:cubicBezTo>
                <a:cubicBezTo>
                  <a:pt x="1786982" y="207109"/>
                  <a:pt x="1787181" y="209161"/>
                  <a:pt x="1789190" y="211516"/>
                </a:cubicBezTo>
                <a:cubicBezTo>
                  <a:pt x="1792806" y="215755"/>
                  <a:pt x="1791010" y="217754"/>
                  <a:pt x="1787239" y="219092"/>
                </a:cubicBezTo>
                <a:cubicBezTo>
                  <a:pt x="1783469" y="220431"/>
                  <a:pt x="1779241" y="220936"/>
                  <a:pt x="1775377" y="223853"/>
                </a:cubicBezTo>
                <a:cubicBezTo>
                  <a:pt x="1782527" y="225913"/>
                  <a:pt x="1786885" y="223344"/>
                  <a:pt x="1790824" y="220183"/>
                </a:cubicBezTo>
                <a:cubicBezTo>
                  <a:pt x="1799707" y="213222"/>
                  <a:pt x="1804607" y="203244"/>
                  <a:pt x="1809141" y="193038"/>
                </a:cubicBezTo>
                <a:cubicBezTo>
                  <a:pt x="1810059" y="191068"/>
                  <a:pt x="1810721" y="188866"/>
                  <a:pt x="1812132" y="187244"/>
                </a:cubicBezTo>
                <a:cubicBezTo>
                  <a:pt x="1814735" y="184006"/>
                  <a:pt x="1817974" y="183534"/>
                  <a:pt x="1822286" y="187265"/>
                </a:cubicBezTo>
                <a:cubicBezTo>
                  <a:pt x="1827987" y="192161"/>
                  <a:pt x="1829689" y="191740"/>
                  <a:pt x="1830357" y="185176"/>
                </a:cubicBezTo>
                <a:cubicBezTo>
                  <a:pt x="1831231" y="176304"/>
                  <a:pt x="1835247" y="169991"/>
                  <a:pt x="1843211" y="166452"/>
                </a:cubicBezTo>
                <a:cubicBezTo>
                  <a:pt x="1844858" y="165669"/>
                  <a:pt x="1846580" y="164642"/>
                  <a:pt x="1848681" y="166146"/>
                </a:cubicBezTo>
                <a:cubicBezTo>
                  <a:pt x="1850929" y="167888"/>
                  <a:pt x="1849883" y="169740"/>
                  <a:pt x="1849368" y="171453"/>
                </a:cubicBezTo>
                <a:cubicBezTo>
                  <a:pt x="1848669" y="174142"/>
                  <a:pt x="1847751" y="176838"/>
                  <a:pt x="1847179" y="179643"/>
                </a:cubicBezTo>
                <a:cubicBezTo>
                  <a:pt x="1846093" y="184162"/>
                  <a:pt x="1846470" y="188874"/>
                  <a:pt x="1850416" y="193102"/>
                </a:cubicBezTo>
                <a:cubicBezTo>
                  <a:pt x="1853303" y="196154"/>
                  <a:pt x="1853390" y="198210"/>
                  <a:pt x="1850533" y="200487"/>
                </a:cubicBezTo>
                <a:cubicBezTo>
                  <a:pt x="1841338" y="207580"/>
                  <a:pt x="1836183" y="216597"/>
                  <a:pt x="1841762" y="230219"/>
                </a:cubicBezTo>
                <a:cubicBezTo>
                  <a:pt x="1842601" y="232129"/>
                  <a:pt x="1842232" y="234080"/>
                  <a:pt x="1840128" y="234029"/>
                </a:cubicBezTo>
                <a:cubicBezTo>
                  <a:pt x="1835463" y="233823"/>
                  <a:pt x="1835166" y="236983"/>
                  <a:pt x="1834337" y="240281"/>
                </a:cubicBezTo>
                <a:cubicBezTo>
                  <a:pt x="1826185" y="271930"/>
                  <a:pt x="1811727" y="299794"/>
                  <a:pt x="1794161" y="326066"/>
                </a:cubicBezTo>
                <a:cubicBezTo>
                  <a:pt x="1776777" y="352090"/>
                  <a:pt x="1756361" y="375551"/>
                  <a:pt x="1734263" y="398100"/>
                </a:cubicBezTo>
                <a:cubicBezTo>
                  <a:pt x="1741291" y="397137"/>
                  <a:pt x="1749842" y="392367"/>
                  <a:pt x="1757954" y="386885"/>
                </a:cubicBezTo>
                <a:cubicBezTo>
                  <a:pt x="1779364" y="372233"/>
                  <a:pt x="1795859" y="352780"/>
                  <a:pt x="1812737" y="333679"/>
                </a:cubicBezTo>
                <a:cubicBezTo>
                  <a:pt x="1824521" y="320320"/>
                  <a:pt x="1835922" y="306611"/>
                  <a:pt x="1849624" y="295005"/>
                </a:cubicBezTo>
                <a:cubicBezTo>
                  <a:pt x="1851199" y="293741"/>
                  <a:pt x="1852171" y="292134"/>
                  <a:pt x="1852869" y="290172"/>
                </a:cubicBezTo>
                <a:cubicBezTo>
                  <a:pt x="1853494" y="288455"/>
                  <a:pt x="1854576" y="286843"/>
                  <a:pt x="1856990" y="287489"/>
                </a:cubicBezTo>
                <a:cubicBezTo>
                  <a:pt x="1859422" y="288255"/>
                  <a:pt x="1859968" y="290417"/>
                  <a:pt x="1860257" y="292345"/>
                </a:cubicBezTo>
                <a:cubicBezTo>
                  <a:pt x="1861015" y="299589"/>
                  <a:pt x="1860127" y="306160"/>
                  <a:pt x="1856935" y="312082"/>
                </a:cubicBezTo>
                <a:cubicBezTo>
                  <a:pt x="1850770" y="323919"/>
                  <a:pt x="1841590" y="333313"/>
                  <a:pt x="1832409" y="342707"/>
                </a:cubicBezTo>
                <a:cubicBezTo>
                  <a:pt x="1819675" y="355613"/>
                  <a:pt x="1808201" y="369566"/>
                  <a:pt x="1798281" y="385043"/>
                </a:cubicBezTo>
                <a:cubicBezTo>
                  <a:pt x="1805958" y="377395"/>
                  <a:pt x="1813617" y="369627"/>
                  <a:pt x="1821404" y="361975"/>
                </a:cubicBezTo>
                <a:cubicBezTo>
                  <a:pt x="1827267" y="356205"/>
                  <a:pt x="1833386" y="350669"/>
                  <a:pt x="1839377" y="345017"/>
                </a:cubicBezTo>
                <a:cubicBezTo>
                  <a:pt x="1840825" y="343635"/>
                  <a:pt x="1842363" y="342130"/>
                  <a:pt x="1844941" y="343860"/>
                </a:cubicBezTo>
                <a:cubicBezTo>
                  <a:pt x="1847262" y="345357"/>
                  <a:pt x="1847277" y="347658"/>
                  <a:pt x="1847164" y="349842"/>
                </a:cubicBezTo>
                <a:cubicBezTo>
                  <a:pt x="1846803" y="358455"/>
                  <a:pt x="1843225" y="365480"/>
                  <a:pt x="1838441" y="371820"/>
                </a:cubicBezTo>
                <a:cubicBezTo>
                  <a:pt x="1832630" y="379404"/>
                  <a:pt x="1826435" y="386639"/>
                  <a:pt x="1820021" y="393881"/>
                </a:cubicBezTo>
                <a:cubicBezTo>
                  <a:pt x="1827745" y="391683"/>
                  <a:pt x="1835469" y="389484"/>
                  <a:pt x="1843247" y="387648"/>
                </a:cubicBezTo>
                <a:cubicBezTo>
                  <a:pt x="1841726" y="401751"/>
                  <a:pt x="1833689" y="404808"/>
                  <a:pt x="1826441" y="407232"/>
                </a:cubicBezTo>
                <a:cubicBezTo>
                  <a:pt x="1816648" y="410348"/>
                  <a:pt x="1807403" y="414172"/>
                  <a:pt x="1798340" y="418475"/>
                </a:cubicBezTo>
                <a:cubicBezTo>
                  <a:pt x="1794876" y="422589"/>
                  <a:pt x="1791395" y="426583"/>
                  <a:pt x="1788058" y="430814"/>
                </a:cubicBezTo>
                <a:cubicBezTo>
                  <a:pt x="1784630" y="435169"/>
                  <a:pt x="1781423" y="439516"/>
                  <a:pt x="1778250" y="444105"/>
                </a:cubicBezTo>
                <a:cubicBezTo>
                  <a:pt x="1775995" y="447452"/>
                  <a:pt x="1773119" y="450334"/>
                  <a:pt x="1777135" y="455772"/>
                </a:cubicBezTo>
                <a:cubicBezTo>
                  <a:pt x="1778943" y="458255"/>
                  <a:pt x="1771677" y="472309"/>
                  <a:pt x="1768840" y="473253"/>
                </a:cubicBezTo>
                <a:cubicBezTo>
                  <a:pt x="1768419" y="473388"/>
                  <a:pt x="1767998" y="473524"/>
                  <a:pt x="1767669" y="473535"/>
                </a:cubicBezTo>
                <a:cubicBezTo>
                  <a:pt x="1761228" y="473267"/>
                  <a:pt x="1760417" y="477413"/>
                  <a:pt x="1761087" y="482599"/>
                </a:cubicBezTo>
                <a:cubicBezTo>
                  <a:pt x="1761738" y="487665"/>
                  <a:pt x="1763778" y="493895"/>
                  <a:pt x="1754725" y="491656"/>
                </a:cubicBezTo>
                <a:cubicBezTo>
                  <a:pt x="1753701" y="491449"/>
                  <a:pt x="1753589" y="492179"/>
                  <a:pt x="1753278" y="493037"/>
                </a:cubicBezTo>
                <a:cubicBezTo>
                  <a:pt x="1747079" y="514930"/>
                  <a:pt x="1733661" y="532098"/>
                  <a:pt x="1720463" y="549260"/>
                </a:cubicBezTo>
                <a:cubicBezTo>
                  <a:pt x="1719712" y="550133"/>
                  <a:pt x="1718960" y="551006"/>
                  <a:pt x="1718209" y="551879"/>
                </a:cubicBezTo>
                <a:cubicBezTo>
                  <a:pt x="1734041" y="547106"/>
                  <a:pt x="1787567" y="539854"/>
                  <a:pt x="1803757" y="541126"/>
                </a:cubicBezTo>
                <a:cubicBezTo>
                  <a:pt x="1818153" y="542216"/>
                  <a:pt x="1894232" y="513247"/>
                  <a:pt x="1908472" y="497141"/>
                </a:cubicBezTo>
                <a:cubicBezTo>
                  <a:pt x="1912607" y="509237"/>
                  <a:pt x="1908392" y="514224"/>
                  <a:pt x="1905273" y="519902"/>
                </a:cubicBezTo>
                <a:cubicBezTo>
                  <a:pt x="1900852" y="527925"/>
                  <a:pt x="1900807" y="533498"/>
                  <a:pt x="1912288" y="539411"/>
                </a:cubicBezTo>
                <a:cubicBezTo>
                  <a:pt x="1945159" y="556233"/>
                  <a:pt x="1944920" y="556847"/>
                  <a:pt x="1920238" y="582026"/>
                </a:cubicBezTo>
                <a:cubicBezTo>
                  <a:pt x="1919084" y="583155"/>
                  <a:pt x="1920267" y="586628"/>
                  <a:pt x="1920301" y="589050"/>
                </a:cubicBezTo>
                <a:cubicBezTo>
                  <a:pt x="1928199" y="592418"/>
                  <a:pt x="1935459" y="582725"/>
                  <a:pt x="1945762" y="592554"/>
                </a:cubicBezTo>
                <a:cubicBezTo>
                  <a:pt x="1914574" y="638303"/>
                  <a:pt x="1863299" y="682549"/>
                  <a:pt x="1816063" y="717694"/>
                </a:cubicBezTo>
                <a:cubicBezTo>
                  <a:pt x="1859976" y="727239"/>
                  <a:pt x="1879538" y="687817"/>
                  <a:pt x="1911348" y="691712"/>
                </a:cubicBezTo>
                <a:cubicBezTo>
                  <a:pt x="1928638" y="703244"/>
                  <a:pt x="1885466" y="724322"/>
                  <a:pt x="1930339" y="728505"/>
                </a:cubicBezTo>
                <a:cubicBezTo>
                  <a:pt x="1912832" y="739754"/>
                  <a:pt x="1900228" y="750596"/>
                  <a:pt x="1888884" y="763212"/>
                </a:cubicBezTo>
                <a:cubicBezTo>
                  <a:pt x="1868780" y="785816"/>
                  <a:pt x="1866343" y="800434"/>
                  <a:pt x="1881504" y="829360"/>
                </a:cubicBezTo>
                <a:cubicBezTo>
                  <a:pt x="1891538" y="848405"/>
                  <a:pt x="1904520" y="865775"/>
                  <a:pt x="1898869" y="889102"/>
                </a:cubicBezTo>
                <a:cubicBezTo>
                  <a:pt x="1894985" y="905102"/>
                  <a:pt x="1898958" y="915386"/>
                  <a:pt x="1921601" y="907477"/>
                </a:cubicBezTo>
                <a:cubicBezTo>
                  <a:pt x="1946039" y="899023"/>
                  <a:pt x="1957837" y="912919"/>
                  <a:pt x="1955508" y="940738"/>
                </a:cubicBezTo>
                <a:cubicBezTo>
                  <a:pt x="1954000" y="958597"/>
                  <a:pt x="1959224" y="963993"/>
                  <a:pt x="1976481" y="961353"/>
                </a:cubicBezTo>
                <a:cubicBezTo>
                  <a:pt x="1995567" y="958409"/>
                  <a:pt x="2012271" y="946217"/>
                  <a:pt x="2037146" y="950953"/>
                </a:cubicBezTo>
                <a:cubicBezTo>
                  <a:pt x="2022790" y="983900"/>
                  <a:pt x="1980355" y="976122"/>
                  <a:pt x="1962580" y="1007610"/>
                </a:cubicBezTo>
                <a:cubicBezTo>
                  <a:pt x="1989275" y="1006833"/>
                  <a:pt x="2009676" y="1006025"/>
                  <a:pt x="2028421" y="998611"/>
                </a:cubicBezTo>
                <a:cubicBezTo>
                  <a:pt x="2036238" y="995562"/>
                  <a:pt x="2044823" y="992486"/>
                  <a:pt x="2050829" y="1001611"/>
                </a:cubicBezTo>
                <a:cubicBezTo>
                  <a:pt x="2058003" y="1012636"/>
                  <a:pt x="2047439" y="1017232"/>
                  <a:pt x="2041050" y="1019506"/>
                </a:cubicBezTo>
                <a:cubicBezTo>
                  <a:pt x="2023020" y="1025806"/>
                  <a:pt x="2010541" y="1039673"/>
                  <a:pt x="1996418" y="1050687"/>
                </a:cubicBezTo>
                <a:cubicBezTo>
                  <a:pt x="1965517" y="1074864"/>
                  <a:pt x="1930634" y="1095299"/>
                  <a:pt x="1907231" y="1134124"/>
                </a:cubicBezTo>
                <a:cubicBezTo>
                  <a:pt x="1942339" y="1123252"/>
                  <a:pt x="1966286" y="1099793"/>
                  <a:pt x="1999628" y="1094067"/>
                </a:cubicBezTo>
                <a:cubicBezTo>
                  <a:pt x="1975297" y="1129653"/>
                  <a:pt x="1940811" y="1153466"/>
                  <a:pt x="1908700" y="1179865"/>
                </a:cubicBezTo>
                <a:cubicBezTo>
                  <a:pt x="1899559" y="1187320"/>
                  <a:pt x="1889855" y="1192492"/>
                  <a:pt x="1889868" y="1207997"/>
                </a:cubicBezTo>
                <a:cubicBezTo>
                  <a:pt x="1889860" y="1238039"/>
                  <a:pt x="1880309" y="1263315"/>
                  <a:pt x="1853631" y="1277417"/>
                </a:cubicBezTo>
                <a:cubicBezTo>
                  <a:pt x="1853430" y="1277545"/>
                  <a:pt x="1855637" y="1281953"/>
                  <a:pt x="1857096" y="1285053"/>
                </a:cubicBezTo>
                <a:cubicBezTo>
                  <a:pt x="1874696" y="1285430"/>
                  <a:pt x="1885755" y="1267251"/>
                  <a:pt x="1909019" y="1272282"/>
                </a:cubicBezTo>
                <a:cubicBezTo>
                  <a:pt x="1891328" y="1296984"/>
                  <a:pt x="1876677" y="1319161"/>
                  <a:pt x="1848098" y="1331631"/>
                </a:cubicBezTo>
                <a:cubicBezTo>
                  <a:pt x="1825215" y="1341608"/>
                  <a:pt x="1796024" y="1347799"/>
                  <a:pt x="1782897" y="1377919"/>
                </a:cubicBezTo>
                <a:cubicBezTo>
                  <a:pt x="1804185" y="1383017"/>
                  <a:pt x="1818358" y="1375272"/>
                  <a:pt x="1832839" y="1369576"/>
                </a:cubicBezTo>
                <a:cubicBezTo>
                  <a:pt x="1855135" y="1360830"/>
                  <a:pt x="1876830" y="1351015"/>
                  <a:pt x="1899109" y="1342149"/>
                </a:cubicBezTo>
                <a:cubicBezTo>
                  <a:pt x="1907548" y="1338836"/>
                  <a:pt x="1916975" y="1336217"/>
                  <a:pt x="1924893" y="1350730"/>
                </a:cubicBezTo>
                <a:cubicBezTo>
                  <a:pt x="1895614" y="1354864"/>
                  <a:pt x="1880691" y="1375233"/>
                  <a:pt x="1864819" y="1394423"/>
                </a:cubicBezTo>
                <a:cubicBezTo>
                  <a:pt x="1855856" y="1405264"/>
                  <a:pt x="1849395" y="1419533"/>
                  <a:pt x="1829715" y="1414866"/>
                </a:cubicBezTo>
                <a:cubicBezTo>
                  <a:pt x="1819309" y="1412429"/>
                  <a:pt x="1814120" y="1420479"/>
                  <a:pt x="1816666" y="1430084"/>
                </a:cubicBezTo>
                <a:cubicBezTo>
                  <a:pt x="1825508" y="1463947"/>
                  <a:pt x="1804138" y="1476658"/>
                  <a:pt x="1781075" y="1483976"/>
                </a:cubicBezTo>
                <a:cubicBezTo>
                  <a:pt x="1737493" y="1497921"/>
                  <a:pt x="1703985" y="1528243"/>
                  <a:pt x="1662135" y="1545641"/>
                </a:cubicBezTo>
                <a:cubicBezTo>
                  <a:pt x="1621421" y="1562518"/>
                  <a:pt x="1309213" y="1644982"/>
                  <a:pt x="1228496" y="1654846"/>
                </a:cubicBezTo>
                <a:cubicBezTo>
                  <a:pt x="734556" y="1715203"/>
                  <a:pt x="322997" y="1384057"/>
                  <a:pt x="320644" y="1379412"/>
                </a:cubicBezTo>
                <a:cubicBezTo>
                  <a:pt x="309754" y="1357610"/>
                  <a:pt x="289551" y="1348720"/>
                  <a:pt x="270759" y="1337481"/>
                </a:cubicBezTo>
                <a:cubicBezTo>
                  <a:pt x="254381" y="1327615"/>
                  <a:pt x="236924" y="1317178"/>
                  <a:pt x="228113" y="1299667"/>
                </a:cubicBezTo>
                <a:cubicBezTo>
                  <a:pt x="216458" y="1276439"/>
                  <a:pt x="242410" y="1294947"/>
                  <a:pt x="245333" y="1285763"/>
                </a:cubicBezTo>
                <a:cubicBezTo>
                  <a:pt x="234720" y="1273886"/>
                  <a:pt x="219423" y="1263135"/>
                  <a:pt x="213717" y="1249396"/>
                </a:cubicBezTo>
                <a:cubicBezTo>
                  <a:pt x="193226" y="1199693"/>
                  <a:pt x="159854" y="1164111"/>
                  <a:pt x="113881" y="1137192"/>
                </a:cubicBezTo>
                <a:cubicBezTo>
                  <a:pt x="100683" y="1129398"/>
                  <a:pt x="90568" y="1114960"/>
                  <a:pt x="73849" y="1113100"/>
                </a:cubicBezTo>
                <a:cubicBezTo>
                  <a:pt x="36733" y="1109140"/>
                  <a:pt x="42173" y="1068255"/>
                  <a:pt x="20263" y="1050943"/>
                </a:cubicBezTo>
                <a:cubicBezTo>
                  <a:pt x="18198" y="1049317"/>
                  <a:pt x="13140" y="1027228"/>
                  <a:pt x="8595" y="1004970"/>
                </a:cubicBezTo>
                <a:lnTo>
                  <a:pt x="6783" y="995844"/>
                </a:lnTo>
                <a:lnTo>
                  <a:pt x="9724" y="994413"/>
                </a:lnTo>
                <a:lnTo>
                  <a:pt x="11037" y="999486"/>
                </a:lnTo>
                <a:cubicBezTo>
                  <a:pt x="14116" y="1010934"/>
                  <a:pt x="16916" y="1019681"/>
                  <a:pt x="17989" y="1017464"/>
                </a:cubicBezTo>
                <a:cubicBezTo>
                  <a:pt x="20834" y="1011433"/>
                  <a:pt x="25764" y="1006058"/>
                  <a:pt x="21860" y="998437"/>
                </a:cubicBezTo>
                <a:cubicBezTo>
                  <a:pt x="20669" y="996024"/>
                  <a:pt x="19867" y="989169"/>
                  <a:pt x="16531" y="989724"/>
                </a:cubicBezTo>
                <a:cubicBezTo>
                  <a:pt x="15419" y="989909"/>
                  <a:pt x="14027" y="990917"/>
                  <a:pt x="12243" y="993188"/>
                </a:cubicBezTo>
                <a:lnTo>
                  <a:pt x="9724" y="994413"/>
                </a:lnTo>
                <a:lnTo>
                  <a:pt x="7918" y="987443"/>
                </a:lnTo>
                <a:cubicBezTo>
                  <a:pt x="5848" y="979222"/>
                  <a:pt x="3868" y="971026"/>
                  <a:pt x="2406" y="965300"/>
                </a:cubicBezTo>
                <a:lnTo>
                  <a:pt x="2083" y="964112"/>
                </a:lnTo>
                <a:lnTo>
                  <a:pt x="2754" y="954092"/>
                </a:lnTo>
                <a:cubicBezTo>
                  <a:pt x="6095" y="926587"/>
                  <a:pt x="15820" y="895491"/>
                  <a:pt x="31566" y="893447"/>
                </a:cubicBezTo>
                <a:cubicBezTo>
                  <a:pt x="14911" y="860452"/>
                  <a:pt x="14911" y="860452"/>
                  <a:pt x="52206" y="854594"/>
                </a:cubicBezTo>
                <a:cubicBezTo>
                  <a:pt x="34418" y="833873"/>
                  <a:pt x="33602" y="828449"/>
                  <a:pt x="50190" y="820622"/>
                </a:cubicBezTo>
                <a:cubicBezTo>
                  <a:pt x="66155" y="813059"/>
                  <a:pt x="84692" y="810133"/>
                  <a:pt x="98778" y="798878"/>
                </a:cubicBezTo>
                <a:cubicBezTo>
                  <a:pt x="80211" y="772247"/>
                  <a:pt x="71440" y="741046"/>
                  <a:pt x="39477" y="728797"/>
                </a:cubicBezTo>
                <a:cubicBezTo>
                  <a:pt x="34449" y="726907"/>
                  <a:pt x="30033" y="718818"/>
                  <a:pt x="32418" y="714135"/>
                </a:cubicBezTo>
                <a:cubicBezTo>
                  <a:pt x="40732" y="696774"/>
                  <a:pt x="20252" y="664756"/>
                  <a:pt x="53539" y="660124"/>
                </a:cubicBezTo>
                <a:cubicBezTo>
                  <a:pt x="57638" y="659501"/>
                  <a:pt x="60973" y="655997"/>
                  <a:pt x="56973" y="651407"/>
                </a:cubicBezTo>
                <a:cubicBezTo>
                  <a:pt x="43256" y="635757"/>
                  <a:pt x="57141" y="636380"/>
                  <a:pt x="65177" y="634051"/>
                </a:cubicBezTo>
                <a:cubicBezTo>
                  <a:pt x="74914" y="631300"/>
                  <a:pt x="87382" y="637906"/>
                  <a:pt x="95409" y="628914"/>
                </a:cubicBezTo>
                <a:cubicBezTo>
                  <a:pt x="91836" y="619828"/>
                  <a:pt x="83731" y="620221"/>
                  <a:pt x="77587" y="617521"/>
                </a:cubicBezTo>
                <a:cubicBezTo>
                  <a:pt x="59615" y="609525"/>
                  <a:pt x="44480" y="599859"/>
                  <a:pt x="40415" y="577949"/>
                </a:cubicBezTo>
                <a:cubicBezTo>
                  <a:pt x="37093" y="560253"/>
                  <a:pt x="32982" y="544644"/>
                  <a:pt x="55220" y="538444"/>
                </a:cubicBezTo>
                <a:cubicBezTo>
                  <a:pt x="58716" y="537479"/>
                  <a:pt x="60238" y="535126"/>
                  <a:pt x="60444" y="532091"/>
                </a:cubicBezTo>
                <a:cubicBezTo>
                  <a:pt x="57375" y="529287"/>
                  <a:pt x="54397" y="526359"/>
                  <a:pt x="50997" y="524292"/>
                </a:cubicBezTo>
                <a:cubicBezTo>
                  <a:pt x="39609" y="517528"/>
                  <a:pt x="34519" y="507161"/>
                  <a:pt x="29797" y="496296"/>
                </a:cubicBezTo>
                <a:cubicBezTo>
                  <a:pt x="26771" y="489372"/>
                  <a:pt x="23432" y="482580"/>
                  <a:pt x="18025" y="476705"/>
                </a:cubicBezTo>
                <a:cubicBezTo>
                  <a:pt x="14719" y="473061"/>
                  <a:pt x="10900" y="470404"/>
                  <a:pt x="6383" y="468980"/>
                </a:cubicBezTo>
                <a:cubicBezTo>
                  <a:pt x="2433" y="467660"/>
                  <a:pt x="1045" y="465768"/>
                  <a:pt x="3045" y="462188"/>
                </a:cubicBezTo>
                <a:cubicBezTo>
                  <a:pt x="8677" y="451944"/>
                  <a:pt x="9882" y="440880"/>
                  <a:pt x="3242" y="428263"/>
                </a:cubicBezTo>
                <a:cubicBezTo>
                  <a:pt x="1235" y="424454"/>
                  <a:pt x="1716" y="421046"/>
                  <a:pt x="4901" y="419485"/>
                </a:cubicBezTo>
                <a:cubicBezTo>
                  <a:pt x="18139" y="412862"/>
                  <a:pt x="19514" y="398521"/>
                  <a:pt x="23741" y="386265"/>
                </a:cubicBezTo>
                <a:cubicBezTo>
                  <a:pt x="29731" y="368862"/>
                  <a:pt x="34898" y="351123"/>
                  <a:pt x="38036" y="332362"/>
                </a:cubicBezTo>
                <a:cubicBezTo>
                  <a:pt x="39883" y="321155"/>
                  <a:pt x="41637" y="310073"/>
                  <a:pt x="37374" y="297860"/>
                </a:cubicBezTo>
                <a:cubicBezTo>
                  <a:pt x="36372" y="294866"/>
                  <a:pt x="36980" y="292301"/>
                  <a:pt x="38063" y="289963"/>
                </a:cubicBezTo>
                <a:cubicBezTo>
                  <a:pt x="42597" y="279756"/>
                  <a:pt x="40234" y="269176"/>
                  <a:pt x="33975" y="258363"/>
                </a:cubicBezTo>
                <a:cubicBezTo>
                  <a:pt x="30125" y="251830"/>
                  <a:pt x="30327" y="250975"/>
                  <a:pt x="37609" y="250972"/>
                </a:cubicBezTo>
                <a:cubicBezTo>
                  <a:pt x="52373" y="250838"/>
                  <a:pt x="67065" y="250950"/>
                  <a:pt x="81247" y="248413"/>
                </a:cubicBezTo>
                <a:cubicBezTo>
                  <a:pt x="97150" y="245576"/>
                  <a:pt x="101623" y="240095"/>
                  <a:pt x="87027" y="225202"/>
                </a:cubicBezTo>
                <a:cubicBezTo>
                  <a:pt x="83903" y="222037"/>
                  <a:pt x="81054" y="218498"/>
                  <a:pt x="79230" y="214441"/>
                </a:cubicBezTo>
                <a:cubicBezTo>
                  <a:pt x="77863" y="211216"/>
                  <a:pt x="78288" y="208901"/>
                  <a:pt x="80687" y="207245"/>
                </a:cubicBezTo>
                <a:cubicBezTo>
                  <a:pt x="83471" y="205213"/>
                  <a:pt x="85515" y="207809"/>
                  <a:pt x="87562" y="209678"/>
                </a:cubicBezTo>
                <a:cubicBezTo>
                  <a:pt x="98671" y="219722"/>
                  <a:pt x="111706" y="226431"/>
                  <a:pt x="124300" y="233881"/>
                </a:cubicBezTo>
                <a:cubicBezTo>
                  <a:pt x="142360" y="244660"/>
                  <a:pt x="161099" y="254083"/>
                  <a:pt x="177765" y="267332"/>
                </a:cubicBezTo>
                <a:cubicBezTo>
                  <a:pt x="182023" y="270702"/>
                  <a:pt x="187661" y="267847"/>
                  <a:pt x="187213" y="261926"/>
                </a:cubicBezTo>
                <a:cubicBezTo>
                  <a:pt x="186764" y="256006"/>
                  <a:pt x="189729" y="255906"/>
                  <a:pt x="194337" y="257205"/>
                </a:cubicBezTo>
                <a:cubicBezTo>
                  <a:pt x="199861" y="258714"/>
                  <a:pt x="205383" y="260225"/>
                  <a:pt x="210833" y="261979"/>
                </a:cubicBezTo>
                <a:cubicBezTo>
                  <a:pt x="216519" y="263847"/>
                  <a:pt x="219587" y="268105"/>
                  <a:pt x="220951" y="273511"/>
                </a:cubicBezTo>
                <a:cubicBezTo>
                  <a:pt x="221215" y="274531"/>
                  <a:pt x="221415" y="275675"/>
                  <a:pt x="221308" y="276617"/>
                </a:cubicBezTo>
                <a:lnTo>
                  <a:pt x="220390" y="277794"/>
                </a:lnTo>
                <a:lnTo>
                  <a:pt x="219184" y="278292"/>
                </a:lnTo>
                <a:cubicBezTo>
                  <a:pt x="217932" y="278836"/>
                  <a:pt x="217856" y="278975"/>
                  <a:pt x="219827" y="278515"/>
                </a:cubicBezTo>
                <a:lnTo>
                  <a:pt x="220390" y="277794"/>
                </a:lnTo>
                <a:lnTo>
                  <a:pt x="225602" y="275640"/>
                </a:lnTo>
                <a:cubicBezTo>
                  <a:pt x="231073" y="273321"/>
                  <a:pt x="237770" y="270158"/>
                  <a:pt x="238725" y="267703"/>
                </a:cubicBezTo>
                <a:cubicBezTo>
                  <a:pt x="238799" y="267458"/>
                  <a:pt x="306286" y="282631"/>
                  <a:pt x="327695" y="292934"/>
                </a:cubicBezTo>
                <a:cubicBezTo>
                  <a:pt x="341023" y="299390"/>
                  <a:pt x="599974" y="399939"/>
                  <a:pt x="931839" y="361634"/>
                </a:cubicBezTo>
                <a:cubicBezTo>
                  <a:pt x="943551" y="360271"/>
                  <a:pt x="954657" y="359291"/>
                  <a:pt x="966002" y="358425"/>
                </a:cubicBezTo>
                <a:cubicBezTo>
                  <a:pt x="1066255" y="350083"/>
                  <a:pt x="1165023" y="344336"/>
                  <a:pt x="1205961" y="337022"/>
                </a:cubicBezTo>
                <a:cubicBezTo>
                  <a:pt x="1237968" y="331220"/>
                  <a:pt x="1399293" y="285815"/>
                  <a:pt x="1443310" y="250536"/>
                </a:cubicBezTo>
                <a:cubicBezTo>
                  <a:pt x="1488297" y="214376"/>
                  <a:pt x="1529887" y="174697"/>
                  <a:pt x="1571239" y="134904"/>
                </a:cubicBezTo>
                <a:cubicBezTo>
                  <a:pt x="1589176" y="117705"/>
                  <a:pt x="1608648" y="101907"/>
                  <a:pt x="1624247" y="82363"/>
                </a:cubicBezTo>
                <a:cubicBezTo>
                  <a:pt x="1639827" y="62699"/>
                  <a:pt x="1654420" y="42341"/>
                  <a:pt x="1671755" y="24072"/>
                </a:cubicBezTo>
                <a:cubicBezTo>
                  <a:pt x="1676703" y="18818"/>
                  <a:pt x="1681596" y="13202"/>
                  <a:pt x="1689813" y="12077"/>
                </a:cubicBezTo>
                <a:cubicBezTo>
                  <a:pt x="1691643" y="11773"/>
                  <a:pt x="1693637" y="11827"/>
                  <a:pt x="1695539" y="12005"/>
                </a:cubicBezTo>
                <a:cubicBezTo>
                  <a:pt x="1697661" y="12176"/>
                  <a:pt x="1699489" y="13326"/>
                  <a:pt x="1700566" y="15349"/>
                </a:cubicBezTo>
                <a:cubicBezTo>
                  <a:pt x="1701679" y="17614"/>
                  <a:pt x="1700560" y="18984"/>
                  <a:pt x="1699205" y="20240"/>
                </a:cubicBezTo>
                <a:cubicBezTo>
                  <a:pt x="1698234" y="21121"/>
                  <a:pt x="1697335" y="22484"/>
                  <a:pt x="1695944" y="22773"/>
                </a:cubicBezTo>
                <a:cubicBezTo>
                  <a:pt x="1687049" y="24526"/>
                  <a:pt x="1684752" y="31993"/>
                  <a:pt x="1681449" y="38645"/>
                </a:cubicBezTo>
                <a:cubicBezTo>
                  <a:pt x="1679999" y="41481"/>
                  <a:pt x="1678349" y="43716"/>
                  <a:pt x="1682350" y="47579"/>
                </a:cubicBezTo>
                <a:cubicBezTo>
                  <a:pt x="1685839" y="50975"/>
                  <a:pt x="1683037" y="52886"/>
                  <a:pt x="1680109" y="53954"/>
                </a:cubicBezTo>
                <a:cubicBezTo>
                  <a:pt x="1676027" y="55424"/>
                  <a:pt x="1670940" y="55353"/>
                  <a:pt x="1666763" y="59855"/>
                </a:cubicBezTo>
                <a:cubicBezTo>
                  <a:pt x="1684930" y="59606"/>
                  <a:pt x="1690894" y="47897"/>
                  <a:pt x="1697533" y="37014"/>
                </a:cubicBezTo>
                <a:cubicBezTo>
                  <a:pt x="1700027" y="33053"/>
                  <a:pt x="1701425" y="28403"/>
                  <a:pt x="1703407" y="23976"/>
                </a:cubicBezTo>
                <a:cubicBezTo>
                  <a:pt x="1705903" y="18562"/>
                  <a:pt x="1709709" y="18191"/>
                  <a:pt x="1715247" y="22729"/>
                </a:cubicBezTo>
                <a:cubicBezTo>
                  <a:pt x="1720161" y="26803"/>
                  <a:pt x="1722193" y="26372"/>
                  <a:pt x="1722750" y="20538"/>
                </a:cubicBezTo>
                <a:cubicBezTo>
                  <a:pt x="1723587" y="11425"/>
                  <a:pt x="1727677" y="4867"/>
                  <a:pt x="1735751" y="1324"/>
                </a:cubicBezTo>
                <a:cubicBezTo>
                  <a:pt x="1736630" y="931"/>
                  <a:pt x="1737586" y="324"/>
                  <a:pt x="1738586" y="93"/>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r>
              <a:rPr lang="en-US" dirty="0"/>
              <a:t>9/3/20XX</a:t>
            </a:r>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B9713C8C-8E70-45D5-AE59-23E60168254E}" type="slidenum">
              <a:rPr lang="en-US" smtClean="0"/>
              <a:t>‹#›</a:t>
            </a:fld>
            <a:endParaRPr lang="en-US" dirty="0"/>
          </a:p>
        </p:txBody>
      </p:sp>
      <p:sp>
        <p:nvSpPr>
          <p:cNvPr id="5" name="Title 4">
            <a:extLst>
              <a:ext uri="{FF2B5EF4-FFF2-40B4-BE49-F238E27FC236}">
                <a16:creationId xmlns:a16="http://schemas.microsoft.com/office/drawing/2014/main" id="{DE7D0FB3-AA0E-43D7-A0BC-3BEE75E725EF}"/>
              </a:ext>
            </a:extLst>
          </p:cNvPr>
          <p:cNvSpPr>
            <a:spLocks noGrp="1"/>
          </p:cNvSpPr>
          <p:nvPr>
            <p:ph type="title"/>
          </p:nvPr>
        </p:nvSpPr>
        <p:spPr/>
        <p:txBody>
          <a:bodyPr/>
          <a:lstStyle>
            <a:lvl1pPr algn="ctr">
              <a:defRPr/>
            </a:lvl1pPr>
          </a:lstStyle>
          <a:p>
            <a:r>
              <a:rPr lang="en-US"/>
              <a:t>Click to edit Master title style</a:t>
            </a:r>
          </a:p>
        </p:txBody>
      </p:sp>
      <p:sp>
        <p:nvSpPr>
          <p:cNvPr id="61" name="Text Placeholder 60">
            <a:extLst>
              <a:ext uri="{FF2B5EF4-FFF2-40B4-BE49-F238E27FC236}">
                <a16:creationId xmlns:a16="http://schemas.microsoft.com/office/drawing/2014/main" id="{88FBD310-488D-42E9-A29F-12364D04331A}"/>
              </a:ext>
            </a:extLst>
          </p:cNvPr>
          <p:cNvSpPr>
            <a:spLocks noGrp="1"/>
          </p:cNvSpPr>
          <p:nvPr>
            <p:ph type="body" sz="quarter" idx="18" hasCustomPrompt="1"/>
          </p:nvPr>
        </p:nvSpPr>
        <p:spPr>
          <a:xfrm>
            <a:off x="329184" y="4242815"/>
            <a:ext cx="2057400" cy="731520"/>
          </a:xfrm>
        </p:spPr>
        <p:txBody>
          <a:bodyPr anchor="ctr"/>
          <a:lstStyle>
            <a:lvl1pPr marL="0" indent="0" algn="ctr">
              <a:spcBef>
                <a:spcPts val="1000"/>
              </a:spcBef>
              <a:buNone/>
              <a:defRPr sz="2000" b="0">
                <a:latin typeface="+mj-lt"/>
              </a:defRPr>
            </a:lvl1pPr>
          </a:lstStyle>
          <a:p>
            <a:pPr lvl="0"/>
            <a:r>
              <a:rPr lang="en-US" dirty="0"/>
              <a:t>Name</a:t>
            </a:r>
          </a:p>
        </p:txBody>
      </p:sp>
      <p:sp>
        <p:nvSpPr>
          <p:cNvPr id="62" name="Text Placeholder 60">
            <a:extLst>
              <a:ext uri="{FF2B5EF4-FFF2-40B4-BE49-F238E27FC236}">
                <a16:creationId xmlns:a16="http://schemas.microsoft.com/office/drawing/2014/main" id="{9460BB5F-DDF6-449E-B8A3-5B1A09531AED}"/>
              </a:ext>
            </a:extLst>
          </p:cNvPr>
          <p:cNvSpPr>
            <a:spLocks noGrp="1"/>
          </p:cNvSpPr>
          <p:nvPr>
            <p:ph type="body" sz="quarter" idx="19" hasCustomPrompt="1"/>
          </p:nvPr>
        </p:nvSpPr>
        <p:spPr>
          <a:xfrm>
            <a:off x="329184" y="4782312"/>
            <a:ext cx="2057400" cy="644525"/>
          </a:xfrm>
        </p:spPr>
        <p:txBody>
          <a:bodyPr anchor="ctr"/>
          <a:lstStyle>
            <a:lvl1pPr marL="0" indent="0" algn="ctr">
              <a:spcBef>
                <a:spcPts val="1000"/>
              </a:spcBef>
              <a:buNone/>
              <a:defRPr sz="2000" b="0">
                <a:latin typeface="+mn-lt"/>
              </a:defRPr>
            </a:lvl1pPr>
          </a:lstStyle>
          <a:p>
            <a:pPr lvl="0"/>
            <a:r>
              <a:rPr lang="en-US" dirty="0"/>
              <a:t>Title</a:t>
            </a:r>
          </a:p>
        </p:txBody>
      </p:sp>
      <p:sp>
        <p:nvSpPr>
          <p:cNvPr id="63" name="Text Placeholder 60">
            <a:extLst>
              <a:ext uri="{FF2B5EF4-FFF2-40B4-BE49-F238E27FC236}">
                <a16:creationId xmlns:a16="http://schemas.microsoft.com/office/drawing/2014/main" id="{4EF74628-86D0-415A-A2D4-15002D43447D}"/>
              </a:ext>
            </a:extLst>
          </p:cNvPr>
          <p:cNvSpPr>
            <a:spLocks noGrp="1"/>
          </p:cNvSpPr>
          <p:nvPr>
            <p:ph type="body" sz="quarter" idx="20" hasCustomPrompt="1"/>
          </p:nvPr>
        </p:nvSpPr>
        <p:spPr>
          <a:xfrm>
            <a:off x="9810369" y="4242815"/>
            <a:ext cx="2057400" cy="731520"/>
          </a:xfrm>
        </p:spPr>
        <p:txBody>
          <a:bodyPr anchor="ctr"/>
          <a:lstStyle>
            <a:lvl1pPr marL="0" indent="0" algn="ctr">
              <a:spcBef>
                <a:spcPts val="1000"/>
              </a:spcBef>
              <a:buNone/>
              <a:defRPr sz="2000" b="0">
                <a:latin typeface="+mj-lt"/>
              </a:defRPr>
            </a:lvl1pPr>
          </a:lstStyle>
          <a:p>
            <a:pPr lvl="0"/>
            <a:r>
              <a:rPr lang="en-US" dirty="0"/>
              <a:t>Name</a:t>
            </a:r>
          </a:p>
        </p:txBody>
      </p:sp>
      <p:sp>
        <p:nvSpPr>
          <p:cNvPr id="64" name="Text Placeholder 60">
            <a:extLst>
              <a:ext uri="{FF2B5EF4-FFF2-40B4-BE49-F238E27FC236}">
                <a16:creationId xmlns:a16="http://schemas.microsoft.com/office/drawing/2014/main" id="{25267973-CF84-45FA-9820-576EF937226E}"/>
              </a:ext>
            </a:extLst>
          </p:cNvPr>
          <p:cNvSpPr>
            <a:spLocks noGrp="1"/>
          </p:cNvSpPr>
          <p:nvPr>
            <p:ph type="body" sz="quarter" idx="21" hasCustomPrompt="1"/>
          </p:nvPr>
        </p:nvSpPr>
        <p:spPr>
          <a:xfrm>
            <a:off x="9810369" y="4782312"/>
            <a:ext cx="2057400" cy="644525"/>
          </a:xfrm>
        </p:spPr>
        <p:txBody>
          <a:bodyPr anchor="ctr"/>
          <a:lstStyle>
            <a:lvl1pPr marL="0" indent="0" algn="ctr">
              <a:spcBef>
                <a:spcPts val="1000"/>
              </a:spcBef>
              <a:buNone/>
              <a:defRPr sz="2000" b="0">
                <a:latin typeface="+mn-lt"/>
              </a:defRPr>
            </a:lvl1pPr>
          </a:lstStyle>
          <a:p>
            <a:pPr lvl="0"/>
            <a:r>
              <a:rPr lang="en-US" dirty="0"/>
              <a:t>Title</a:t>
            </a:r>
          </a:p>
        </p:txBody>
      </p:sp>
      <p:sp>
        <p:nvSpPr>
          <p:cNvPr id="65" name="Text Placeholder 60">
            <a:extLst>
              <a:ext uri="{FF2B5EF4-FFF2-40B4-BE49-F238E27FC236}">
                <a16:creationId xmlns:a16="http://schemas.microsoft.com/office/drawing/2014/main" id="{C90547DE-D65E-4930-8FD2-C0FFE47CD5A9}"/>
              </a:ext>
            </a:extLst>
          </p:cNvPr>
          <p:cNvSpPr>
            <a:spLocks noGrp="1"/>
          </p:cNvSpPr>
          <p:nvPr>
            <p:ph type="body" sz="quarter" idx="22" hasCustomPrompt="1"/>
          </p:nvPr>
        </p:nvSpPr>
        <p:spPr>
          <a:xfrm>
            <a:off x="7439880" y="4242815"/>
            <a:ext cx="2057400" cy="731520"/>
          </a:xfrm>
        </p:spPr>
        <p:txBody>
          <a:bodyPr anchor="ctr"/>
          <a:lstStyle>
            <a:lvl1pPr marL="0" indent="0" algn="ctr">
              <a:spcBef>
                <a:spcPts val="1000"/>
              </a:spcBef>
              <a:buNone/>
              <a:defRPr sz="2000" b="0">
                <a:latin typeface="+mj-lt"/>
              </a:defRPr>
            </a:lvl1pPr>
          </a:lstStyle>
          <a:p>
            <a:pPr lvl="0"/>
            <a:r>
              <a:rPr lang="en-US" dirty="0"/>
              <a:t>Name</a:t>
            </a:r>
          </a:p>
        </p:txBody>
      </p:sp>
      <p:sp>
        <p:nvSpPr>
          <p:cNvPr id="66" name="Text Placeholder 60">
            <a:extLst>
              <a:ext uri="{FF2B5EF4-FFF2-40B4-BE49-F238E27FC236}">
                <a16:creationId xmlns:a16="http://schemas.microsoft.com/office/drawing/2014/main" id="{6F0DDCFA-12F3-47A4-9BD8-A43B03931A70}"/>
              </a:ext>
            </a:extLst>
          </p:cNvPr>
          <p:cNvSpPr>
            <a:spLocks noGrp="1"/>
          </p:cNvSpPr>
          <p:nvPr>
            <p:ph type="body" sz="quarter" idx="23" hasCustomPrompt="1"/>
          </p:nvPr>
        </p:nvSpPr>
        <p:spPr>
          <a:xfrm>
            <a:off x="7439880" y="4782312"/>
            <a:ext cx="2057400" cy="644525"/>
          </a:xfrm>
        </p:spPr>
        <p:txBody>
          <a:bodyPr anchor="ctr"/>
          <a:lstStyle>
            <a:lvl1pPr marL="0" indent="0" algn="ctr">
              <a:spcBef>
                <a:spcPts val="1000"/>
              </a:spcBef>
              <a:buNone/>
              <a:defRPr sz="2000" b="0">
                <a:latin typeface="+mn-lt"/>
              </a:defRPr>
            </a:lvl1pPr>
          </a:lstStyle>
          <a:p>
            <a:pPr lvl="0"/>
            <a:r>
              <a:rPr lang="en-US" dirty="0"/>
              <a:t>Title</a:t>
            </a:r>
          </a:p>
        </p:txBody>
      </p:sp>
      <p:sp>
        <p:nvSpPr>
          <p:cNvPr id="67" name="Text Placeholder 60">
            <a:extLst>
              <a:ext uri="{FF2B5EF4-FFF2-40B4-BE49-F238E27FC236}">
                <a16:creationId xmlns:a16="http://schemas.microsoft.com/office/drawing/2014/main" id="{F97D700B-945B-4B8F-907C-F02C48BE2CC0}"/>
              </a:ext>
            </a:extLst>
          </p:cNvPr>
          <p:cNvSpPr>
            <a:spLocks noGrp="1"/>
          </p:cNvSpPr>
          <p:nvPr>
            <p:ph type="body" sz="quarter" idx="24" hasCustomPrompt="1"/>
          </p:nvPr>
        </p:nvSpPr>
        <p:spPr>
          <a:xfrm>
            <a:off x="5065218" y="4242815"/>
            <a:ext cx="2057400" cy="731520"/>
          </a:xfrm>
        </p:spPr>
        <p:txBody>
          <a:bodyPr anchor="ctr"/>
          <a:lstStyle>
            <a:lvl1pPr marL="0" indent="0" algn="ctr">
              <a:spcBef>
                <a:spcPts val="1000"/>
              </a:spcBef>
              <a:buNone/>
              <a:defRPr sz="2000" b="0">
                <a:latin typeface="+mj-lt"/>
              </a:defRPr>
            </a:lvl1pPr>
          </a:lstStyle>
          <a:p>
            <a:pPr lvl="0"/>
            <a:r>
              <a:rPr lang="en-US" dirty="0"/>
              <a:t>Name</a:t>
            </a:r>
          </a:p>
        </p:txBody>
      </p:sp>
      <p:sp>
        <p:nvSpPr>
          <p:cNvPr id="68" name="Text Placeholder 60">
            <a:extLst>
              <a:ext uri="{FF2B5EF4-FFF2-40B4-BE49-F238E27FC236}">
                <a16:creationId xmlns:a16="http://schemas.microsoft.com/office/drawing/2014/main" id="{2CBF1DAD-7E2F-420A-89E2-A21636A0D3A0}"/>
              </a:ext>
            </a:extLst>
          </p:cNvPr>
          <p:cNvSpPr>
            <a:spLocks noGrp="1"/>
          </p:cNvSpPr>
          <p:nvPr>
            <p:ph type="body" sz="quarter" idx="25" hasCustomPrompt="1"/>
          </p:nvPr>
        </p:nvSpPr>
        <p:spPr>
          <a:xfrm>
            <a:off x="5065218" y="4782312"/>
            <a:ext cx="2057400" cy="644525"/>
          </a:xfrm>
        </p:spPr>
        <p:txBody>
          <a:bodyPr anchor="ctr"/>
          <a:lstStyle>
            <a:lvl1pPr marL="0" indent="0" algn="ctr">
              <a:spcBef>
                <a:spcPts val="1000"/>
              </a:spcBef>
              <a:buNone/>
              <a:defRPr sz="2000" b="0">
                <a:latin typeface="+mn-lt"/>
              </a:defRPr>
            </a:lvl1pPr>
          </a:lstStyle>
          <a:p>
            <a:pPr lvl="0"/>
            <a:r>
              <a:rPr lang="en-US" dirty="0"/>
              <a:t>Title</a:t>
            </a:r>
          </a:p>
        </p:txBody>
      </p:sp>
      <p:sp>
        <p:nvSpPr>
          <p:cNvPr id="69" name="Text Placeholder 60">
            <a:extLst>
              <a:ext uri="{FF2B5EF4-FFF2-40B4-BE49-F238E27FC236}">
                <a16:creationId xmlns:a16="http://schemas.microsoft.com/office/drawing/2014/main" id="{48D6E3F9-8E51-4439-A1F4-D3547D7A45AA}"/>
              </a:ext>
            </a:extLst>
          </p:cNvPr>
          <p:cNvSpPr>
            <a:spLocks noGrp="1"/>
          </p:cNvSpPr>
          <p:nvPr>
            <p:ph type="body" sz="quarter" idx="26" hasCustomPrompt="1"/>
          </p:nvPr>
        </p:nvSpPr>
        <p:spPr>
          <a:xfrm>
            <a:off x="2703846" y="4242815"/>
            <a:ext cx="2057400" cy="731520"/>
          </a:xfrm>
        </p:spPr>
        <p:txBody>
          <a:bodyPr anchor="ctr"/>
          <a:lstStyle>
            <a:lvl1pPr marL="0" indent="0" algn="ctr">
              <a:spcBef>
                <a:spcPts val="1000"/>
              </a:spcBef>
              <a:buNone/>
              <a:defRPr sz="2000" b="0">
                <a:latin typeface="+mj-lt"/>
              </a:defRPr>
            </a:lvl1pPr>
          </a:lstStyle>
          <a:p>
            <a:pPr lvl="0"/>
            <a:r>
              <a:rPr lang="en-US" dirty="0"/>
              <a:t>Name</a:t>
            </a:r>
          </a:p>
        </p:txBody>
      </p:sp>
      <p:sp>
        <p:nvSpPr>
          <p:cNvPr id="70" name="Text Placeholder 60">
            <a:extLst>
              <a:ext uri="{FF2B5EF4-FFF2-40B4-BE49-F238E27FC236}">
                <a16:creationId xmlns:a16="http://schemas.microsoft.com/office/drawing/2014/main" id="{D142C7CE-3ABA-4AF0-8C3F-C11DC5AE1CEE}"/>
              </a:ext>
            </a:extLst>
          </p:cNvPr>
          <p:cNvSpPr>
            <a:spLocks noGrp="1"/>
          </p:cNvSpPr>
          <p:nvPr>
            <p:ph type="body" sz="quarter" idx="27" hasCustomPrompt="1"/>
          </p:nvPr>
        </p:nvSpPr>
        <p:spPr>
          <a:xfrm>
            <a:off x="2703846" y="4782312"/>
            <a:ext cx="2057400" cy="644525"/>
          </a:xfrm>
        </p:spPr>
        <p:txBody>
          <a:bodyPr anchor="ctr"/>
          <a:lstStyle>
            <a:lvl1pPr marL="0" indent="0" algn="ctr">
              <a:spcBef>
                <a:spcPts val="1000"/>
              </a:spcBef>
              <a:buNone/>
              <a:defRPr sz="2000" b="0">
                <a:latin typeface="+mn-lt"/>
              </a:defRPr>
            </a:lvl1pPr>
          </a:lstStyle>
          <a:p>
            <a:pPr lvl="0"/>
            <a:r>
              <a:rPr lang="en-US" dirty="0"/>
              <a:t>Title</a:t>
            </a:r>
          </a:p>
        </p:txBody>
      </p:sp>
    </p:spTree>
    <p:extLst>
      <p:ext uri="{BB962C8B-B14F-4D97-AF65-F5344CB8AC3E}">
        <p14:creationId xmlns:p14="http://schemas.microsoft.com/office/powerpoint/2010/main" val="34206585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dirty="0"/>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61000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dirty="0"/>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p:spPr>
        <p:txBody>
          <a:bodyPr>
            <a:norm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p:spPr>
        <p:txBody>
          <a:bodyPr>
            <a:norm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r>
              <a:rPr lang="en-US" dirty="0"/>
              <a:t>9/3/20XX</a:t>
            </a:r>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r>
              <a:rPr lang="en-US" dirty="0"/>
              <a:t>Presentation Title</a:t>
            </a:r>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40208136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9/3/20XX</a:t>
            </a:r>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713C8C-8E70-45D5-AE59-23E60168254E}" type="slidenum">
              <a:rPr lang="en-US" smtClean="0"/>
              <a:t>‹#›</a:t>
            </a:fld>
            <a:endParaRPr lang="en-US" dirty="0"/>
          </a:p>
        </p:txBody>
      </p:sp>
    </p:spTree>
    <p:extLst>
      <p:ext uri="{BB962C8B-B14F-4D97-AF65-F5344CB8AC3E}">
        <p14:creationId xmlns:p14="http://schemas.microsoft.com/office/powerpoint/2010/main" val="3446197306"/>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35" r:id="rId5"/>
    <p:sldLayoutId id="2147483739" r:id="rId6"/>
    <p:sldLayoutId id="2147483748" r:id="rId7"/>
    <p:sldLayoutId id="2147483737" r:id="rId8"/>
    <p:sldLayoutId id="2147483738" r:id="rId9"/>
    <p:sldLayoutId id="2147483749" r:id="rId10"/>
    <p:sldLayoutId id="2147483750" r:id="rId11"/>
    <p:sldLayoutId id="2147483751" r:id="rId12"/>
    <p:sldLayoutId id="2147483736" r:id="rId13"/>
    <p:sldLayoutId id="2147483740" r:id="rId14"/>
    <p:sldLayoutId id="2147483742" r:id="rId15"/>
    <p:sldLayoutId id="2147483743" r:id="rId16"/>
  </p:sldLayoutIdLst>
  <p:hf hdr="0"/>
  <p:txStyles>
    <p:titleStyle>
      <a:lvl1pPr algn="l" defTabSz="914400" rtl="0" eaLnBrk="1" latinLnBrk="0" hangingPunct="1">
        <a:lnSpc>
          <a:spcPct val="90000"/>
        </a:lnSpc>
        <a:spcBef>
          <a:spcPct val="0"/>
        </a:spcBef>
        <a:buNone/>
        <a:defRPr sz="4400" i="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8.jpe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5.xml"/><Relationship Id="rId6" Type="http://schemas.openxmlformats.org/officeDocument/2006/relationships/image" Target="../media/image24.png"/><Relationship Id="rId5" Type="http://schemas.openxmlformats.org/officeDocument/2006/relationships/image" Target="../media/image2.png"/><Relationship Id="rId4" Type="http://schemas.openxmlformats.org/officeDocument/2006/relationships/image" Target="../media/image23.jpe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5.jpe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6.jpe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png"/><Relationship Id="rId1" Type="http://schemas.openxmlformats.org/officeDocument/2006/relationships/slideLayout" Target="../slideLayouts/slideLayout5.xml"/><Relationship Id="rId5" Type="http://schemas.openxmlformats.org/officeDocument/2006/relationships/image" Target="../media/image29.png"/><Relationship Id="rId4" Type="http://schemas.openxmlformats.org/officeDocument/2006/relationships/image" Target="../media/image28.png"/></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image" Target="../media/image31.jpeg"/><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2.png"/><Relationship Id="rId1" Type="http://schemas.openxmlformats.org/officeDocument/2006/relationships/slideLayout" Target="../slideLayouts/slideLayout5.xml"/><Relationship Id="rId4" Type="http://schemas.openxmlformats.org/officeDocument/2006/relationships/image" Target="../media/image34.png"/></Relationships>
</file>

<file path=ppt/slides/_rels/slide1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1.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37.jpg"/><Relationship Id="rId2" Type="http://schemas.openxmlformats.org/officeDocument/2006/relationships/image" Target="../media/image36.jpg"/><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e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jpeg"/><Relationship Id="rId1" Type="http://schemas.openxmlformats.org/officeDocument/2006/relationships/slideLayout" Target="../slideLayouts/slideLayout5.xml"/><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jpe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5.xml"/><Relationship Id="rId5" Type="http://schemas.openxmlformats.org/officeDocument/2006/relationships/image" Target="../media/image2.png"/><Relationship Id="rId4" Type="http://schemas.openxmlformats.org/officeDocument/2006/relationships/image" Target="../media/image12.jpe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3.jpe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6.jpeg"/><Relationship Id="rId1" Type="http://schemas.openxmlformats.org/officeDocument/2006/relationships/slideLayout" Target="../slideLayouts/slideLayout8.xml"/><Relationship Id="rId4" Type="http://schemas.openxmlformats.org/officeDocument/2006/relationships/image" Target="../media/image1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F5D29EF-CFED-41EF-9138-BE844655F339}"/>
              </a:ext>
            </a:extLst>
          </p:cNvPr>
          <p:cNvSpPr>
            <a:spLocks noGrp="1"/>
          </p:cNvSpPr>
          <p:nvPr>
            <p:ph type="subTitle" idx="1"/>
          </p:nvPr>
        </p:nvSpPr>
        <p:spPr/>
        <p:txBody>
          <a:bodyPr>
            <a:normAutofit/>
          </a:bodyPr>
          <a:lstStyle/>
          <a:p>
            <a:r>
              <a:rPr lang="en-US" sz="4000" b="1" i="1" dirty="0">
                <a:latin typeface="ADLaM Display" panose="020F0502020204030204" pitchFamily="2" charset="0"/>
                <a:ea typeface="ADLaM Display" panose="020F0502020204030204" pitchFamily="2" charset="0"/>
                <a:cs typeface="ADLaM Display" panose="020F0502020204030204" pitchFamily="2" charset="0"/>
              </a:rPr>
              <a:t>CREDIT RISK ANALYSIS</a:t>
            </a:r>
          </a:p>
        </p:txBody>
      </p:sp>
      <p:grpSp>
        <p:nvGrpSpPr>
          <p:cNvPr id="77" name="Group 76">
            <a:extLst>
              <a:ext uri="{FF2B5EF4-FFF2-40B4-BE49-F238E27FC236}">
                <a16:creationId xmlns:a16="http://schemas.microsoft.com/office/drawing/2014/main" id="{EACDDC4D-4E4E-E69F-6A58-C95199BDC6F8}"/>
              </a:ext>
            </a:extLst>
          </p:cNvPr>
          <p:cNvGrpSpPr/>
          <p:nvPr/>
        </p:nvGrpSpPr>
        <p:grpSpPr>
          <a:xfrm>
            <a:off x="320473" y="55983"/>
            <a:ext cx="5525546" cy="6746033"/>
            <a:chOff x="-9212" y="-12333"/>
            <a:chExt cx="5525546" cy="6882666"/>
          </a:xfrm>
          <a:blipFill>
            <a:blip r:embed="rId2"/>
            <a:stretch>
              <a:fillRect/>
            </a:stretch>
          </a:blipFill>
        </p:grpSpPr>
        <p:grpSp>
          <p:nvGrpSpPr>
            <p:cNvPr id="78" name="Group 77">
              <a:extLst>
                <a:ext uri="{FF2B5EF4-FFF2-40B4-BE49-F238E27FC236}">
                  <a16:creationId xmlns:a16="http://schemas.microsoft.com/office/drawing/2014/main" id="{448C67AA-10BA-A749-8EF7-0E743D72A5C6}"/>
                </a:ext>
              </a:extLst>
            </p:cNvPr>
            <p:cNvGrpSpPr/>
            <p:nvPr/>
          </p:nvGrpSpPr>
          <p:grpSpPr>
            <a:xfrm>
              <a:off x="-9212" y="-12333"/>
              <a:ext cx="1973632" cy="6870333"/>
              <a:chOff x="-9212" y="-12333"/>
              <a:chExt cx="1973632" cy="6870333"/>
            </a:xfrm>
            <a:grpFill/>
          </p:grpSpPr>
          <p:sp>
            <p:nvSpPr>
              <p:cNvPr id="107" name="Hexagon 106">
                <a:extLst>
                  <a:ext uri="{FF2B5EF4-FFF2-40B4-BE49-F238E27FC236}">
                    <a16:creationId xmlns:a16="http://schemas.microsoft.com/office/drawing/2014/main" id="{A2C9AFF8-8415-CA6C-4D9C-BF13982EE762}"/>
                  </a:ext>
                </a:extLst>
              </p:cNvPr>
              <p:cNvSpPr/>
              <p:nvPr/>
            </p:nvSpPr>
            <p:spPr>
              <a:xfrm>
                <a:off x="0" y="-12333"/>
                <a:ext cx="1060704" cy="914400"/>
              </a:xfrm>
              <a:prstGeom prst="hexagon">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Hexagon 107">
                <a:extLst>
                  <a:ext uri="{FF2B5EF4-FFF2-40B4-BE49-F238E27FC236}">
                    <a16:creationId xmlns:a16="http://schemas.microsoft.com/office/drawing/2014/main" id="{1DCD2A0F-3CBC-A263-6437-2E85B7C58429}"/>
                  </a:ext>
                </a:extLst>
              </p:cNvPr>
              <p:cNvSpPr/>
              <p:nvPr/>
            </p:nvSpPr>
            <p:spPr>
              <a:xfrm>
                <a:off x="0" y="980313"/>
                <a:ext cx="1060704" cy="914400"/>
              </a:xfrm>
              <a:prstGeom prst="hexagon">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Hexagon 108">
                <a:extLst>
                  <a:ext uri="{FF2B5EF4-FFF2-40B4-BE49-F238E27FC236}">
                    <a16:creationId xmlns:a16="http://schemas.microsoft.com/office/drawing/2014/main" id="{8D49BBE7-1B42-6A34-3B5E-5A97AEA7C81E}"/>
                  </a:ext>
                </a:extLst>
              </p:cNvPr>
              <p:cNvSpPr/>
              <p:nvPr/>
            </p:nvSpPr>
            <p:spPr>
              <a:xfrm>
                <a:off x="890025" y="475390"/>
                <a:ext cx="1060704" cy="914400"/>
              </a:xfrm>
              <a:prstGeom prst="hexagon">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0" name="Hexagon 109">
                <a:extLst>
                  <a:ext uri="{FF2B5EF4-FFF2-40B4-BE49-F238E27FC236}">
                    <a16:creationId xmlns:a16="http://schemas.microsoft.com/office/drawing/2014/main" id="{7152A936-E8F4-7280-4EF1-951FA1654631}"/>
                  </a:ext>
                </a:extLst>
              </p:cNvPr>
              <p:cNvSpPr/>
              <p:nvPr/>
            </p:nvSpPr>
            <p:spPr>
              <a:xfrm>
                <a:off x="887703" y="1473348"/>
                <a:ext cx="1060704" cy="914400"/>
              </a:xfrm>
              <a:prstGeom prst="hexagon">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Hexagon 110">
                <a:extLst>
                  <a:ext uri="{FF2B5EF4-FFF2-40B4-BE49-F238E27FC236}">
                    <a16:creationId xmlns:a16="http://schemas.microsoft.com/office/drawing/2014/main" id="{901A3119-7D67-EA5E-23C1-34AA3EEA12E1}"/>
                  </a:ext>
                </a:extLst>
              </p:cNvPr>
              <p:cNvSpPr/>
              <p:nvPr/>
            </p:nvSpPr>
            <p:spPr>
              <a:xfrm>
                <a:off x="0" y="2974908"/>
                <a:ext cx="1060704" cy="914400"/>
              </a:xfrm>
              <a:prstGeom prst="hexagon">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Hexagon 111">
                <a:extLst>
                  <a:ext uri="{FF2B5EF4-FFF2-40B4-BE49-F238E27FC236}">
                    <a16:creationId xmlns:a16="http://schemas.microsoft.com/office/drawing/2014/main" id="{409D7F09-2968-3B7C-961D-C7DBE5FFB2C3}"/>
                  </a:ext>
                </a:extLst>
              </p:cNvPr>
              <p:cNvSpPr/>
              <p:nvPr/>
            </p:nvSpPr>
            <p:spPr>
              <a:xfrm>
                <a:off x="877343" y="2477871"/>
                <a:ext cx="1060704" cy="914400"/>
              </a:xfrm>
              <a:prstGeom prst="hexagon">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Hexagon 112">
                <a:extLst>
                  <a:ext uri="{FF2B5EF4-FFF2-40B4-BE49-F238E27FC236}">
                    <a16:creationId xmlns:a16="http://schemas.microsoft.com/office/drawing/2014/main" id="{415CF9A9-82D5-2460-5F60-8B7CC4011A52}"/>
                  </a:ext>
                </a:extLst>
              </p:cNvPr>
              <p:cNvSpPr/>
              <p:nvPr/>
            </p:nvSpPr>
            <p:spPr>
              <a:xfrm>
                <a:off x="0" y="3975230"/>
                <a:ext cx="1060704" cy="914400"/>
              </a:xfrm>
              <a:prstGeom prst="hexagon">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Hexagon 113">
                <a:extLst>
                  <a:ext uri="{FF2B5EF4-FFF2-40B4-BE49-F238E27FC236}">
                    <a16:creationId xmlns:a16="http://schemas.microsoft.com/office/drawing/2014/main" id="{1912520E-AB5D-A2F7-7400-EC71787A8056}"/>
                  </a:ext>
                </a:extLst>
              </p:cNvPr>
              <p:cNvSpPr/>
              <p:nvPr/>
            </p:nvSpPr>
            <p:spPr>
              <a:xfrm>
                <a:off x="903716" y="4480257"/>
                <a:ext cx="1060704" cy="914400"/>
              </a:xfrm>
              <a:prstGeom prst="hexagon">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Hexagon 114">
                <a:extLst>
                  <a:ext uri="{FF2B5EF4-FFF2-40B4-BE49-F238E27FC236}">
                    <a16:creationId xmlns:a16="http://schemas.microsoft.com/office/drawing/2014/main" id="{4AFE2D39-3CBC-CE19-EDC7-35D1783BC903}"/>
                  </a:ext>
                </a:extLst>
              </p:cNvPr>
              <p:cNvSpPr/>
              <p:nvPr/>
            </p:nvSpPr>
            <p:spPr>
              <a:xfrm>
                <a:off x="0" y="4956502"/>
                <a:ext cx="1060704" cy="914400"/>
              </a:xfrm>
              <a:prstGeom prst="hexagon">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Hexagon 115">
                <a:extLst>
                  <a:ext uri="{FF2B5EF4-FFF2-40B4-BE49-F238E27FC236}">
                    <a16:creationId xmlns:a16="http://schemas.microsoft.com/office/drawing/2014/main" id="{395EC9EE-7157-F5D5-63E9-AB5EF0FAED66}"/>
                  </a:ext>
                </a:extLst>
              </p:cNvPr>
              <p:cNvSpPr/>
              <p:nvPr/>
            </p:nvSpPr>
            <p:spPr>
              <a:xfrm>
                <a:off x="0" y="1975006"/>
                <a:ext cx="1060704" cy="914400"/>
              </a:xfrm>
              <a:prstGeom prst="hexagon">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Hexagon 116">
                <a:extLst>
                  <a:ext uri="{FF2B5EF4-FFF2-40B4-BE49-F238E27FC236}">
                    <a16:creationId xmlns:a16="http://schemas.microsoft.com/office/drawing/2014/main" id="{9FBF980C-2018-32A4-182F-A265BDFA1E9E}"/>
                  </a:ext>
                </a:extLst>
              </p:cNvPr>
              <p:cNvSpPr/>
              <p:nvPr/>
            </p:nvSpPr>
            <p:spPr>
              <a:xfrm>
                <a:off x="887703" y="3487718"/>
                <a:ext cx="1060704" cy="914400"/>
              </a:xfrm>
              <a:prstGeom prst="hexagon">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Hexagon 117">
                <a:extLst>
                  <a:ext uri="{FF2B5EF4-FFF2-40B4-BE49-F238E27FC236}">
                    <a16:creationId xmlns:a16="http://schemas.microsoft.com/office/drawing/2014/main" id="{B34C2106-A02F-D884-07DB-EA141BEAF75F}"/>
                  </a:ext>
                </a:extLst>
              </p:cNvPr>
              <p:cNvSpPr/>
              <p:nvPr/>
            </p:nvSpPr>
            <p:spPr>
              <a:xfrm>
                <a:off x="887703" y="5468210"/>
                <a:ext cx="1060704" cy="914400"/>
              </a:xfrm>
              <a:prstGeom prst="hexagon">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Hexagon 118">
                <a:extLst>
                  <a:ext uri="{FF2B5EF4-FFF2-40B4-BE49-F238E27FC236}">
                    <a16:creationId xmlns:a16="http://schemas.microsoft.com/office/drawing/2014/main" id="{911DA016-3D33-9C74-CD33-AAF147305A1F}"/>
                  </a:ext>
                </a:extLst>
              </p:cNvPr>
              <p:cNvSpPr/>
              <p:nvPr/>
            </p:nvSpPr>
            <p:spPr>
              <a:xfrm>
                <a:off x="-9212" y="5943600"/>
                <a:ext cx="1060704" cy="914400"/>
              </a:xfrm>
              <a:prstGeom prst="hexagon">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9" name="Group 78">
              <a:extLst>
                <a:ext uri="{FF2B5EF4-FFF2-40B4-BE49-F238E27FC236}">
                  <a16:creationId xmlns:a16="http://schemas.microsoft.com/office/drawing/2014/main" id="{0524B2C6-F136-118D-C460-F76D7B1FA668}"/>
                </a:ext>
              </a:extLst>
            </p:cNvPr>
            <p:cNvGrpSpPr/>
            <p:nvPr/>
          </p:nvGrpSpPr>
          <p:grpSpPr>
            <a:xfrm>
              <a:off x="1759000" y="-12333"/>
              <a:ext cx="1973632" cy="6870333"/>
              <a:chOff x="-9212" y="-12333"/>
              <a:chExt cx="1973632" cy="6870333"/>
            </a:xfrm>
            <a:grpFill/>
          </p:grpSpPr>
          <p:sp>
            <p:nvSpPr>
              <p:cNvPr id="94" name="Hexagon 93">
                <a:extLst>
                  <a:ext uri="{FF2B5EF4-FFF2-40B4-BE49-F238E27FC236}">
                    <a16:creationId xmlns:a16="http://schemas.microsoft.com/office/drawing/2014/main" id="{497A49EE-DB21-231F-71FD-C6807E2BB5FC}"/>
                  </a:ext>
                </a:extLst>
              </p:cNvPr>
              <p:cNvSpPr/>
              <p:nvPr/>
            </p:nvSpPr>
            <p:spPr>
              <a:xfrm>
                <a:off x="0" y="-12333"/>
                <a:ext cx="1060704" cy="914400"/>
              </a:xfrm>
              <a:prstGeom prst="hexagon">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a:extLst>
                  <a:ext uri="{FF2B5EF4-FFF2-40B4-BE49-F238E27FC236}">
                    <a16:creationId xmlns:a16="http://schemas.microsoft.com/office/drawing/2014/main" id="{61E37E59-2262-35A2-EF02-9EC97AFE7879}"/>
                  </a:ext>
                </a:extLst>
              </p:cNvPr>
              <p:cNvSpPr/>
              <p:nvPr/>
            </p:nvSpPr>
            <p:spPr>
              <a:xfrm>
                <a:off x="0" y="980313"/>
                <a:ext cx="1060704" cy="914400"/>
              </a:xfrm>
              <a:prstGeom prst="hexagon">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a:extLst>
                  <a:ext uri="{FF2B5EF4-FFF2-40B4-BE49-F238E27FC236}">
                    <a16:creationId xmlns:a16="http://schemas.microsoft.com/office/drawing/2014/main" id="{EC6F850B-B05B-0F2C-7BD5-6A914107482A}"/>
                  </a:ext>
                </a:extLst>
              </p:cNvPr>
              <p:cNvSpPr/>
              <p:nvPr/>
            </p:nvSpPr>
            <p:spPr>
              <a:xfrm>
                <a:off x="890025" y="475390"/>
                <a:ext cx="1060704" cy="914400"/>
              </a:xfrm>
              <a:prstGeom prst="hexagon">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 name="Hexagon 96">
                <a:extLst>
                  <a:ext uri="{FF2B5EF4-FFF2-40B4-BE49-F238E27FC236}">
                    <a16:creationId xmlns:a16="http://schemas.microsoft.com/office/drawing/2014/main" id="{44A86B62-C9A2-9643-CCDF-FE60D58D00D5}"/>
                  </a:ext>
                </a:extLst>
              </p:cNvPr>
              <p:cNvSpPr/>
              <p:nvPr/>
            </p:nvSpPr>
            <p:spPr>
              <a:xfrm>
                <a:off x="887703" y="1473348"/>
                <a:ext cx="1060704" cy="914400"/>
              </a:xfrm>
              <a:prstGeom prst="hexagon">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a:extLst>
                  <a:ext uri="{FF2B5EF4-FFF2-40B4-BE49-F238E27FC236}">
                    <a16:creationId xmlns:a16="http://schemas.microsoft.com/office/drawing/2014/main" id="{C687E75F-7954-1045-E43B-9A554DCE67B5}"/>
                  </a:ext>
                </a:extLst>
              </p:cNvPr>
              <p:cNvSpPr/>
              <p:nvPr/>
            </p:nvSpPr>
            <p:spPr>
              <a:xfrm>
                <a:off x="0" y="2974908"/>
                <a:ext cx="1060704" cy="914400"/>
              </a:xfrm>
              <a:prstGeom prst="hexagon">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Hexagon 98">
                <a:extLst>
                  <a:ext uri="{FF2B5EF4-FFF2-40B4-BE49-F238E27FC236}">
                    <a16:creationId xmlns:a16="http://schemas.microsoft.com/office/drawing/2014/main" id="{2679AAA4-F914-D90B-4201-B131BB3C4BE7}"/>
                  </a:ext>
                </a:extLst>
              </p:cNvPr>
              <p:cNvSpPr/>
              <p:nvPr/>
            </p:nvSpPr>
            <p:spPr>
              <a:xfrm>
                <a:off x="877343" y="2477871"/>
                <a:ext cx="1060704" cy="914400"/>
              </a:xfrm>
              <a:prstGeom prst="hexagon">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Hexagon 99">
                <a:extLst>
                  <a:ext uri="{FF2B5EF4-FFF2-40B4-BE49-F238E27FC236}">
                    <a16:creationId xmlns:a16="http://schemas.microsoft.com/office/drawing/2014/main" id="{412F61E4-5934-BB91-48B4-57ABD3F0245D}"/>
                  </a:ext>
                </a:extLst>
              </p:cNvPr>
              <p:cNvSpPr/>
              <p:nvPr/>
            </p:nvSpPr>
            <p:spPr>
              <a:xfrm>
                <a:off x="0" y="3975230"/>
                <a:ext cx="1060704" cy="914400"/>
              </a:xfrm>
              <a:prstGeom prst="hexagon">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Hexagon 100">
                <a:extLst>
                  <a:ext uri="{FF2B5EF4-FFF2-40B4-BE49-F238E27FC236}">
                    <a16:creationId xmlns:a16="http://schemas.microsoft.com/office/drawing/2014/main" id="{CAF53426-19C5-91DB-1C09-58B8B7155AE4}"/>
                  </a:ext>
                </a:extLst>
              </p:cNvPr>
              <p:cNvSpPr/>
              <p:nvPr/>
            </p:nvSpPr>
            <p:spPr>
              <a:xfrm>
                <a:off x="903716" y="4480257"/>
                <a:ext cx="1060704" cy="914400"/>
              </a:xfrm>
              <a:prstGeom prst="hexagon">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Hexagon 101">
                <a:extLst>
                  <a:ext uri="{FF2B5EF4-FFF2-40B4-BE49-F238E27FC236}">
                    <a16:creationId xmlns:a16="http://schemas.microsoft.com/office/drawing/2014/main" id="{FAAA0A5D-41BC-907B-A86F-A6282ECB3280}"/>
                  </a:ext>
                </a:extLst>
              </p:cNvPr>
              <p:cNvSpPr/>
              <p:nvPr/>
            </p:nvSpPr>
            <p:spPr>
              <a:xfrm>
                <a:off x="0" y="4956502"/>
                <a:ext cx="1060704" cy="914400"/>
              </a:xfrm>
              <a:prstGeom prst="hexagon">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Hexagon 102">
                <a:extLst>
                  <a:ext uri="{FF2B5EF4-FFF2-40B4-BE49-F238E27FC236}">
                    <a16:creationId xmlns:a16="http://schemas.microsoft.com/office/drawing/2014/main" id="{D80F3F91-6BE6-B247-F3F3-2BE57431E2CF}"/>
                  </a:ext>
                </a:extLst>
              </p:cNvPr>
              <p:cNvSpPr/>
              <p:nvPr/>
            </p:nvSpPr>
            <p:spPr>
              <a:xfrm>
                <a:off x="0" y="1975006"/>
                <a:ext cx="1060704" cy="914400"/>
              </a:xfrm>
              <a:prstGeom prst="hexagon">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Hexagon 103">
                <a:extLst>
                  <a:ext uri="{FF2B5EF4-FFF2-40B4-BE49-F238E27FC236}">
                    <a16:creationId xmlns:a16="http://schemas.microsoft.com/office/drawing/2014/main" id="{EFB92FF4-7DC1-1724-70C1-0DAF1A12E645}"/>
                  </a:ext>
                </a:extLst>
              </p:cNvPr>
              <p:cNvSpPr/>
              <p:nvPr/>
            </p:nvSpPr>
            <p:spPr>
              <a:xfrm>
                <a:off x="887703" y="3487718"/>
                <a:ext cx="1060704" cy="914400"/>
              </a:xfrm>
              <a:prstGeom prst="hexagon">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Hexagon 104">
                <a:extLst>
                  <a:ext uri="{FF2B5EF4-FFF2-40B4-BE49-F238E27FC236}">
                    <a16:creationId xmlns:a16="http://schemas.microsoft.com/office/drawing/2014/main" id="{5F5107F9-7910-11D6-80B0-AEB4E45384BA}"/>
                  </a:ext>
                </a:extLst>
              </p:cNvPr>
              <p:cNvSpPr/>
              <p:nvPr/>
            </p:nvSpPr>
            <p:spPr>
              <a:xfrm>
                <a:off x="887703" y="5468210"/>
                <a:ext cx="1060704" cy="914400"/>
              </a:xfrm>
              <a:prstGeom prst="hexagon">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Hexagon 105">
                <a:extLst>
                  <a:ext uri="{FF2B5EF4-FFF2-40B4-BE49-F238E27FC236}">
                    <a16:creationId xmlns:a16="http://schemas.microsoft.com/office/drawing/2014/main" id="{20124FB1-5313-5F73-4B1C-192191451953}"/>
                  </a:ext>
                </a:extLst>
              </p:cNvPr>
              <p:cNvSpPr/>
              <p:nvPr/>
            </p:nvSpPr>
            <p:spPr>
              <a:xfrm>
                <a:off x="-9212" y="5943600"/>
                <a:ext cx="1060704" cy="914400"/>
              </a:xfrm>
              <a:prstGeom prst="hexagon">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0" name="Group 79">
              <a:extLst>
                <a:ext uri="{FF2B5EF4-FFF2-40B4-BE49-F238E27FC236}">
                  <a16:creationId xmlns:a16="http://schemas.microsoft.com/office/drawing/2014/main" id="{1917CD0C-D48A-3392-CF16-1B77758F79A5}"/>
                </a:ext>
              </a:extLst>
            </p:cNvPr>
            <p:cNvGrpSpPr/>
            <p:nvPr/>
          </p:nvGrpSpPr>
          <p:grpSpPr>
            <a:xfrm>
              <a:off x="3542702" y="0"/>
              <a:ext cx="1973632" cy="6870333"/>
              <a:chOff x="-9212" y="-12333"/>
              <a:chExt cx="1973632" cy="6870333"/>
            </a:xfrm>
            <a:grpFill/>
          </p:grpSpPr>
          <p:sp>
            <p:nvSpPr>
              <p:cNvPr id="81" name="Hexagon 80">
                <a:extLst>
                  <a:ext uri="{FF2B5EF4-FFF2-40B4-BE49-F238E27FC236}">
                    <a16:creationId xmlns:a16="http://schemas.microsoft.com/office/drawing/2014/main" id="{A80D792B-F1CA-968C-51A2-6F504076F4E2}"/>
                  </a:ext>
                </a:extLst>
              </p:cNvPr>
              <p:cNvSpPr/>
              <p:nvPr/>
            </p:nvSpPr>
            <p:spPr>
              <a:xfrm>
                <a:off x="0" y="-12333"/>
                <a:ext cx="1060704" cy="914400"/>
              </a:xfrm>
              <a:prstGeom prst="hexagon">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Hexagon 81">
                <a:extLst>
                  <a:ext uri="{FF2B5EF4-FFF2-40B4-BE49-F238E27FC236}">
                    <a16:creationId xmlns:a16="http://schemas.microsoft.com/office/drawing/2014/main" id="{3550FA63-4EAF-B08F-EA1A-2A059CEF4D92}"/>
                  </a:ext>
                </a:extLst>
              </p:cNvPr>
              <p:cNvSpPr/>
              <p:nvPr/>
            </p:nvSpPr>
            <p:spPr>
              <a:xfrm>
                <a:off x="0" y="980313"/>
                <a:ext cx="1060704" cy="914400"/>
              </a:xfrm>
              <a:prstGeom prst="hexagon">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Hexagon 82">
                <a:extLst>
                  <a:ext uri="{FF2B5EF4-FFF2-40B4-BE49-F238E27FC236}">
                    <a16:creationId xmlns:a16="http://schemas.microsoft.com/office/drawing/2014/main" id="{AB9BD0F6-882E-CB03-BD01-1B48C86D08C7}"/>
                  </a:ext>
                </a:extLst>
              </p:cNvPr>
              <p:cNvSpPr/>
              <p:nvPr/>
            </p:nvSpPr>
            <p:spPr>
              <a:xfrm>
                <a:off x="890025" y="475390"/>
                <a:ext cx="1060704" cy="914400"/>
              </a:xfrm>
              <a:prstGeom prst="hexagon">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 name="Hexagon 83">
                <a:extLst>
                  <a:ext uri="{FF2B5EF4-FFF2-40B4-BE49-F238E27FC236}">
                    <a16:creationId xmlns:a16="http://schemas.microsoft.com/office/drawing/2014/main" id="{45987835-DF41-322B-7542-B6B7D8684202}"/>
                  </a:ext>
                </a:extLst>
              </p:cNvPr>
              <p:cNvSpPr/>
              <p:nvPr/>
            </p:nvSpPr>
            <p:spPr>
              <a:xfrm>
                <a:off x="887703" y="1473348"/>
                <a:ext cx="1060704" cy="914400"/>
              </a:xfrm>
              <a:prstGeom prst="hexagon">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Hexagon 84">
                <a:extLst>
                  <a:ext uri="{FF2B5EF4-FFF2-40B4-BE49-F238E27FC236}">
                    <a16:creationId xmlns:a16="http://schemas.microsoft.com/office/drawing/2014/main" id="{F90EE922-A32A-78F9-00BC-E8938790E9E4}"/>
                  </a:ext>
                </a:extLst>
              </p:cNvPr>
              <p:cNvSpPr/>
              <p:nvPr/>
            </p:nvSpPr>
            <p:spPr>
              <a:xfrm>
                <a:off x="0" y="2974908"/>
                <a:ext cx="1060704" cy="914400"/>
              </a:xfrm>
              <a:prstGeom prst="hexagon">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Hexagon 85">
                <a:extLst>
                  <a:ext uri="{FF2B5EF4-FFF2-40B4-BE49-F238E27FC236}">
                    <a16:creationId xmlns:a16="http://schemas.microsoft.com/office/drawing/2014/main" id="{60435D66-DCED-6AB5-90A2-9FBE92041192}"/>
                  </a:ext>
                </a:extLst>
              </p:cNvPr>
              <p:cNvSpPr/>
              <p:nvPr/>
            </p:nvSpPr>
            <p:spPr>
              <a:xfrm>
                <a:off x="877343" y="2477871"/>
                <a:ext cx="1060704" cy="914400"/>
              </a:xfrm>
              <a:prstGeom prst="hexagon">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Hexagon 86">
                <a:extLst>
                  <a:ext uri="{FF2B5EF4-FFF2-40B4-BE49-F238E27FC236}">
                    <a16:creationId xmlns:a16="http://schemas.microsoft.com/office/drawing/2014/main" id="{A73ABF4F-3BCA-D57B-BB14-29B39C7EFAB9}"/>
                  </a:ext>
                </a:extLst>
              </p:cNvPr>
              <p:cNvSpPr/>
              <p:nvPr/>
            </p:nvSpPr>
            <p:spPr>
              <a:xfrm>
                <a:off x="0" y="3975230"/>
                <a:ext cx="1060704" cy="914400"/>
              </a:xfrm>
              <a:prstGeom prst="hexagon">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Hexagon 87">
                <a:extLst>
                  <a:ext uri="{FF2B5EF4-FFF2-40B4-BE49-F238E27FC236}">
                    <a16:creationId xmlns:a16="http://schemas.microsoft.com/office/drawing/2014/main" id="{39BC96E2-FF2C-4293-B4BB-E185962BC8E4}"/>
                  </a:ext>
                </a:extLst>
              </p:cNvPr>
              <p:cNvSpPr/>
              <p:nvPr/>
            </p:nvSpPr>
            <p:spPr>
              <a:xfrm>
                <a:off x="903716" y="4480257"/>
                <a:ext cx="1060704" cy="914400"/>
              </a:xfrm>
              <a:prstGeom prst="hexagon">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Hexagon 88">
                <a:extLst>
                  <a:ext uri="{FF2B5EF4-FFF2-40B4-BE49-F238E27FC236}">
                    <a16:creationId xmlns:a16="http://schemas.microsoft.com/office/drawing/2014/main" id="{8463C20A-2862-E846-BD1B-201CE9191554}"/>
                  </a:ext>
                </a:extLst>
              </p:cNvPr>
              <p:cNvSpPr/>
              <p:nvPr/>
            </p:nvSpPr>
            <p:spPr>
              <a:xfrm>
                <a:off x="0" y="4956502"/>
                <a:ext cx="1060704" cy="914400"/>
              </a:xfrm>
              <a:prstGeom prst="hexagon">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Hexagon 89">
                <a:extLst>
                  <a:ext uri="{FF2B5EF4-FFF2-40B4-BE49-F238E27FC236}">
                    <a16:creationId xmlns:a16="http://schemas.microsoft.com/office/drawing/2014/main" id="{48463CBD-7698-8D89-E9E0-F7BA76C4991A}"/>
                  </a:ext>
                </a:extLst>
              </p:cNvPr>
              <p:cNvSpPr/>
              <p:nvPr/>
            </p:nvSpPr>
            <p:spPr>
              <a:xfrm>
                <a:off x="0" y="1975006"/>
                <a:ext cx="1060704" cy="914400"/>
              </a:xfrm>
              <a:prstGeom prst="hexagon">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Hexagon 90">
                <a:extLst>
                  <a:ext uri="{FF2B5EF4-FFF2-40B4-BE49-F238E27FC236}">
                    <a16:creationId xmlns:a16="http://schemas.microsoft.com/office/drawing/2014/main" id="{4F2C98D0-5A6B-3588-89D3-090CD4BA8AA4}"/>
                  </a:ext>
                </a:extLst>
              </p:cNvPr>
              <p:cNvSpPr/>
              <p:nvPr/>
            </p:nvSpPr>
            <p:spPr>
              <a:xfrm>
                <a:off x="887703" y="3487718"/>
                <a:ext cx="1060704" cy="914400"/>
              </a:xfrm>
              <a:prstGeom prst="hexagon">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Hexagon 91">
                <a:extLst>
                  <a:ext uri="{FF2B5EF4-FFF2-40B4-BE49-F238E27FC236}">
                    <a16:creationId xmlns:a16="http://schemas.microsoft.com/office/drawing/2014/main" id="{A8150227-6EAD-2320-6424-7FE1826043EB}"/>
                  </a:ext>
                </a:extLst>
              </p:cNvPr>
              <p:cNvSpPr/>
              <p:nvPr/>
            </p:nvSpPr>
            <p:spPr>
              <a:xfrm>
                <a:off x="887703" y="5468210"/>
                <a:ext cx="1060704" cy="914400"/>
              </a:xfrm>
              <a:prstGeom prst="hexagon">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Hexagon 92">
                <a:extLst>
                  <a:ext uri="{FF2B5EF4-FFF2-40B4-BE49-F238E27FC236}">
                    <a16:creationId xmlns:a16="http://schemas.microsoft.com/office/drawing/2014/main" id="{E6A379FF-3A20-A8FE-4487-3164EB8AFB49}"/>
                  </a:ext>
                </a:extLst>
              </p:cNvPr>
              <p:cNvSpPr/>
              <p:nvPr/>
            </p:nvSpPr>
            <p:spPr>
              <a:xfrm>
                <a:off x="-9212" y="5943600"/>
                <a:ext cx="1060704" cy="914400"/>
              </a:xfrm>
              <a:prstGeom prst="hexagon">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pic>
        <p:nvPicPr>
          <p:cNvPr id="16386" name="Picture 2" descr="Logo&#10;&#10;Description automatically generated">
            <a:extLst>
              <a:ext uri="{FF2B5EF4-FFF2-40B4-BE49-F238E27FC236}">
                <a16:creationId xmlns:a16="http://schemas.microsoft.com/office/drawing/2014/main" id="{FD6DD34F-89BC-8585-2531-C5ADC2A49D73}"/>
              </a:ext>
            </a:extLst>
          </p:cNvPr>
          <p:cNvPicPr>
            <a:picLocks noChangeAspect="1" noChangeArrowheads="1"/>
          </p:cNvPicPr>
          <p:nvPr/>
        </p:nvPicPr>
        <p:blipFill>
          <a:blip r:embed="rId3">
            <a:alphaModFix amt="5000"/>
            <a:extLst>
              <a:ext uri="{28A0092B-C50C-407E-A947-70E740481C1C}">
                <a14:useLocalDpi xmlns:a14="http://schemas.microsoft.com/office/drawing/2010/main" val="0"/>
              </a:ext>
            </a:extLst>
          </a:blip>
          <a:srcRect/>
          <a:stretch>
            <a:fillRect/>
          </a:stretch>
        </p:blipFill>
        <p:spPr bwMode="auto">
          <a:xfrm>
            <a:off x="4285861" y="1618861"/>
            <a:ext cx="3620278" cy="36202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47665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a:extLst>
              <a:ext uri="{FF2B5EF4-FFF2-40B4-BE49-F238E27FC236}">
                <a16:creationId xmlns:a16="http://schemas.microsoft.com/office/drawing/2014/main" id="{3EDEBA94-EDC6-B6F9-76BB-5B710141B2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1515" y="1735493"/>
            <a:ext cx="5153025" cy="505719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Logo&#10;&#10;Description automatically generated">
            <a:extLst>
              <a:ext uri="{FF2B5EF4-FFF2-40B4-BE49-F238E27FC236}">
                <a16:creationId xmlns:a16="http://schemas.microsoft.com/office/drawing/2014/main" id="{F8DC2CC1-2C34-8D4A-78C6-6D45AE907C2D}"/>
              </a:ext>
            </a:extLst>
          </p:cNvPr>
          <p:cNvPicPr>
            <a:picLocks noChangeAspect="1" noChangeArrowheads="1"/>
          </p:cNvPicPr>
          <p:nvPr/>
        </p:nvPicPr>
        <p:blipFill>
          <a:blip r:embed="rId3">
            <a:alphaModFix amt="5000"/>
            <a:extLst>
              <a:ext uri="{28A0092B-C50C-407E-A947-70E740481C1C}">
                <a14:useLocalDpi xmlns:a14="http://schemas.microsoft.com/office/drawing/2010/main" val="0"/>
              </a:ext>
            </a:extLst>
          </a:blip>
          <a:srcRect/>
          <a:stretch>
            <a:fillRect/>
          </a:stretch>
        </p:blipFill>
        <p:spPr bwMode="auto">
          <a:xfrm>
            <a:off x="4285861" y="1618861"/>
            <a:ext cx="3620278" cy="362027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11682C04-EB00-D230-6FE5-251B0D7C6D19}"/>
              </a:ext>
            </a:extLst>
          </p:cNvPr>
          <p:cNvSpPr>
            <a:spLocks noGrp="1"/>
          </p:cNvSpPr>
          <p:nvPr>
            <p:ph type="title"/>
          </p:nvPr>
        </p:nvSpPr>
        <p:spPr>
          <a:xfrm>
            <a:off x="791515" y="351614"/>
            <a:ext cx="9903505" cy="1325563"/>
          </a:xfrm>
        </p:spPr>
        <p:txBody>
          <a:bodyPr/>
          <a:lstStyle/>
          <a:p>
            <a:pPr marL="571500" indent="-571500">
              <a:buFont typeface="Arial" panose="020B0604020202020204" pitchFamily="34" charset="0"/>
              <a:buChar char="•"/>
            </a:pPr>
            <a:r>
              <a:rPr lang="en-US" b="1" dirty="0">
                <a:latin typeface="ADLaM Display" panose="02010000000000000000" pitchFamily="2" charset="0"/>
                <a:ea typeface="ADLaM Display" panose="02010000000000000000" pitchFamily="2" charset="0"/>
                <a:cs typeface="ADLaM Display" panose="02010000000000000000" pitchFamily="2" charset="0"/>
              </a:rPr>
              <a:t>XGBoost – Grid Search</a:t>
            </a:r>
          </a:p>
        </p:txBody>
      </p:sp>
      <p:sp>
        <p:nvSpPr>
          <p:cNvPr id="7" name="TextBox 6">
            <a:extLst>
              <a:ext uri="{FF2B5EF4-FFF2-40B4-BE49-F238E27FC236}">
                <a16:creationId xmlns:a16="http://schemas.microsoft.com/office/drawing/2014/main" id="{DE6218AC-6A57-0ADF-2F50-6892700D6AAA}"/>
              </a:ext>
            </a:extLst>
          </p:cNvPr>
          <p:cNvSpPr txBox="1"/>
          <p:nvPr/>
        </p:nvSpPr>
        <p:spPr>
          <a:xfrm>
            <a:off x="6394580" y="2539575"/>
            <a:ext cx="5638800" cy="2031325"/>
          </a:xfrm>
          <a:prstGeom prst="rect">
            <a:avLst/>
          </a:prstGeom>
          <a:noFill/>
        </p:spPr>
        <p:txBody>
          <a:bodyPr wrap="square">
            <a:spAutoFit/>
          </a:bodyPr>
          <a:lstStyle/>
          <a:p>
            <a:r>
              <a:rPr lang="en-US" b="1" i="1" dirty="0">
                <a:latin typeface="Times New Roman" panose="02020603050405020304" pitchFamily="18" charset="0"/>
                <a:cs typeface="Times New Roman" panose="02020603050405020304" pitchFamily="18" charset="0"/>
              </a:rPr>
              <a:t>The f</a:t>
            </a:r>
            <a:r>
              <a:rPr lang="en-US" sz="1800" b="1" i="1" dirty="0">
                <a:latin typeface="Times New Roman" panose="02020603050405020304" pitchFamily="18" charset="0"/>
                <a:cs typeface="Times New Roman" panose="02020603050405020304" pitchFamily="18" charset="0"/>
              </a:rPr>
              <a:t>ollowing parameters are used for the best result</a:t>
            </a:r>
          </a:p>
          <a:p>
            <a:endParaRPr lang="en-US" sz="1800" b="1" i="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Number of trees: 50, 100, and 300</a:t>
            </a:r>
          </a:p>
          <a:p>
            <a:pPr marL="285750" indent="-285750">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Learning Rate: 0.01, 0.1</a:t>
            </a:r>
          </a:p>
          <a:p>
            <a:pPr marL="285750" indent="-285750">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Percentage of observations used in each tree: 50%, 80%</a:t>
            </a:r>
          </a:p>
          <a:p>
            <a:pPr marL="285750" indent="-285750">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Percentage of features used in each tree: 50%, 100%</a:t>
            </a:r>
          </a:p>
          <a:p>
            <a:pPr marL="285750" indent="-285750">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Weight of default observations: 1, 5, 10The following</a:t>
            </a:r>
          </a:p>
        </p:txBody>
      </p:sp>
    </p:spTree>
    <p:extLst>
      <p:ext uri="{BB962C8B-B14F-4D97-AF65-F5344CB8AC3E}">
        <p14:creationId xmlns:p14="http://schemas.microsoft.com/office/powerpoint/2010/main" val="5197504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a:extLst>
              <a:ext uri="{FF2B5EF4-FFF2-40B4-BE49-F238E27FC236}">
                <a16:creationId xmlns:a16="http://schemas.microsoft.com/office/drawing/2014/main" id="{A8C46101-898F-F81C-2A67-868F108649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995" y="2575249"/>
            <a:ext cx="5278405" cy="3905737"/>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image">
            <a:extLst>
              <a:ext uri="{FF2B5EF4-FFF2-40B4-BE49-F238E27FC236}">
                <a16:creationId xmlns:a16="http://schemas.microsoft.com/office/drawing/2014/main" id="{A892F1DE-7264-E82F-094D-C03C6426D1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63575" y="2575249"/>
            <a:ext cx="5278405" cy="384858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Logo&#10;&#10;Description automatically generated">
            <a:extLst>
              <a:ext uri="{FF2B5EF4-FFF2-40B4-BE49-F238E27FC236}">
                <a16:creationId xmlns:a16="http://schemas.microsoft.com/office/drawing/2014/main" id="{A7D907C9-BFED-DA41-6D9B-AD766F5906C6}"/>
              </a:ext>
            </a:extLst>
          </p:cNvPr>
          <p:cNvPicPr>
            <a:picLocks noChangeAspect="1" noChangeArrowheads="1"/>
          </p:cNvPicPr>
          <p:nvPr/>
        </p:nvPicPr>
        <p:blipFill>
          <a:blip r:embed="rId4">
            <a:alphaModFix amt="5000"/>
            <a:extLst>
              <a:ext uri="{28A0092B-C50C-407E-A947-70E740481C1C}">
                <a14:useLocalDpi xmlns:a14="http://schemas.microsoft.com/office/drawing/2010/main" val="0"/>
              </a:ext>
            </a:extLst>
          </a:blip>
          <a:srcRect/>
          <a:stretch>
            <a:fillRect/>
          </a:stretch>
        </p:blipFill>
        <p:spPr bwMode="auto">
          <a:xfrm>
            <a:off x="4285861" y="1618861"/>
            <a:ext cx="3620278" cy="3620278"/>
          </a:xfrm>
          <a:prstGeom prst="rect">
            <a:avLst/>
          </a:prstGeom>
          <a:noFill/>
          <a:extLst>
            <a:ext uri="{909E8E84-426E-40DD-AFC4-6F175D3DCCD1}">
              <a14:hiddenFill xmlns:a14="http://schemas.microsoft.com/office/drawing/2010/main">
                <a:solidFill>
                  <a:srgbClr val="FFFFFF"/>
                </a:solidFill>
              </a14:hiddenFill>
            </a:ext>
          </a:extLst>
        </p:spPr>
      </p:pic>
      <p:sp>
        <p:nvSpPr>
          <p:cNvPr id="3" name="Title 2">
            <a:extLst>
              <a:ext uri="{FF2B5EF4-FFF2-40B4-BE49-F238E27FC236}">
                <a16:creationId xmlns:a16="http://schemas.microsoft.com/office/drawing/2014/main" id="{6FC6EEE0-3A89-B757-9D31-73B8A4FA1162}"/>
              </a:ext>
            </a:extLst>
          </p:cNvPr>
          <p:cNvSpPr>
            <a:spLocks noGrp="1"/>
          </p:cNvSpPr>
          <p:nvPr>
            <p:ph type="title"/>
          </p:nvPr>
        </p:nvSpPr>
        <p:spPr>
          <a:xfrm>
            <a:off x="838200" y="389112"/>
            <a:ext cx="10515600" cy="1325563"/>
          </a:xfrm>
        </p:spPr>
        <p:txBody>
          <a:bodyPr/>
          <a:lstStyle/>
          <a:p>
            <a:pPr marL="571500" indent="-571500">
              <a:buFont typeface="Arial" panose="020B0604020202020204" pitchFamily="34" charset="0"/>
              <a:buChar char="•"/>
            </a:pPr>
            <a:r>
              <a:rPr lang="en-US" b="1" dirty="0">
                <a:latin typeface="ADLaM Display" panose="02010000000000000000" pitchFamily="2" charset="0"/>
                <a:ea typeface="ADLaM Display" panose="02010000000000000000" pitchFamily="2" charset="0"/>
                <a:cs typeface="ADLaM Display" panose="02010000000000000000" pitchFamily="2" charset="0"/>
              </a:rPr>
              <a:t>XGBoost – Grid Search</a:t>
            </a:r>
            <a:endParaRPr lang="en-US" b="1" dirty="0"/>
          </a:p>
        </p:txBody>
      </p:sp>
      <p:sp>
        <p:nvSpPr>
          <p:cNvPr id="2" name="TextBox 1">
            <a:extLst>
              <a:ext uri="{FF2B5EF4-FFF2-40B4-BE49-F238E27FC236}">
                <a16:creationId xmlns:a16="http://schemas.microsoft.com/office/drawing/2014/main" id="{CC697C2C-E4C3-01D6-7B36-2D3C332CAABB}"/>
              </a:ext>
            </a:extLst>
          </p:cNvPr>
          <p:cNvSpPr txBox="1"/>
          <p:nvPr/>
        </p:nvSpPr>
        <p:spPr>
          <a:xfrm>
            <a:off x="440094" y="1810490"/>
            <a:ext cx="10820400"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The XGBoost model achieves the highest AUC value when trained on the 'Train' sample and evaluated on the 'Test 2' sample, making it the optimal choice.</a:t>
            </a:r>
          </a:p>
        </p:txBody>
      </p:sp>
    </p:spTree>
    <p:extLst>
      <p:ext uri="{BB962C8B-B14F-4D97-AF65-F5344CB8AC3E}">
        <p14:creationId xmlns:p14="http://schemas.microsoft.com/office/powerpoint/2010/main" val="27475788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a:extLst>
              <a:ext uri="{FF2B5EF4-FFF2-40B4-BE49-F238E27FC236}">
                <a16:creationId xmlns:a16="http://schemas.microsoft.com/office/drawing/2014/main" id="{F0A9D8F1-B85A-356A-442E-3DECD71721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4886" y="1791964"/>
            <a:ext cx="3990975" cy="2695575"/>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a:extLst>
              <a:ext uri="{FF2B5EF4-FFF2-40B4-BE49-F238E27FC236}">
                <a16:creationId xmlns:a16="http://schemas.microsoft.com/office/drawing/2014/main" id="{195ABBE5-EBE4-6C0F-8F1D-B8031F74F6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05738" y="1992961"/>
            <a:ext cx="4572000" cy="3620278"/>
          </a:xfrm>
          <a:prstGeom prst="rect">
            <a:avLst/>
          </a:prstGeom>
          <a:noFill/>
          <a:extLst>
            <a:ext uri="{909E8E84-426E-40DD-AFC4-6F175D3DCCD1}">
              <a14:hiddenFill xmlns:a14="http://schemas.microsoft.com/office/drawing/2010/main">
                <a:solidFill>
                  <a:srgbClr val="FFFFFF"/>
                </a:solidFill>
              </a14:hiddenFill>
            </a:ext>
          </a:extLst>
        </p:spPr>
      </p:pic>
      <p:pic>
        <p:nvPicPr>
          <p:cNvPr id="9222" name="Picture 6">
            <a:extLst>
              <a:ext uri="{FF2B5EF4-FFF2-40B4-BE49-F238E27FC236}">
                <a16:creationId xmlns:a16="http://schemas.microsoft.com/office/drawing/2014/main" id="{DCF86F7B-C1A1-773F-1B6E-F2FA40311AB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77738" y="1992961"/>
            <a:ext cx="2714625" cy="350277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Logo&#10;&#10;Description automatically generated">
            <a:extLst>
              <a:ext uri="{FF2B5EF4-FFF2-40B4-BE49-F238E27FC236}">
                <a16:creationId xmlns:a16="http://schemas.microsoft.com/office/drawing/2014/main" id="{82E82075-18C1-B3A5-2CE0-1AA8B395D49A}"/>
              </a:ext>
            </a:extLst>
          </p:cNvPr>
          <p:cNvPicPr>
            <a:picLocks noChangeAspect="1" noChangeArrowheads="1"/>
          </p:cNvPicPr>
          <p:nvPr/>
        </p:nvPicPr>
        <p:blipFill>
          <a:blip r:embed="rId5">
            <a:alphaModFix amt="5000"/>
            <a:extLst>
              <a:ext uri="{28A0092B-C50C-407E-A947-70E740481C1C}">
                <a14:useLocalDpi xmlns:a14="http://schemas.microsoft.com/office/drawing/2010/main" val="0"/>
              </a:ext>
            </a:extLst>
          </a:blip>
          <a:srcRect/>
          <a:stretch>
            <a:fillRect/>
          </a:stretch>
        </p:blipFill>
        <p:spPr bwMode="auto">
          <a:xfrm>
            <a:off x="4285861" y="1618861"/>
            <a:ext cx="3620278" cy="362027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176CAB61-0B57-E3F3-8045-F96D82A6E2B4}"/>
              </a:ext>
            </a:extLst>
          </p:cNvPr>
          <p:cNvSpPr>
            <a:spLocks noGrp="1"/>
          </p:cNvSpPr>
          <p:nvPr>
            <p:ph type="title"/>
          </p:nvPr>
        </p:nvSpPr>
        <p:spPr/>
        <p:txBody>
          <a:bodyPr/>
          <a:lstStyle/>
          <a:p>
            <a:pPr marL="571500" indent="-571500">
              <a:buFont typeface="Arial" panose="020B0604020202020204" pitchFamily="34" charset="0"/>
              <a:buChar char="•"/>
            </a:pPr>
            <a:r>
              <a:rPr lang="en-US" b="1" dirty="0">
                <a:latin typeface="ADLaM Display" panose="02010000000000000000" pitchFamily="2" charset="0"/>
                <a:ea typeface="ADLaM Display" panose="02010000000000000000" pitchFamily="2" charset="0"/>
                <a:cs typeface="ADLaM Display" panose="02010000000000000000" pitchFamily="2" charset="0"/>
              </a:rPr>
              <a:t>XGBoost – Final Model</a:t>
            </a:r>
          </a:p>
        </p:txBody>
      </p:sp>
      <p:pic>
        <p:nvPicPr>
          <p:cNvPr id="4" name="table">
            <a:extLst>
              <a:ext uri="{FF2B5EF4-FFF2-40B4-BE49-F238E27FC236}">
                <a16:creationId xmlns:a16="http://schemas.microsoft.com/office/drawing/2014/main" id="{2C19C4FA-6106-2CA9-3FE8-F48290D9D077}"/>
              </a:ext>
            </a:extLst>
          </p:cNvPr>
          <p:cNvPicPr>
            <a:picLocks noChangeAspect="1"/>
          </p:cNvPicPr>
          <p:nvPr/>
        </p:nvPicPr>
        <p:blipFill>
          <a:blip r:embed="rId6"/>
          <a:stretch>
            <a:fillRect/>
          </a:stretch>
        </p:blipFill>
        <p:spPr>
          <a:xfrm>
            <a:off x="583322" y="5007740"/>
            <a:ext cx="3414102" cy="1097280"/>
          </a:xfrm>
          <a:prstGeom prst="rect">
            <a:avLst/>
          </a:prstGeom>
        </p:spPr>
      </p:pic>
    </p:spTree>
    <p:extLst>
      <p:ext uri="{BB962C8B-B14F-4D97-AF65-F5344CB8AC3E}">
        <p14:creationId xmlns:p14="http://schemas.microsoft.com/office/powerpoint/2010/main" val="33070016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a:extLst>
              <a:ext uri="{FF2B5EF4-FFF2-40B4-BE49-F238E27FC236}">
                <a16:creationId xmlns:a16="http://schemas.microsoft.com/office/drawing/2014/main" id="{B4EF8114-3B46-657E-259B-D5438AC0DC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4102" y="1690688"/>
            <a:ext cx="9544050" cy="505291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Logo&#10;&#10;Description automatically generated">
            <a:extLst>
              <a:ext uri="{FF2B5EF4-FFF2-40B4-BE49-F238E27FC236}">
                <a16:creationId xmlns:a16="http://schemas.microsoft.com/office/drawing/2014/main" id="{13A4796F-5F78-9348-6FF8-3E388C17508A}"/>
              </a:ext>
            </a:extLst>
          </p:cNvPr>
          <p:cNvPicPr>
            <a:picLocks noChangeAspect="1" noChangeArrowheads="1"/>
          </p:cNvPicPr>
          <p:nvPr/>
        </p:nvPicPr>
        <p:blipFill>
          <a:blip r:embed="rId3">
            <a:alphaModFix amt="5000"/>
            <a:extLst>
              <a:ext uri="{28A0092B-C50C-407E-A947-70E740481C1C}">
                <a14:useLocalDpi xmlns:a14="http://schemas.microsoft.com/office/drawing/2010/main" val="0"/>
              </a:ext>
            </a:extLst>
          </a:blip>
          <a:srcRect/>
          <a:stretch>
            <a:fillRect/>
          </a:stretch>
        </p:blipFill>
        <p:spPr bwMode="auto">
          <a:xfrm>
            <a:off x="4285861" y="1618861"/>
            <a:ext cx="3620278" cy="362027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DEA67BAB-FC55-6C1F-F7B8-30A6006CF54C}"/>
              </a:ext>
            </a:extLst>
          </p:cNvPr>
          <p:cNvSpPr>
            <a:spLocks noGrp="1"/>
          </p:cNvSpPr>
          <p:nvPr>
            <p:ph type="title"/>
          </p:nvPr>
        </p:nvSpPr>
        <p:spPr/>
        <p:txBody>
          <a:bodyPr/>
          <a:lstStyle/>
          <a:p>
            <a:pPr marL="571500" indent="-571500">
              <a:buFont typeface="Arial" panose="020B0604020202020204" pitchFamily="34" charset="0"/>
              <a:buChar char="•"/>
            </a:pPr>
            <a:r>
              <a:rPr lang="en-US" b="1" dirty="0">
                <a:latin typeface="ADLaM Display" panose="02010000000000000000" pitchFamily="2" charset="0"/>
                <a:ea typeface="ADLaM Display" panose="02010000000000000000" pitchFamily="2" charset="0"/>
                <a:cs typeface="ADLaM Display" panose="02010000000000000000" pitchFamily="2" charset="0"/>
              </a:rPr>
              <a:t>XGBoost – SHAP analysis</a:t>
            </a:r>
          </a:p>
        </p:txBody>
      </p:sp>
    </p:spTree>
    <p:extLst>
      <p:ext uri="{BB962C8B-B14F-4D97-AF65-F5344CB8AC3E}">
        <p14:creationId xmlns:p14="http://schemas.microsoft.com/office/powerpoint/2010/main" val="37052397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a:extLst>
              <a:ext uri="{FF2B5EF4-FFF2-40B4-BE49-F238E27FC236}">
                <a16:creationId xmlns:a16="http://schemas.microsoft.com/office/drawing/2014/main" id="{43A98D20-A9E1-6D13-89D1-9617F6286D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4987" y="1847461"/>
            <a:ext cx="8582025" cy="462059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Logo&#10;&#10;Description automatically generated">
            <a:extLst>
              <a:ext uri="{FF2B5EF4-FFF2-40B4-BE49-F238E27FC236}">
                <a16:creationId xmlns:a16="http://schemas.microsoft.com/office/drawing/2014/main" id="{435B651C-203E-9972-FDF2-D5F96BBB5045}"/>
              </a:ext>
            </a:extLst>
          </p:cNvPr>
          <p:cNvPicPr>
            <a:picLocks noChangeAspect="1" noChangeArrowheads="1"/>
          </p:cNvPicPr>
          <p:nvPr/>
        </p:nvPicPr>
        <p:blipFill>
          <a:blip r:embed="rId3">
            <a:alphaModFix amt="5000"/>
            <a:extLst>
              <a:ext uri="{28A0092B-C50C-407E-A947-70E740481C1C}">
                <a14:useLocalDpi xmlns:a14="http://schemas.microsoft.com/office/drawing/2010/main" val="0"/>
              </a:ext>
            </a:extLst>
          </a:blip>
          <a:srcRect/>
          <a:stretch>
            <a:fillRect/>
          </a:stretch>
        </p:blipFill>
        <p:spPr bwMode="auto">
          <a:xfrm>
            <a:off x="4285861" y="1618861"/>
            <a:ext cx="3620278" cy="362027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1A7399D8-016A-4A2A-E77F-1DD3E0D0D1EF}"/>
              </a:ext>
            </a:extLst>
          </p:cNvPr>
          <p:cNvSpPr>
            <a:spLocks noGrp="1"/>
          </p:cNvSpPr>
          <p:nvPr>
            <p:ph type="title"/>
          </p:nvPr>
        </p:nvSpPr>
        <p:spPr/>
        <p:txBody>
          <a:bodyPr/>
          <a:lstStyle/>
          <a:p>
            <a:pPr marL="571500" indent="-571500">
              <a:buFont typeface="Arial" panose="020B0604020202020204" pitchFamily="34" charset="0"/>
              <a:buChar char="•"/>
            </a:pPr>
            <a:r>
              <a:rPr lang="en-US" b="1" dirty="0">
                <a:latin typeface="ADLaM Display" panose="02010000000000000000" pitchFamily="2" charset="0"/>
                <a:ea typeface="ADLaM Display" panose="02010000000000000000" pitchFamily="2" charset="0"/>
                <a:cs typeface="ADLaM Display" panose="02010000000000000000" pitchFamily="2" charset="0"/>
              </a:rPr>
              <a:t>XGBoost – SHAP analysis</a:t>
            </a:r>
            <a:endParaRPr lang="en-US" b="1" dirty="0"/>
          </a:p>
        </p:txBody>
      </p:sp>
    </p:spTree>
    <p:extLst>
      <p:ext uri="{BB962C8B-B14F-4D97-AF65-F5344CB8AC3E}">
        <p14:creationId xmlns:p14="http://schemas.microsoft.com/office/powerpoint/2010/main" val="35884171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Logo&#10;&#10;Description automatically generated">
            <a:extLst>
              <a:ext uri="{FF2B5EF4-FFF2-40B4-BE49-F238E27FC236}">
                <a16:creationId xmlns:a16="http://schemas.microsoft.com/office/drawing/2014/main" id="{0B46F532-B86D-7492-DA7C-2C1FC8C7A993}"/>
              </a:ext>
            </a:extLst>
          </p:cNvPr>
          <p:cNvPicPr>
            <a:picLocks noChangeAspect="1" noChangeArrowheads="1"/>
          </p:cNvPicPr>
          <p:nvPr/>
        </p:nvPicPr>
        <p:blipFill>
          <a:blip r:embed="rId2">
            <a:alphaModFix amt="5000"/>
            <a:extLst>
              <a:ext uri="{28A0092B-C50C-407E-A947-70E740481C1C}">
                <a14:useLocalDpi xmlns:a14="http://schemas.microsoft.com/office/drawing/2010/main" val="0"/>
              </a:ext>
            </a:extLst>
          </a:blip>
          <a:srcRect/>
          <a:stretch>
            <a:fillRect/>
          </a:stretch>
        </p:blipFill>
        <p:spPr bwMode="auto">
          <a:xfrm>
            <a:off x="5994918" y="1690688"/>
            <a:ext cx="3620278" cy="362027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C32ECE0C-5491-005C-392B-1A122DD45958}"/>
              </a:ext>
            </a:extLst>
          </p:cNvPr>
          <p:cNvSpPr>
            <a:spLocks noGrp="1"/>
          </p:cNvSpPr>
          <p:nvPr>
            <p:ph type="title"/>
          </p:nvPr>
        </p:nvSpPr>
        <p:spPr/>
        <p:txBody>
          <a:bodyPr/>
          <a:lstStyle/>
          <a:p>
            <a:pPr marL="571500" indent="-571500">
              <a:buFont typeface="Arial" panose="020B0604020202020204" pitchFamily="34" charset="0"/>
              <a:buChar char="•"/>
            </a:pPr>
            <a:r>
              <a:rPr lang="en-US" b="1" dirty="0">
                <a:latin typeface="ADLaM Display" panose="02010000000000000000" pitchFamily="2" charset="0"/>
                <a:ea typeface="ADLaM Display" panose="02010000000000000000" pitchFamily="2" charset="0"/>
                <a:cs typeface="ADLaM Display" panose="02010000000000000000" pitchFamily="2" charset="0"/>
              </a:rPr>
              <a:t>Neural Network – Data Processing</a:t>
            </a:r>
          </a:p>
        </p:txBody>
      </p:sp>
      <p:sp>
        <p:nvSpPr>
          <p:cNvPr id="4" name="TextBox 3">
            <a:extLst>
              <a:ext uri="{FF2B5EF4-FFF2-40B4-BE49-F238E27FC236}">
                <a16:creationId xmlns:a16="http://schemas.microsoft.com/office/drawing/2014/main" id="{2F4C6F6B-1B41-1D12-F0C6-5A4A0725665B}"/>
              </a:ext>
            </a:extLst>
          </p:cNvPr>
          <p:cNvSpPr txBox="1"/>
          <p:nvPr/>
        </p:nvSpPr>
        <p:spPr>
          <a:xfrm>
            <a:off x="6048311" y="3002410"/>
            <a:ext cx="6096000" cy="2308324"/>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1. **Outlier Handling**: We removed outliers by retaining data within the 1st and 99th percentiles of the training dataset.</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2. **Normalization**: Data was standardized using Scikit-</a:t>
            </a:r>
            <a:r>
              <a:rPr lang="en-US" dirty="0" err="1">
                <a:latin typeface="Times New Roman" panose="02020603050405020304" pitchFamily="18" charset="0"/>
                <a:cs typeface="Times New Roman" panose="02020603050405020304" pitchFamily="18" charset="0"/>
              </a:rPr>
              <a:t>Learn's</a:t>
            </a:r>
            <a:r>
              <a:rPr lang="en-US" dirty="0">
                <a:latin typeface="Times New Roman" panose="02020603050405020304" pitchFamily="18" charset="0"/>
                <a:cs typeface="Times New Roman" panose="02020603050405020304" pitchFamily="18" charset="0"/>
              </a:rPr>
              <a:t> StandardScaler to maintain uniformity across features.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3. **Handling Missing Values**: Missing data points in X_train were replaced with zeros, ensuring completeness in the dataset.</a:t>
            </a:r>
          </a:p>
        </p:txBody>
      </p:sp>
      <p:pic>
        <p:nvPicPr>
          <p:cNvPr id="13" name="Picture 12" descr="A white background with black text&#10;&#10;Description automatically generated">
            <a:extLst>
              <a:ext uri="{FF2B5EF4-FFF2-40B4-BE49-F238E27FC236}">
                <a16:creationId xmlns:a16="http://schemas.microsoft.com/office/drawing/2014/main" id="{CEAB3863-11CE-8BB0-69D1-88D879210355}"/>
              </a:ext>
            </a:extLst>
          </p:cNvPr>
          <p:cNvPicPr>
            <a:picLocks noChangeAspect="1"/>
          </p:cNvPicPr>
          <p:nvPr/>
        </p:nvPicPr>
        <p:blipFill>
          <a:blip r:embed="rId3"/>
          <a:stretch>
            <a:fillRect/>
          </a:stretch>
        </p:blipFill>
        <p:spPr>
          <a:xfrm>
            <a:off x="47689" y="2096712"/>
            <a:ext cx="5947229" cy="1281122"/>
          </a:xfrm>
          <a:prstGeom prst="rect">
            <a:avLst/>
          </a:prstGeom>
        </p:spPr>
      </p:pic>
      <p:pic>
        <p:nvPicPr>
          <p:cNvPr id="15" name="Picture 14" descr="A screenshot of a computer&#10;&#10;Description automatically generated">
            <a:extLst>
              <a:ext uri="{FF2B5EF4-FFF2-40B4-BE49-F238E27FC236}">
                <a16:creationId xmlns:a16="http://schemas.microsoft.com/office/drawing/2014/main" id="{2475A61B-4BFE-F956-DB43-893E70C33F73}"/>
              </a:ext>
            </a:extLst>
          </p:cNvPr>
          <p:cNvPicPr>
            <a:picLocks noChangeAspect="1"/>
          </p:cNvPicPr>
          <p:nvPr/>
        </p:nvPicPr>
        <p:blipFill>
          <a:blip r:embed="rId4"/>
          <a:stretch>
            <a:fillRect/>
          </a:stretch>
        </p:blipFill>
        <p:spPr>
          <a:xfrm>
            <a:off x="47689" y="3516011"/>
            <a:ext cx="5926586" cy="1281123"/>
          </a:xfrm>
          <a:prstGeom prst="rect">
            <a:avLst/>
          </a:prstGeom>
        </p:spPr>
      </p:pic>
      <p:pic>
        <p:nvPicPr>
          <p:cNvPr id="17" name="Picture 16" descr="A close-up of a white background&#10;&#10;Description automatically generated">
            <a:extLst>
              <a:ext uri="{FF2B5EF4-FFF2-40B4-BE49-F238E27FC236}">
                <a16:creationId xmlns:a16="http://schemas.microsoft.com/office/drawing/2014/main" id="{134141A3-6A78-52B2-1092-3F69F0B7B3B0}"/>
              </a:ext>
            </a:extLst>
          </p:cNvPr>
          <p:cNvPicPr>
            <a:picLocks noChangeAspect="1"/>
          </p:cNvPicPr>
          <p:nvPr/>
        </p:nvPicPr>
        <p:blipFill>
          <a:blip r:embed="rId5"/>
          <a:stretch>
            <a:fillRect/>
          </a:stretch>
        </p:blipFill>
        <p:spPr>
          <a:xfrm>
            <a:off x="468604" y="5059783"/>
            <a:ext cx="5105400" cy="812800"/>
          </a:xfrm>
          <a:prstGeom prst="rect">
            <a:avLst/>
          </a:prstGeom>
        </p:spPr>
      </p:pic>
    </p:spTree>
    <p:extLst>
      <p:ext uri="{BB962C8B-B14F-4D97-AF65-F5344CB8AC3E}">
        <p14:creationId xmlns:p14="http://schemas.microsoft.com/office/powerpoint/2010/main" val="19607387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Logo&#10;&#10;Description automatically generated">
            <a:extLst>
              <a:ext uri="{FF2B5EF4-FFF2-40B4-BE49-F238E27FC236}">
                <a16:creationId xmlns:a16="http://schemas.microsoft.com/office/drawing/2014/main" id="{AD5CA4D5-0BA4-EF6E-F3F7-63454A835F75}"/>
              </a:ext>
            </a:extLst>
          </p:cNvPr>
          <p:cNvPicPr>
            <a:picLocks noChangeAspect="1" noChangeArrowheads="1"/>
          </p:cNvPicPr>
          <p:nvPr/>
        </p:nvPicPr>
        <p:blipFill>
          <a:blip r:embed="rId2">
            <a:alphaModFix amt="5000"/>
            <a:extLst>
              <a:ext uri="{28A0092B-C50C-407E-A947-70E740481C1C}">
                <a14:useLocalDpi xmlns:a14="http://schemas.microsoft.com/office/drawing/2010/main" val="0"/>
              </a:ext>
            </a:extLst>
          </a:blip>
          <a:srcRect/>
          <a:stretch>
            <a:fillRect/>
          </a:stretch>
        </p:blipFill>
        <p:spPr bwMode="auto">
          <a:xfrm>
            <a:off x="4285861" y="1618861"/>
            <a:ext cx="3620278" cy="362027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450A78C3-2B38-4FA5-8CD4-C7AE63FD6029}"/>
              </a:ext>
            </a:extLst>
          </p:cNvPr>
          <p:cNvSpPr>
            <a:spLocks noGrp="1"/>
          </p:cNvSpPr>
          <p:nvPr>
            <p:ph type="title"/>
          </p:nvPr>
        </p:nvSpPr>
        <p:spPr/>
        <p:txBody>
          <a:bodyPr/>
          <a:lstStyle/>
          <a:p>
            <a:pPr marL="571500" indent="-571500">
              <a:buFont typeface="Arial" panose="020B0604020202020204" pitchFamily="34" charset="0"/>
              <a:buChar char="•"/>
            </a:pPr>
            <a:r>
              <a:rPr lang="en-US" b="1" dirty="0">
                <a:latin typeface="ADLaM Display" panose="02010000000000000000" pitchFamily="2" charset="0"/>
                <a:ea typeface="ADLaM Display" panose="02010000000000000000" pitchFamily="2" charset="0"/>
                <a:cs typeface="ADLaM Display" panose="02010000000000000000" pitchFamily="2" charset="0"/>
              </a:rPr>
              <a:t>Neural Network – Grid Search</a:t>
            </a:r>
          </a:p>
        </p:txBody>
      </p:sp>
      <p:pic>
        <p:nvPicPr>
          <p:cNvPr id="4" name="Picture 3" descr="A screenshot of a computer program&#10;&#10;Description automatically generated">
            <a:extLst>
              <a:ext uri="{FF2B5EF4-FFF2-40B4-BE49-F238E27FC236}">
                <a16:creationId xmlns:a16="http://schemas.microsoft.com/office/drawing/2014/main" id="{9D3CD95F-0E69-1030-6D9C-47346D287087}"/>
              </a:ext>
            </a:extLst>
          </p:cNvPr>
          <p:cNvPicPr>
            <a:picLocks noChangeAspect="1"/>
          </p:cNvPicPr>
          <p:nvPr/>
        </p:nvPicPr>
        <p:blipFill>
          <a:blip r:embed="rId3"/>
          <a:stretch>
            <a:fillRect/>
          </a:stretch>
        </p:blipFill>
        <p:spPr>
          <a:xfrm>
            <a:off x="694425" y="1898457"/>
            <a:ext cx="5645726" cy="4734378"/>
          </a:xfrm>
          <a:prstGeom prst="rect">
            <a:avLst/>
          </a:prstGeom>
        </p:spPr>
      </p:pic>
      <p:sp>
        <p:nvSpPr>
          <p:cNvPr id="9" name="TextBox 8">
            <a:extLst>
              <a:ext uri="{FF2B5EF4-FFF2-40B4-BE49-F238E27FC236}">
                <a16:creationId xmlns:a16="http://schemas.microsoft.com/office/drawing/2014/main" id="{AD24F54A-B0F9-0E58-A276-A94E59773A83}"/>
              </a:ext>
            </a:extLst>
          </p:cNvPr>
          <p:cNvSpPr txBox="1"/>
          <p:nvPr/>
        </p:nvSpPr>
        <p:spPr>
          <a:xfrm>
            <a:off x="7075716" y="1965326"/>
            <a:ext cx="4979436" cy="4524315"/>
          </a:xfrm>
          <a:prstGeom prst="rect">
            <a:avLst/>
          </a:prstGeom>
          <a:noFill/>
        </p:spPr>
        <p:txBody>
          <a:bodyPr wrap="square">
            <a:spAutoFit/>
          </a:bodyPr>
          <a:lstStyle/>
          <a:p>
            <a:r>
              <a:rPr lang="en-US" b="0" i="0" dirty="0">
                <a:solidFill>
                  <a:srgbClr val="374151"/>
                </a:solidFill>
                <a:effectLst/>
                <a:latin typeface="Times New Roman" panose="02020603050405020304" pitchFamily="18" charset="0"/>
                <a:cs typeface="Times New Roman" panose="02020603050405020304" pitchFamily="18" charset="0"/>
              </a:rPr>
              <a:t>we demonstrate a crucial step in model development—hyperparameter tuning for neural networks. We utilize Keras and Scikit-</a:t>
            </a:r>
            <a:r>
              <a:rPr lang="en-US" b="0" i="0" dirty="0" err="1">
                <a:solidFill>
                  <a:srgbClr val="374151"/>
                </a:solidFill>
                <a:effectLst/>
                <a:latin typeface="Times New Roman" panose="02020603050405020304" pitchFamily="18" charset="0"/>
                <a:cs typeface="Times New Roman" panose="02020603050405020304" pitchFamily="18" charset="0"/>
              </a:rPr>
              <a:t>Learn's</a:t>
            </a:r>
            <a:r>
              <a:rPr lang="en-US" b="0" i="0" dirty="0">
                <a:solidFill>
                  <a:srgbClr val="374151"/>
                </a:solidFill>
                <a:effectLst/>
                <a:latin typeface="Times New Roman" panose="02020603050405020304" pitchFamily="18" charset="0"/>
                <a:cs typeface="Times New Roman" panose="02020603050405020304" pitchFamily="18" charset="0"/>
              </a:rPr>
              <a:t> GridSearchCV to systematically explore various configurations, including hidden layer count, node numbers, activation functions, dropout rates, and batch sizes. By conducting an exhaustive search for the best hyperparameters, we aim to maximize the ROC AUC score for binary classification. The results are meticulously recorded and saved, allowing us to select the most optimized neural network architecture for enhanced predictive performance. This approach significantly streamlines the model development process and contributes to better decision-making in machine learning.</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272185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a:extLst>
              <a:ext uri="{FF2B5EF4-FFF2-40B4-BE49-F238E27FC236}">
                <a16:creationId xmlns:a16="http://schemas.microsoft.com/office/drawing/2014/main" id="{F67FFA7C-83AF-F066-4C29-4F3C2B2F41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2071" y="2406650"/>
            <a:ext cx="5248275" cy="4086225"/>
          </a:xfrm>
          <a:prstGeom prst="rect">
            <a:avLst/>
          </a:prstGeom>
          <a:noFill/>
          <a:extLst>
            <a:ext uri="{909E8E84-426E-40DD-AFC4-6F175D3DCCD1}">
              <a14:hiddenFill xmlns:a14="http://schemas.microsoft.com/office/drawing/2010/main">
                <a:solidFill>
                  <a:srgbClr val="FFFFFF"/>
                </a:solidFill>
              </a14:hiddenFill>
            </a:ext>
          </a:extLst>
        </p:spPr>
      </p:pic>
      <p:pic>
        <p:nvPicPr>
          <p:cNvPr id="14340" name="Picture 4">
            <a:extLst>
              <a:ext uri="{FF2B5EF4-FFF2-40B4-BE49-F238E27FC236}">
                <a16:creationId xmlns:a16="http://schemas.microsoft.com/office/drawing/2014/main" id="{47970D20-FC8B-3C66-9ADE-C029A13292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15004" y="2459037"/>
            <a:ext cx="5114925" cy="398145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Logo&#10;&#10;Description automatically generated">
            <a:extLst>
              <a:ext uri="{FF2B5EF4-FFF2-40B4-BE49-F238E27FC236}">
                <a16:creationId xmlns:a16="http://schemas.microsoft.com/office/drawing/2014/main" id="{CB54D093-B76B-306A-0CEF-0227BBB3EF94}"/>
              </a:ext>
            </a:extLst>
          </p:cNvPr>
          <p:cNvPicPr>
            <a:picLocks noChangeAspect="1" noChangeArrowheads="1"/>
          </p:cNvPicPr>
          <p:nvPr/>
        </p:nvPicPr>
        <p:blipFill>
          <a:blip r:embed="rId4">
            <a:alphaModFix amt="5000"/>
            <a:extLst>
              <a:ext uri="{28A0092B-C50C-407E-A947-70E740481C1C}">
                <a14:useLocalDpi xmlns:a14="http://schemas.microsoft.com/office/drawing/2010/main" val="0"/>
              </a:ext>
            </a:extLst>
          </a:blip>
          <a:srcRect/>
          <a:stretch>
            <a:fillRect/>
          </a:stretch>
        </p:blipFill>
        <p:spPr bwMode="auto">
          <a:xfrm>
            <a:off x="4285861" y="1618861"/>
            <a:ext cx="3620278" cy="362027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A7370541-7435-BCAA-D69A-14575860E675}"/>
              </a:ext>
            </a:extLst>
          </p:cNvPr>
          <p:cNvSpPr>
            <a:spLocks noGrp="1"/>
          </p:cNvSpPr>
          <p:nvPr>
            <p:ph type="title"/>
          </p:nvPr>
        </p:nvSpPr>
        <p:spPr/>
        <p:txBody>
          <a:bodyPr/>
          <a:lstStyle/>
          <a:p>
            <a:pPr marL="571500" indent="-571500">
              <a:buFont typeface="Arial" panose="020B0604020202020204" pitchFamily="34" charset="0"/>
              <a:buChar char="•"/>
            </a:pPr>
            <a:r>
              <a:rPr lang="en-US" b="1" dirty="0">
                <a:latin typeface="ADLaM Display" panose="02010000000000000000" pitchFamily="2" charset="0"/>
                <a:ea typeface="ADLaM Display" panose="02010000000000000000" pitchFamily="2" charset="0"/>
                <a:cs typeface="ADLaM Display" panose="02010000000000000000" pitchFamily="2" charset="0"/>
              </a:rPr>
              <a:t>Neural Network – Grid Search</a:t>
            </a:r>
            <a:endParaRPr lang="en-US" b="1" dirty="0"/>
          </a:p>
        </p:txBody>
      </p:sp>
      <p:sp>
        <p:nvSpPr>
          <p:cNvPr id="3" name="TextBox 2">
            <a:extLst>
              <a:ext uri="{FF2B5EF4-FFF2-40B4-BE49-F238E27FC236}">
                <a16:creationId xmlns:a16="http://schemas.microsoft.com/office/drawing/2014/main" id="{D9B2F289-6A95-85A4-8D8C-CA0B733D85D2}"/>
              </a:ext>
            </a:extLst>
          </p:cNvPr>
          <p:cNvSpPr txBox="1"/>
          <p:nvPr/>
        </p:nvSpPr>
        <p:spPr>
          <a:xfrm>
            <a:off x="253024" y="1690688"/>
            <a:ext cx="11114643" cy="369332"/>
          </a:xfrm>
          <a:prstGeom prst="rect">
            <a:avLst/>
          </a:prstGeom>
          <a:noFill/>
        </p:spPr>
        <p:txBody>
          <a:bodyPr wrap="square" rtlCol="0">
            <a:spAutoFit/>
          </a:bodyPr>
          <a:lstStyle/>
          <a:p>
            <a:r>
              <a:rPr lang="en-US" dirty="0"/>
              <a:t>Train sample vs test 2 sample gives the highest AUC value. Thus, selecting it gives the best Neural Network model </a:t>
            </a:r>
          </a:p>
        </p:txBody>
      </p:sp>
    </p:spTree>
    <p:extLst>
      <p:ext uri="{BB962C8B-B14F-4D97-AF65-F5344CB8AC3E}">
        <p14:creationId xmlns:p14="http://schemas.microsoft.com/office/powerpoint/2010/main" val="4692594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Logo&#10;&#10;Description automatically generated">
            <a:extLst>
              <a:ext uri="{FF2B5EF4-FFF2-40B4-BE49-F238E27FC236}">
                <a16:creationId xmlns:a16="http://schemas.microsoft.com/office/drawing/2014/main" id="{CBF6EB14-071D-9451-42D1-19438E5A3B3B}"/>
              </a:ext>
            </a:extLst>
          </p:cNvPr>
          <p:cNvPicPr>
            <a:picLocks noChangeAspect="1" noChangeArrowheads="1"/>
          </p:cNvPicPr>
          <p:nvPr/>
        </p:nvPicPr>
        <p:blipFill>
          <a:blip r:embed="rId2">
            <a:alphaModFix amt="5000"/>
            <a:extLst>
              <a:ext uri="{28A0092B-C50C-407E-A947-70E740481C1C}">
                <a14:useLocalDpi xmlns:a14="http://schemas.microsoft.com/office/drawing/2010/main" val="0"/>
              </a:ext>
            </a:extLst>
          </a:blip>
          <a:srcRect/>
          <a:stretch>
            <a:fillRect/>
          </a:stretch>
        </p:blipFill>
        <p:spPr bwMode="auto">
          <a:xfrm>
            <a:off x="4285861" y="1618861"/>
            <a:ext cx="3620278" cy="3620278"/>
          </a:xfrm>
          <a:prstGeom prst="rect">
            <a:avLst/>
          </a:prstGeom>
          <a:noFill/>
          <a:extLst>
            <a:ext uri="{909E8E84-426E-40DD-AFC4-6F175D3DCCD1}">
              <a14:hiddenFill xmlns:a14="http://schemas.microsoft.com/office/drawing/2010/main">
                <a:solidFill>
                  <a:srgbClr val="FFFFFF"/>
                </a:solidFill>
              </a14:hiddenFill>
            </a:ext>
          </a:extLst>
        </p:spPr>
      </p:pic>
      <p:pic>
        <p:nvPicPr>
          <p:cNvPr id="2" name="table">
            <a:extLst>
              <a:ext uri="{FF2B5EF4-FFF2-40B4-BE49-F238E27FC236}">
                <a16:creationId xmlns:a16="http://schemas.microsoft.com/office/drawing/2014/main" id="{F14E96F3-2E50-9A59-F1EB-FA55EB3C85F7}"/>
              </a:ext>
            </a:extLst>
          </p:cNvPr>
          <p:cNvPicPr>
            <a:picLocks noChangeAspect="1"/>
          </p:cNvPicPr>
          <p:nvPr/>
        </p:nvPicPr>
        <p:blipFill>
          <a:blip r:embed="rId3"/>
          <a:stretch>
            <a:fillRect/>
          </a:stretch>
        </p:blipFill>
        <p:spPr>
          <a:xfrm>
            <a:off x="1225872" y="3122956"/>
            <a:ext cx="3414102" cy="1097280"/>
          </a:xfrm>
          <a:prstGeom prst="rect">
            <a:avLst/>
          </a:prstGeom>
        </p:spPr>
      </p:pic>
      <p:sp>
        <p:nvSpPr>
          <p:cNvPr id="3" name="Title 2">
            <a:extLst>
              <a:ext uri="{FF2B5EF4-FFF2-40B4-BE49-F238E27FC236}">
                <a16:creationId xmlns:a16="http://schemas.microsoft.com/office/drawing/2014/main" id="{31E8A05C-011A-D7A4-C2A1-BA15F43AE829}"/>
              </a:ext>
            </a:extLst>
          </p:cNvPr>
          <p:cNvSpPr>
            <a:spLocks noGrp="1"/>
          </p:cNvSpPr>
          <p:nvPr>
            <p:ph type="title"/>
          </p:nvPr>
        </p:nvSpPr>
        <p:spPr/>
        <p:txBody>
          <a:bodyPr/>
          <a:lstStyle/>
          <a:p>
            <a:pPr marL="571500" indent="-571500">
              <a:buFont typeface="Arial" panose="020B0604020202020204" pitchFamily="34" charset="0"/>
              <a:buChar char="•"/>
            </a:pPr>
            <a:r>
              <a:rPr lang="en-US" b="1" dirty="0">
                <a:latin typeface="ADLaM Display" panose="02010000000000000000" pitchFamily="2" charset="0"/>
                <a:ea typeface="ADLaM Display" panose="02010000000000000000" pitchFamily="2" charset="0"/>
                <a:cs typeface="ADLaM Display" panose="02010000000000000000" pitchFamily="2" charset="0"/>
              </a:rPr>
              <a:t>Final Model - </a:t>
            </a:r>
            <a:r>
              <a:rPr lang="en-US" b="1" dirty="0">
                <a:highlight>
                  <a:srgbClr val="FFFF00"/>
                </a:highlight>
                <a:latin typeface="ADLaM Display" panose="02010000000000000000" pitchFamily="2" charset="0"/>
                <a:ea typeface="ADLaM Display" panose="02010000000000000000" pitchFamily="2" charset="0"/>
                <a:cs typeface="ADLaM Display" panose="02010000000000000000" pitchFamily="2" charset="0"/>
              </a:rPr>
              <a:t>XGBoost</a:t>
            </a:r>
          </a:p>
        </p:txBody>
      </p:sp>
      <p:pic>
        <p:nvPicPr>
          <p:cNvPr id="6" name="Picture 5" descr="A screen shot of a computer code&#10;&#10;Description automatically generated">
            <a:extLst>
              <a:ext uri="{FF2B5EF4-FFF2-40B4-BE49-F238E27FC236}">
                <a16:creationId xmlns:a16="http://schemas.microsoft.com/office/drawing/2014/main" id="{7A921E02-2AB5-CB2F-BDDB-068622B8E6F1}"/>
              </a:ext>
            </a:extLst>
          </p:cNvPr>
          <p:cNvPicPr>
            <a:picLocks noChangeAspect="1"/>
          </p:cNvPicPr>
          <p:nvPr/>
        </p:nvPicPr>
        <p:blipFill>
          <a:blip r:embed="rId4"/>
          <a:stretch>
            <a:fillRect/>
          </a:stretch>
        </p:blipFill>
        <p:spPr>
          <a:xfrm>
            <a:off x="5033442" y="1440316"/>
            <a:ext cx="6606108" cy="5228298"/>
          </a:xfrm>
          <a:prstGeom prst="rect">
            <a:avLst/>
          </a:prstGeom>
        </p:spPr>
      </p:pic>
    </p:spTree>
    <p:extLst>
      <p:ext uri="{BB962C8B-B14F-4D97-AF65-F5344CB8AC3E}">
        <p14:creationId xmlns:p14="http://schemas.microsoft.com/office/powerpoint/2010/main" val="26734783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C4292E1-7E8F-3DA9-D9AA-2A54C4C449FE}"/>
              </a:ext>
            </a:extLst>
          </p:cNvPr>
          <p:cNvSpPr/>
          <p:nvPr/>
        </p:nvSpPr>
        <p:spPr>
          <a:xfrm>
            <a:off x="939283" y="4077478"/>
            <a:ext cx="6966856" cy="429208"/>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84BA689E-D3EF-77BF-578D-AB2E40374BA9}"/>
              </a:ext>
            </a:extLst>
          </p:cNvPr>
          <p:cNvSpPr/>
          <p:nvPr/>
        </p:nvSpPr>
        <p:spPr>
          <a:xfrm>
            <a:off x="939283" y="3247053"/>
            <a:ext cx="6966856" cy="429208"/>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2" descr="Logo&#10;&#10;Description automatically generated">
            <a:extLst>
              <a:ext uri="{FF2B5EF4-FFF2-40B4-BE49-F238E27FC236}">
                <a16:creationId xmlns:a16="http://schemas.microsoft.com/office/drawing/2014/main" id="{D5A5EE60-AE81-D20B-CEFC-B189BF48385E}"/>
              </a:ext>
            </a:extLst>
          </p:cNvPr>
          <p:cNvPicPr>
            <a:picLocks noChangeAspect="1" noChangeArrowheads="1"/>
          </p:cNvPicPr>
          <p:nvPr/>
        </p:nvPicPr>
        <p:blipFill>
          <a:blip r:embed="rId2">
            <a:alphaModFix amt="5000"/>
            <a:extLst>
              <a:ext uri="{28A0092B-C50C-407E-A947-70E740481C1C}">
                <a14:useLocalDpi xmlns:a14="http://schemas.microsoft.com/office/drawing/2010/main" val="0"/>
              </a:ext>
            </a:extLst>
          </a:blip>
          <a:srcRect/>
          <a:stretch>
            <a:fillRect/>
          </a:stretch>
        </p:blipFill>
        <p:spPr bwMode="auto">
          <a:xfrm>
            <a:off x="4285861" y="1618861"/>
            <a:ext cx="3620278" cy="362027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B4F9BB40-ECEF-152C-AFA6-988B8DD0FA25}"/>
              </a:ext>
            </a:extLst>
          </p:cNvPr>
          <p:cNvSpPr>
            <a:spLocks noGrp="1"/>
          </p:cNvSpPr>
          <p:nvPr>
            <p:ph type="title"/>
          </p:nvPr>
        </p:nvSpPr>
        <p:spPr/>
        <p:txBody>
          <a:bodyPr/>
          <a:lstStyle/>
          <a:p>
            <a:pPr marL="571500" indent="-571500">
              <a:buFont typeface="Arial" panose="020B0604020202020204" pitchFamily="34" charset="0"/>
              <a:buChar char="•"/>
            </a:pPr>
            <a:r>
              <a:rPr lang="en-US" b="1" dirty="0">
                <a:latin typeface="ADLaM Display" panose="02010000000000000000" pitchFamily="2" charset="0"/>
                <a:ea typeface="ADLaM Display" panose="02010000000000000000" pitchFamily="2" charset="0"/>
                <a:cs typeface="ADLaM Display" panose="02010000000000000000" pitchFamily="2" charset="0"/>
              </a:rPr>
              <a:t>STRATEGY</a:t>
            </a:r>
          </a:p>
        </p:txBody>
      </p:sp>
      <p:pic>
        <p:nvPicPr>
          <p:cNvPr id="4" name="table">
            <a:extLst>
              <a:ext uri="{FF2B5EF4-FFF2-40B4-BE49-F238E27FC236}">
                <a16:creationId xmlns:a16="http://schemas.microsoft.com/office/drawing/2014/main" id="{E4CBC676-91D7-8C05-ED6B-48DB15FBC805}"/>
              </a:ext>
            </a:extLst>
          </p:cNvPr>
          <p:cNvPicPr>
            <a:picLocks noChangeAspect="1"/>
          </p:cNvPicPr>
          <p:nvPr/>
        </p:nvPicPr>
        <p:blipFill>
          <a:blip r:embed="rId3"/>
          <a:stretch>
            <a:fillRect/>
          </a:stretch>
        </p:blipFill>
        <p:spPr>
          <a:xfrm>
            <a:off x="967275" y="1996751"/>
            <a:ext cx="6966856" cy="4238171"/>
          </a:xfrm>
          <a:prstGeom prst="rect">
            <a:avLst/>
          </a:prstGeom>
        </p:spPr>
      </p:pic>
      <p:sp>
        <p:nvSpPr>
          <p:cNvPr id="9" name="Arrow: Right 8">
            <a:extLst>
              <a:ext uri="{FF2B5EF4-FFF2-40B4-BE49-F238E27FC236}">
                <a16:creationId xmlns:a16="http://schemas.microsoft.com/office/drawing/2014/main" id="{F4BDCA22-3E31-B756-E511-2A07CF5F459E}"/>
              </a:ext>
            </a:extLst>
          </p:cNvPr>
          <p:cNvSpPr/>
          <p:nvPr/>
        </p:nvSpPr>
        <p:spPr>
          <a:xfrm>
            <a:off x="8014996" y="3429000"/>
            <a:ext cx="979714" cy="13529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row: Right 9">
            <a:extLst>
              <a:ext uri="{FF2B5EF4-FFF2-40B4-BE49-F238E27FC236}">
                <a16:creationId xmlns:a16="http://schemas.microsoft.com/office/drawing/2014/main" id="{CC51DD2A-5F17-7859-2525-DB3A4B49B250}"/>
              </a:ext>
            </a:extLst>
          </p:cNvPr>
          <p:cNvSpPr/>
          <p:nvPr/>
        </p:nvSpPr>
        <p:spPr>
          <a:xfrm>
            <a:off x="8014996" y="4292082"/>
            <a:ext cx="979714" cy="13529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3BD7EA60-53A3-34E6-D86D-B518B4E48CC8}"/>
              </a:ext>
            </a:extLst>
          </p:cNvPr>
          <p:cNvSpPr txBox="1"/>
          <p:nvPr/>
        </p:nvSpPr>
        <p:spPr>
          <a:xfrm>
            <a:off x="9300288" y="3296592"/>
            <a:ext cx="1739187" cy="400110"/>
          </a:xfrm>
          <a:prstGeom prst="rect">
            <a:avLst/>
          </a:prstGeom>
          <a:noFill/>
        </p:spPr>
        <p:txBody>
          <a:bodyPr wrap="square">
            <a:spAutoFit/>
          </a:bodyPr>
          <a:lstStyle/>
          <a:p>
            <a:r>
              <a:rPr lang="en-US" altLang="ko-KR" sz="2000" b="1" dirty="0">
                <a:solidFill>
                  <a:srgbClr val="00B050"/>
                </a:solidFill>
                <a:latin typeface="ADLaM Display" panose="02010000000000000000" pitchFamily="2" charset="0"/>
                <a:ea typeface="ADLaM Display" panose="02010000000000000000" pitchFamily="2" charset="0"/>
                <a:cs typeface="ADLaM Display" panose="02010000000000000000" pitchFamily="2" charset="0"/>
              </a:rPr>
              <a:t>Conservative</a:t>
            </a:r>
            <a:endParaRPr lang="ko-KR" altLang="en-US" sz="2000" b="1" dirty="0">
              <a:solidFill>
                <a:srgbClr val="00B050"/>
              </a:solidFill>
              <a:latin typeface="ADLaM Display" panose="02010000000000000000" pitchFamily="2" charset="0"/>
              <a:cs typeface="ADLaM Display" panose="02010000000000000000" pitchFamily="2" charset="0"/>
            </a:endParaRPr>
          </a:p>
        </p:txBody>
      </p:sp>
      <p:sp>
        <p:nvSpPr>
          <p:cNvPr id="14" name="TextBox 13">
            <a:extLst>
              <a:ext uri="{FF2B5EF4-FFF2-40B4-BE49-F238E27FC236}">
                <a16:creationId xmlns:a16="http://schemas.microsoft.com/office/drawing/2014/main" id="{F553B5B4-1F5F-7BA2-95ED-85D95BB1F6B4}"/>
              </a:ext>
            </a:extLst>
          </p:cNvPr>
          <p:cNvSpPr txBox="1"/>
          <p:nvPr/>
        </p:nvSpPr>
        <p:spPr>
          <a:xfrm>
            <a:off x="9449480" y="4175063"/>
            <a:ext cx="1589995" cy="400110"/>
          </a:xfrm>
          <a:prstGeom prst="rect">
            <a:avLst/>
          </a:prstGeom>
          <a:noFill/>
        </p:spPr>
        <p:txBody>
          <a:bodyPr wrap="square">
            <a:spAutoFit/>
          </a:bodyPr>
          <a:lstStyle/>
          <a:p>
            <a:r>
              <a:rPr lang="en-US" altLang="ko-KR" sz="2000" b="1" dirty="0">
                <a:solidFill>
                  <a:srgbClr val="C00000"/>
                </a:solidFill>
                <a:latin typeface="ADLaM Display" panose="02010000000000000000" pitchFamily="2" charset="0"/>
                <a:ea typeface="ADLaM Display" panose="02010000000000000000" pitchFamily="2" charset="0"/>
                <a:cs typeface="ADLaM Display" panose="02010000000000000000" pitchFamily="2" charset="0"/>
              </a:rPr>
              <a:t>Aggressive</a:t>
            </a:r>
            <a:endParaRPr lang="en-US" sz="2000" dirty="0">
              <a:latin typeface="ADLaM Display" panose="02010000000000000000" pitchFamily="2" charset="0"/>
              <a:ea typeface="ADLaM Display" panose="02010000000000000000" pitchFamily="2" charset="0"/>
              <a:cs typeface="ADLaM Display" panose="02010000000000000000" pitchFamily="2" charset="0"/>
            </a:endParaRPr>
          </a:p>
        </p:txBody>
      </p:sp>
      <p:sp>
        <p:nvSpPr>
          <p:cNvPr id="7" name="TextBox 6">
            <a:extLst>
              <a:ext uri="{FF2B5EF4-FFF2-40B4-BE49-F238E27FC236}">
                <a16:creationId xmlns:a16="http://schemas.microsoft.com/office/drawing/2014/main" id="{BF66E375-0BF6-EABC-1127-EF2773A44949}"/>
              </a:ext>
            </a:extLst>
          </p:cNvPr>
          <p:cNvSpPr txBox="1"/>
          <p:nvPr/>
        </p:nvSpPr>
        <p:spPr>
          <a:xfrm>
            <a:off x="5946710" y="365125"/>
            <a:ext cx="6096000" cy="1200329"/>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We calculate Revenue using the formula: Revenue = (Balance Feature Sum * 0.02) + (Spending Feature Sum * 0.001), with chosen default rate thresholds of 30% for the Conservative strategy and 50% for the Aggressive strategy.</a:t>
            </a:r>
          </a:p>
        </p:txBody>
      </p:sp>
    </p:spTree>
    <p:extLst>
      <p:ext uri="{BB962C8B-B14F-4D97-AF65-F5344CB8AC3E}">
        <p14:creationId xmlns:p14="http://schemas.microsoft.com/office/powerpoint/2010/main" val="6024276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0D2FA59-42D1-4596-BADF-65EE2EECB2F4}"/>
              </a:ext>
            </a:extLst>
          </p:cNvPr>
          <p:cNvSpPr>
            <a:spLocks noGrp="1"/>
          </p:cNvSpPr>
          <p:nvPr>
            <p:ph type="title"/>
          </p:nvPr>
        </p:nvSpPr>
        <p:spPr>
          <a:xfrm>
            <a:off x="7906139" y="462892"/>
            <a:ext cx="2806088" cy="1229588"/>
          </a:xfrm>
        </p:spPr>
        <p:txBody>
          <a:bodyPr>
            <a:normAutofit/>
          </a:bodyPr>
          <a:lstStyle/>
          <a:p>
            <a:r>
              <a:rPr lang="en-US" b="1" dirty="0">
                <a:latin typeface="ADLaM Display" panose="02010000000000000000" pitchFamily="2" charset="0"/>
                <a:ea typeface="ADLaM Display" panose="02010000000000000000" pitchFamily="2" charset="0"/>
                <a:cs typeface="ADLaM Display" panose="02010000000000000000" pitchFamily="2" charset="0"/>
              </a:rPr>
              <a:t>Executive Summary</a:t>
            </a:r>
          </a:p>
        </p:txBody>
      </p:sp>
      <p:pic>
        <p:nvPicPr>
          <p:cNvPr id="12" name="Picture Placeholder 11" descr="A colorful line drawing of a head with letters and a circuit board&#10;&#10;Description automatically generated with medium confidence">
            <a:extLst>
              <a:ext uri="{FF2B5EF4-FFF2-40B4-BE49-F238E27FC236}">
                <a16:creationId xmlns:a16="http://schemas.microsoft.com/office/drawing/2014/main" id="{F4AE64A4-4F84-9165-07B6-6B38D3EE1B66}"/>
              </a:ext>
            </a:extLst>
          </p:cNvPr>
          <p:cNvPicPr>
            <a:picLocks noGrp="1" noChangeAspect="1"/>
          </p:cNvPicPr>
          <p:nvPr>
            <p:ph type="pic" sz="quarter" idx="13"/>
          </p:nvPr>
        </p:nvPicPr>
        <p:blipFill rotWithShape="1">
          <a:blip r:embed="rId2"/>
          <a:srcRect l="18177" r="-123"/>
          <a:stretch/>
        </p:blipFill>
        <p:spPr>
          <a:xfrm>
            <a:off x="0" y="0"/>
            <a:ext cx="6105136" cy="4191000"/>
          </a:xfrm>
        </p:spPr>
      </p:pic>
      <p:pic>
        <p:nvPicPr>
          <p:cNvPr id="16" name="Picture Placeholder 15" descr="A head with gears in the middle&#10;&#10;Description automatically generated">
            <a:extLst>
              <a:ext uri="{FF2B5EF4-FFF2-40B4-BE49-F238E27FC236}">
                <a16:creationId xmlns:a16="http://schemas.microsoft.com/office/drawing/2014/main" id="{6478FD43-5CCC-1103-2495-E6F625313E6F}"/>
              </a:ext>
            </a:extLst>
          </p:cNvPr>
          <p:cNvPicPr>
            <a:picLocks noGrp="1" noChangeAspect="1"/>
          </p:cNvPicPr>
          <p:nvPr>
            <p:ph type="pic" sz="quarter" idx="14"/>
          </p:nvPr>
        </p:nvPicPr>
        <p:blipFill>
          <a:blip r:embed="rId3"/>
          <a:srcRect t="8070" b="8070"/>
          <a:stretch>
            <a:fillRect/>
          </a:stretch>
        </p:blipFill>
        <p:spPr/>
      </p:pic>
      <p:pic>
        <p:nvPicPr>
          <p:cNvPr id="2" name="Picture 2" descr="Logo">
            <a:extLst>
              <a:ext uri="{FF2B5EF4-FFF2-40B4-BE49-F238E27FC236}">
                <a16:creationId xmlns:a16="http://schemas.microsoft.com/office/drawing/2014/main" id="{6E8233CF-F4F2-559A-EBAD-8A064633064E}"/>
              </a:ext>
            </a:extLst>
          </p:cNvPr>
          <p:cNvPicPr>
            <a:picLocks noChangeAspect="1" noChangeArrowheads="1"/>
          </p:cNvPicPr>
          <p:nvPr/>
        </p:nvPicPr>
        <p:blipFill>
          <a:blip r:embed="rId4">
            <a:alphaModFix amt="5000"/>
            <a:extLst>
              <a:ext uri="{28A0092B-C50C-407E-A947-70E740481C1C}">
                <a14:useLocalDpi xmlns:a14="http://schemas.microsoft.com/office/drawing/2010/main" val="0"/>
              </a:ext>
            </a:extLst>
          </a:blip>
          <a:srcRect/>
          <a:stretch>
            <a:fillRect/>
          </a:stretch>
        </p:blipFill>
        <p:spPr bwMode="auto">
          <a:xfrm>
            <a:off x="4285861" y="1618861"/>
            <a:ext cx="3620278" cy="362027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A17E9845-36BB-E887-6C1A-18EF84098B32}"/>
              </a:ext>
            </a:extLst>
          </p:cNvPr>
          <p:cNvSpPr txBox="1"/>
          <p:nvPr/>
        </p:nvSpPr>
        <p:spPr>
          <a:xfrm>
            <a:off x="6126158" y="2505670"/>
            <a:ext cx="5812971" cy="1754326"/>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ADLaM Display" panose="02010000000000000000" pitchFamily="2" charset="0"/>
                <a:ea typeface="ADLaM Display" panose="02010000000000000000" pitchFamily="2" charset="0"/>
                <a:cs typeface="ADLaM Display" panose="02010000000000000000" pitchFamily="2" charset="0"/>
              </a:rPr>
              <a:t>The goal of this project is to define a new credit card strategy and compare it with the existing strategy.  </a:t>
            </a:r>
          </a:p>
          <a:p>
            <a:pPr marL="342900" indent="-342900">
              <a:buFont typeface="+mj-lt"/>
              <a:buAutoNum type="arabicPeriod"/>
            </a:pPr>
            <a:endParaRPr lang="en-US" dirty="0">
              <a:latin typeface="ADLaM Display" panose="02010000000000000000" pitchFamily="2" charset="0"/>
              <a:ea typeface="ADLaM Display" panose="02010000000000000000" pitchFamily="2" charset="0"/>
              <a:cs typeface="ADLaM Display" panose="02010000000000000000" pitchFamily="2" charset="0"/>
            </a:endParaRPr>
          </a:p>
          <a:p>
            <a:pPr marL="285750" indent="-285750">
              <a:buFont typeface="Arial" panose="020B0604020202020204" pitchFamily="34" charset="0"/>
              <a:buChar char="•"/>
            </a:pPr>
            <a:r>
              <a:rPr lang="en-US" dirty="0">
                <a:latin typeface="ADLaM Display" panose="02010000000000000000" pitchFamily="2" charset="0"/>
                <a:ea typeface="ADLaM Display" panose="02010000000000000000" pitchFamily="2" charset="0"/>
                <a:cs typeface="ADLaM Display" panose="02010000000000000000" pitchFamily="2" charset="0"/>
              </a:rPr>
              <a:t>After comparing, we came to the conclusion to use XGBoost because it has the best AUC scores.</a:t>
            </a:r>
          </a:p>
        </p:txBody>
      </p:sp>
    </p:spTree>
    <p:extLst>
      <p:ext uri="{BB962C8B-B14F-4D97-AF65-F5344CB8AC3E}">
        <p14:creationId xmlns:p14="http://schemas.microsoft.com/office/powerpoint/2010/main" val="39584271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CA6E381-7CDD-4999-B9C7-CD31E749FD95}"/>
              </a:ext>
            </a:extLst>
          </p:cNvPr>
          <p:cNvSpPr>
            <a:spLocks noGrp="1"/>
          </p:cNvSpPr>
          <p:nvPr>
            <p:ph type="title"/>
          </p:nvPr>
        </p:nvSpPr>
        <p:spPr>
          <a:xfrm>
            <a:off x="848139" y="1766541"/>
            <a:ext cx="4443984" cy="2139696"/>
          </a:xfrm>
        </p:spPr>
        <p:txBody>
          <a:bodyPr/>
          <a:lstStyle/>
          <a:p>
            <a:r>
              <a:rPr lang="en-US" b="1" dirty="0">
                <a:latin typeface="ADLaM Display" panose="02010000000000000000" pitchFamily="2" charset="0"/>
                <a:ea typeface="ADLaM Display" panose="02010000000000000000" pitchFamily="2" charset="0"/>
                <a:cs typeface="ADLaM Display" panose="02010000000000000000" pitchFamily="2" charset="0"/>
              </a:rPr>
              <a:t>Thank you</a:t>
            </a:r>
          </a:p>
        </p:txBody>
      </p:sp>
      <p:pic>
        <p:nvPicPr>
          <p:cNvPr id="10" name="Picture Placeholder 9" descr="A person holding a piece of paper&#10;&#10;Description automatically generated">
            <a:extLst>
              <a:ext uri="{FF2B5EF4-FFF2-40B4-BE49-F238E27FC236}">
                <a16:creationId xmlns:a16="http://schemas.microsoft.com/office/drawing/2014/main" id="{A06803ED-B98A-1034-1C27-974751F19DE1}"/>
              </a:ext>
            </a:extLst>
          </p:cNvPr>
          <p:cNvPicPr>
            <a:picLocks noGrp="1" noChangeAspect="1"/>
          </p:cNvPicPr>
          <p:nvPr>
            <p:ph type="pic" sz="quarter" idx="17"/>
          </p:nvPr>
        </p:nvPicPr>
        <p:blipFill rotWithShape="1">
          <a:blip r:embed="rId2"/>
          <a:srcRect l="-4447" t="4323" r="4447" b="32357"/>
          <a:stretch/>
        </p:blipFill>
        <p:spPr>
          <a:xfrm>
            <a:off x="5078134" y="4323899"/>
            <a:ext cx="7113866" cy="2534101"/>
          </a:xfrm>
        </p:spPr>
      </p:pic>
      <p:pic>
        <p:nvPicPr>
          <p:cNvPr id="14" name="Picture Placeholder 13" descr="A machine learning diagram with icons&#10;&#10;Description automatically generated">
            <a:extLst>
              <a:ext uri="{FF2B5EF4-FFF2-40B4-BE49-F238E27FC236}">
                <a16:creationId xmlns:a16="http://schemas.microsoft.com/office/drawing/2014/main" id="{BD85961E-9486-4AE9-5F6B-B2F9F288D36F}"/>
              </a:ext>
            </a:extLst>
          </p:cNvPr>
          <p:cNvPicPr>
            <a:picLocks noGrp="1" noChangeAspect="1"/>
          </p:cNvPicPr>
          <p:nvPr>
            <p:ph type="pic" sz="quarter" idx="16"/>
          </p:nvPr>
        </p:nvPicPr>
        <p:blipFill rotWithShape="1">
          <a:blip r:embed="rId3"/>
          <a:srcRect l="9545" r="5639"/>
          <a:stretch/>
        </p:blipFill>
        <p:spPr>
          <a:xfrm>
            <a:off x="5710842" y="1"/>
            <a:ext cx="6481158" cy="4216186"/>
          </a:xfrm>
        </p:spPr>
      </p:pic>
      <p:pic>
        <p:nvPicPr>
          <p:cNvPr id="2" name="Picture 2" descr="Logo&#10;&#10;Description automatically generated">
            <a:extLst>
              <a:ext uri="{FF2B5EF4-FFF2-40B4-BE49-F238E27FC236}">
                <a16:creationId xmlns:a16="http://schemas.microsoft.com/office/drawing/2014/main" id="{F47FE6B9-3EC2-CAB2-5384-3FF03E2C4088}"/>
              </a:ext>
            </a:extLst>
          </p:cNvPr>
          <p:cNvPicPr>
            <a:picLocks noChangeAspect="1" noChangeArrowheads="1"/>
          </p:cNvPicPr>
          <p:nvPr/>
        </p:nvPicPr>
        <p:blipFill>
          <a:blip r:embed="rId4">
            <a:alphaModFix amt="5000"/>
            <a:extLst>
              <a:ext uri="{28A0092B-C50C-407E-A947-70E740481C1C}">
                <a14:useLocalDpi xmlns:a14="http://schemas.microsoft.com/office/drawing/2010/main" val="0"/>
              </a:ext>
            </a:extLst>
          </a:blip>
          <a:srcRect/>
          <a:stretch>
            <a:fillRect/>
          </a:stretch>
        </p:blipFill>
        <p:spPr bwMode="auto">
          <a:xfrm>
            <a:off x="4285861" y="1618861"/>
            <a:ext cx="3620278" cy="36202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07678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BBFB613E-B972-670F-1CE1-5B18DA7FC4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1095" y="1618861"/>
            <a:ext cx="5248275" cy="5172075"/>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descr="Logo&#10;&#10;Description automatically generated">
            <a:extLst>
              <a:ext uri="{FF2B5EF4-FFF2-40B4-BE49-F238E27FC236}">
                <a16:creationId xmlns:a16="http://schemas.microsoft.com/office/drawing/2014/main" id="{38BF3A15-B53B-0BA6-675C-1491E9E13D3B}"/>
              </a:ext>
            </a:extLst>
          </p:cNvPr>
          <p:cNvPicPr>
            <a:picLocks noChangeAspect="1" noChangeArrowheads="1"/>
          </p:cNvPicPr>
          <p:nvPr/>
        </p:nvPicPr>
        <p:blipFill>
          <a:blip r:embed="rId3">
            <a:alphaModFix amt="5000"/>
            <a:extLst>
              <a:ext uri="{28A0092B-C50C-407E-A947-70E740481C1C}">
                <a14:useLocalDpi xmlns:a14="http://schemas.microsoft.com/office/drawing/2010/main" val="0"/>
              </a:ext>
            </a:extLst>
          </a:blip>
          <a:srcRect/>
          <a:stretch>
            <a:fillRect/>
          </a:stretch>
        </p:blipFill>
        <p:spPr bwMode="auto">
          <a:xfrm>
            <a:off x="4285861" y="1618861"/>
            <a:ext cx="3620278" cy="3620278"/>
          </a:xfrm>
          <a:prstGeom prst="rect">
            <a:avLst/>
          </a:prstGeom>
          <a:noFill/>
          <a:extLst>
            <a:ext uri="{909E8E84-426E-40DD-AFC4-6F175D3DCCD1}">
              <a14:hiddenFill xmlns:a14="http://schemas.microsoft.com/office/drawing/2010/main">
                <a:solidFill>
                  <a:srgbClr val="FFFFFF"/>
                </a:solidFill>
              </a14:hiddenFill>
            </a:ext>
          </a:extLst>
        </p:spPr>
      </p:pic>
      <p:sp>
        <p:nvSpPr>
          <p:cNvPr id="3" name="Title 2">
            <a:extLst>
              <a:ext uri="{FF2B5EF4-FFF2-40B4-BE49-F238E27FC236}">
                <a16:creationId xmlns:a16="http://schemas.microsoft.com/office/drawing/2014/main" id="{F7337006-56E3-783E-5426-03E26080527C}"/>
              </a:ext>
            </a:extLst>
          </p:cNvPr>
          <p:cNvSpPr>
            <a:spLocks noGrp="1"/>
          </p:cNvSpPr>
          <p:nvPr>
            <p:ph type="title"/>
          </p:nvPr>
        </p:nvSpPr>
        <p:spPr/>
        <p:txBody>
          <a:bodyPr>
            <a:normAutofit/>
          </a:bodyPr>
          <a:lstStyle/>
          <a:p>
            <a:pPr marL="571500" indent="-571500">
              <a:buFont typeface="Arial" panose="020B0604020202020204" pitchFamily="34" charset="0"/>
              <a:buChar char="•"/>
            </a:pPr>
            <a:r>
              <a:rPr lang="en-US" b="1" dirty="0">
                <a:latin typeface="ADLaM Display" panose="02010000000000000000" pitchFamily="2" charset="0"/>
                <a:ea typeface="ADLaM Display" panose="02010000000000000000" pitchFamily="2" charset="0"/>
                <a:cs typeface="ADLaM Display" panose="02010000000000000000" pitchFamily="2" charset="0"/>
              </a:rPr>
              <a:t>DATA</a:t>
            </a:r>
          </a:p>
        </p:txBody>
      </p:sp>
      <p:sp>
        <p:nvSpPr>
          <p:cNvPr id="4" name="TextBox 3">
            <a:extLst>
              <a:ext uri="{FF2B5EF4-FFF2-40B4-BE49-F238E27FC236}">
                <a16:creationId xmlns:a16="http://schemas.microsoft.com/office/drawing/2014/main" id="{BBB00DE0-F779-C956-E561-6D659986F74C}"/>
              </a:ext>
            </a:extLst>
          </p:cNvPr>
          <p:cNvSpPr txBox="1"/>
          <p:nvPr/>
        </p:nvSpPr>
        <p:spPr>
          <a:xfrm>
            <a:off x="7980784" y="1942740"/>
            <a:ext cx="2906486" cy="4524315"/>
          </a:xfrm>
          <a:prstGeom prst="rect">
            <a:avLst/>
          </a:prstGeom>
          <a:noFill/>
        </p:spPr>
        <p:txBody>
          <a:bodyPr wrap="square" rtlCol="0">
            <a:spAutoFit/>
          </a:bodyPr>
          <a:lstStyle/>
          <a:p>
            <a:pPr algn="l">
              <a:buFont typeface="+mj-lt"/>
              <a:buAutoNum type="arabicPeriod"/>
            </a:pPr>
            <a:r>
              <a:rPr lang="en-US" b="0" i="0" dirty="0">
                <a:solidFill>
                  <a:srgbClr val="374151"/>
                </a:solidFill>
                <a:effectLst/>
                <a:latin typeface="Times New Roman" panose="02020603050405020304" pitchFamily="18" charset="0"/>
                <a:ea typeface="ADLaM Display" panose="02010000000000000000" pitchFamily="2" charset="0"/>
                <a:cs typeface="Times New Roman" panose="02020603050405020304" pitchFamily="18" charset="0"/>
              </a:rPr>
              <a:t>Our objective is to predict the probability of customers defaulting on their payments. To achieve this, we'll analyze payment behaviors, account balances, risk metrics, delinquency indicators, and spending habits of each customer.</a:t>
            </a:r>
          </a:p>
          <a:p>
            <a:pPr algn="l">
              <a:buFont typeface="+mj-lt"/>
              <a:buAutoNum type="arabicPeriod"/>
            </a:pPr>
            <a:r>
              <a:rPr lang="en-US" b="0" i="0" dirty="0">
                <a:solidFill>
                  <a:srgbClr val="374151"/>
                </a:solidFill>
                <a:effectLst/>
                <a:latin typeface="Times New Roman" panose="02020603050405020304" pitchFamily="18" charset="0"/>
                <a:ea typeface="ADLaM Display" panose="02010000000000000000" pitchFamily="2" charset="0"/>
                <a:cs typeface="Times New Roman" panose="02020603050405020304" pitchFamily="18" charset="0"/>
              </a:rPr>
              <a:t>The target variable in our dataset indicates whether a customer has experienced a default, specifically defined as failing to pay their due amount within 120 days after their latest statement date.</a:t>
            </a:r>
          </a:p>
        </p:txBody>
      </p:sp>
    </p:spTree>
    <p:extLst>
      <p:ext uri="{BB962C8B-B14F-4D97-AF65-F5344CB8AC3E}">
        <p14:creationId xmlns:p14="http://schemas.microsoft.com/office/powerpoint/2010/main" val="21598997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92283-1540-6D84-9A3D-EBC173E14490}"/>
              </a:ext>
            </a:extLst>
          </p:cNvPr>
          <p:cNvSpPr>
            <a:spLocks noGrp="1"/>
          </p:cNvSpPr>
          <p:nvPr>
            <p:ph type="title"/>
          </p:nvPr>
        </p:nvSpPr>
        <p:spPr/>
        <p:txBody>
          <a:bodyPr/>
          <a:lstStyle/>
          <a:p>
            <a:pPr marL="571500" indent="-571500">
              <a:buFont typeface="Arial" panose="020B0604020202020204" pitchFamily="34" charset="0"/>
              <a:buChar char="•"/>
            </a:pPr>
            <a:r>
              <a:rPr lang="en-US" b="1" dirty="0">
                <a:latin typeface="ADLaM Display" panose="02010000000000000000" pitchFamily="2" charset="0"/>
                <a:ea typeface="ADLaM Display" panose="02010000000000000000" pitchFamily="2" charset="0"/>
                <a:cs typeface="ADLaM Display" panose="02010000000000000000" pitchFamily="2" charset="0"/>
              </a:rPr>
              <a:t>FEATURES – </a:t>
            </a:r>
            <a:r>
              <a:rPr lang="en-US" sz="2000" b="1" dirty="0">
                <a:latin typeface="ADLaM Display" panose="02010000000000000000" pitchFamily="2" charset="0"/>
                <a:ea typeface="ADLaM Display" panose="02010000000000000000" pitchFamily="2" charset="0"/>
                <a:cs typeface="ADLaM Display" panose="02010000000000000000" pitchFamily="2" charset="0"/>
              </a:rPr>
              <a:t>Categorical Variable</a:t>
            </a:r>
            <a:endParaRPr lang="en-US" b="1" dirty="0">
              <a:latin typeface="ADLaM Display" panose="02010000000000000000" pitchFamily="2" charset="0"/>
              <a:ea typeface="ADLaM Display" panose="02010000000000000000" pitchFamily="2" charset="0"/>
              <a:cs typeface="ADLaM Display" panose="02010000000000000000" pitchFamily="2" charset="0"/>
            </a:endParaRPr>
          </a:p>
        </p:txBody>
      </p:sp>
      <p:sp>
        <p:nvSpPr>
          <p:cNvPr id="4" name="Slide Number Placeholder 3">
            <a:extLst>
              <a:ext uri="{FF2B5EF4-FFF2-40B4-BE49-F238E27FC236}">
                <a16:creationId xmlns:a16="http://schemas.microsoft.com/office/drawing/2014/main" id="{75AED882-7D58-06CE-2DDC-4F958E84D544}"/>
              </a:ext>
            </a:extLst>
          </p:cNvPr>
          <p:cNvSpPr>
            <a:spLocks noGrp="1"/>
          </p:cNvSpPr>
          <p:nvPr>
            <p:ph type="sldNum" sz="quarter" idx="12"/>
          </p:nvPr>
        </p:nvSpPr>
        <p:spPr/>
        <p:txBody>
          <a:bodyPr/>
          <a:lstStyle/>
          <a:p>
            <a:fld id="{B9713C8C-8E70-45D5-AE59-23E60168254E}" type="slidenum">
              <a:rPr lang="en-US" smtClean="0"/>
              <a:t>4</a:t>
            </a:fld>
            <a:endParaRPr lang="en-US" dirty="0"/>
          </a:p>
        </p:txBody>
      </p:sp>
      <p:pic>
        <p:nvPicPr>
          <p:cNvPr id="2054" name="Picture 6">
            <a:extLst>
              <a:ext uri="{FF2B5EF4-FFF2-40B4-BE49-F238E27FC236}">
                <a16:creationId xmlns:a16="http://schemas.microsoft.com/office/drawing/2014/main" id="{5E20372B-DF32-8B32-A5CA-0EF33A8F6F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63813" y="136525"/>
            <a:ext cx="2895600" cy="189547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Logo&#10;&#10;Description automatically generated">
            <a:extLst>
              <a:ext uri="{FF2B5EF4-FFF2-40B4-BE49-F238E27FC236}">
                <a16:creationId xmlns:a16="http://schemas.microsoft.com/office/drawing/2014/main" id="{10BE1796-6A04-3E29-145B-C168AA9A51C9}"/>
              </a:ext>
            </a:extLst>
          </p:cNvPr>
          <p:cNvPicPr>
            <a:picLocks noChangeAspect="1" noChangeArrowheads="1"/>
          </p:cNvPicPr>
          <p:nvPr/>
        </p:nvPicPr>
        <p:blipFill>
          <a:blip r:embed="rId3">
            <a:alphaModFix amt="5000"/>
            <a:extLst>
              <a:ext uri="{28A0092B-C50C-407E-A947-70E740481C1C}">
                <a14:useLocalDpi xmlns:a14="http://schemas.microsoft.com/office/drawing/2010/main" val="0"/>
              </a:ext>
            </a:extLst>
          </a:blip>
          <a:srcRect/>
          <a:stretch>
            <a:fillRect/>
          </a:stretch>
        </p:blipFill>
        <p:spPr bwMode="auto">
          <a:xfrm>
            <a:off x="4282751" y="1618861"/>
            <a:ext cx="3623388" cy="3623388"/>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A pie chart with numbers and a few words&#10;&#10;Description automatically generated with medium confidence">
            <a:extLst>
              <a:ext uri="{FF2B5EF4-FFF2-40B4-BE49-F238E27FC236}">
                <a16:creationId xmlns:a16="http://schemas.microsoft.com/office/drawing/2014/main" id="{E40A70F0-B01E-1066-7D07-15B357294A8A}"/>
              </a:ext>
            </a:extLst>
          </p:cNvPr>
          <p:cNvPicPr>
            <a:picLocks noChangeAspect="1"/>
          </p:cNvPicPr>
          <p:nvPr/>
        </p:nvPicPr>
        <p:blipFill rotWithShape="1">
          <a:blip r:embed="rId4"/>
          <a:srcRect l="16734" t="6560" r="18454" b="8146"/>
          <a:stretch/>
        </p:blipFill>
        <p:spPr>
          <a:xfrm>
            <a:off x="1141444" y="3024568"/>
            <a:ext cx="3589176" cy="3623388"/>
          </a:xfrm>
          <a:prstGeom prst="rect">
            <a:avLst/>
          </a:prstGeom>
        </p:spPr>
      </p:pic>
      <p:pic>
        <p:nvPicPr>
          <p:cNvPr id="13" name="Picture 12" descr="A pie chart with numbers and a number of different colors&#10;&#10;Description automatically generated with medium confidence">
            <a:extLst>
              <a:ext uri="{FF2B5EF4-FFF2-40B4-BE49-F238E27FC236}">
                <a16:creationId xmlns:a16="http://schemas.microsoft.com/office/drawing/2014/main" id="{2185DEAC-FE30-A900-6D1E-AB3EDE42518E}"/>
              </a:ext>
            </a:extLst>
          </p:cNvPr>
          <p:cNvPicPr>
            <a:picLocks noChangeAspect="1"/>
          </p:cNvPicPr>
          <p:nvPr/>
        </p:nvPicPr>
        <p:blipFill rotWithShape="1">
          <a:blip r:embed="rId5"/>
          <a:srcRect l="7063" t="3202" r="10469"/>
          <a:stretch/>
        </p:blipFill>
        <p:spPr>
          <a:xfrm>
            <a:off x="7570236" y="3215957"/>
            <a:ext cx="3589177" cy="3207139"/>
          </a:xfrm>
          <a:prstGeom prst="rect">
            <a:avLst/>
          </a:prstGeom>
        </p:spPr>
      </p:pic>
      <p:sp>
        <p:nvSpPr>
          <p:cNvPr id="14" name="TextBox 13">
            <a:extLst>
              <a:ext uri="{FF2B5EF4-FFF2-40B4-BE49-F238E27FC236}">
                <a16:creationId xmlns:a16="http://schemas.microsoft.com/office/drawing/2014/main" id="{5D5F97BB-D7A2-6C08-216A-EE510B4B4154}"/>
              </a:ext>
            </a:extLst>
          </p:cNvPr>
          <p:cNvSpPr txBox="1"/>
          <p:nvPr/>
        </p:nvSpPr>
        <p:spPr>
          <a:xfrm>
            <a:off x="1782926" y="2401259"/>
            <a:ext cx="3234612"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Before Feature Engineering</a:t>
            </a:r>
          </a:p>
        </p:txBody>
      </p:sp>
      <p:sp>
        <p:nvSpPr>
          <p:cNvPr id="15" name="TextBox 14">
            <a:extLst>
              <a:ext uri="{FF2B5EF4-FFF2-40B4-BE49-F238E27FC236}">
                <a16:creationId xmlns:a16="http://schemas.microsoft.com/office/drawing/2014/main" id="{2F271DC0-E587-5698-2F2B-DE28D1C1E628}"/>
              </a:ext>
            </a:extLst>
          </p:cNvPr>
          <p:cNvSpPr txBox="1"/>
          <p:nvPr/>
        </p:nvSpPr>
        <p:spPr>
          <a:xfrm>
            <a:off x="8263813" y="2404551"/>
            <a:ext cx="2768081"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After Feature Engineering</a:t>
            </a:r>
          </a:p>
        </p:txBody>
      </p:sp>
      <p:sp>
        <p:nvSpPr>
          <p:cNvPr id="3" name="Arrow: Right 2">
            <a:extLst>
              <a:ext uri="{FF2B5EF4-FFF2-40B4-BE49-F238E27FC236}">
                <a16:creationId xmlns:a16="http://schemas.microsoft.com/office/drawing/2014/main" id="{51BC19B2-8ADA-36F9-70D5-53DBF5B3A923}"/>
              </a:ext>
            </a:extLst>
          </p:cNvPr>
          <p:cNvSpPr/>
          <p:nvPr/>
        </p:nvSpPr>
        <p:spPr>
          <a:xfrm>
            <a:off x="5318449" y="4609855"/>
            <a:ext cx="1670180" cy="41934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334444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34E20729-83AE-4E14-B604-468ED3057E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4950" y="2663890"/>
            <a:ext cx="9182100" cy="9144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Logo&#10;&#10;Description automatically generated">
            <a:extLst>
              <a:ext uri="{FF2B5EF4-FFF2-40B4-BE49-F238E27FC236}">
                <a16:creationId xmlns:a16="http://schemas.microsoft.com/office/drawing/2014/main" id="{0E753118-FDBA-15B0-2AB7-1A92C91924C0}"/>
              </a:ext>
            </a:extLst>
          </p:cNvPr>
          <p:cNvPicPr>
            <a:picLocks noChangeAspect="1" noChangeArrowheads="1"/>
          </p:cNvPicPr>
          <p:nvPr/>
        </p:nvPicPr>
        <p:blipFill>
          <a:blip r:embed="rId3">
            <a:alphaModFix amt="5000"/>
            <a:extLst>
              <a:ext uri="{28A0092B-C50C-407E-A947-70E740481C1C}">
                <a14:useLocalDpi xmlns:a14="http://schemas.microsoft.com/office/drawing/2010/main" val="0"/>
              </a:ext>
            </a:extLst>
          </a:blip>
          <a:srcRect/>
          <a:stretch>
            <a:fillRect/>
          </a:stretch>
        </p:blipFill>
        <p:spPr bwMode="auto">
          <a:xfrm>
            <a:off x="4285861" y="1618861"/>
            <a:ext cx="3620278" cy="362027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8222B325-2A70-671F-E024-F1BF53295AEA}"/>
              </a:ext>
            </a:extLst>
          </p:cNvPr>
          <p:cNvSpPr>
            <a:spLocks noGrp="1"/>
          </p:cNvSpPr>
          <p:nvPr>
            <p:ph type="title"/>
          </p:nvPr>
        </p:nvSpPr>
        <p:spPr/>
        <p:txBody>
          <a:bodyPr/>
          <a:lstStyle/>
          <a:p>
            <a:pPr marL="571500" indent="-571500">
              <a:buFont typeface="Arial" panose="020B0604020202020204" pitchFamily="34" charset="0"/>
              <a:buChar char="•"/>
            </a:pPr>
            <a:r>
              <a:rPr lang="en-US" b="1" dirty="0">
                <a:latin typeface="ADLaM Display" panose="02010000000000000000" pitchFamily="2" charset="0"/>
                <a:ea typeface="ADLaM Display" panose="02010000000000000000" pitchFamily="2" charset="0"/>
                <a:cs typeface="ADLaM Display" panose="02010000000000000000" pitchFamily="2" charset="0"/>
              </a:rPr>
              <a:t>FEATURES ENGINEERING</a:t>
            </a:r>
          </a:p>
        </p:txBody>
      </p:sp>
      <p:sp>
        <p:nvSpPr>
          <p:cNvPr id="3" name="Content Placeholder 2">
            <a:extLst>
              <a:ext uri="{FF2B5EF4-FFF2-40B4-BE49-F238E27FC236}">
                <a16:creationId xmlns:a16="http://schemas.microsoft.com/office/drawing/2014/main" id="{51FB389C-40A6-2CBA-949C-0D7F96FFA681}"/>
              </a:ext>
            </a:extLst>
          </p:cNvPr>
          <p:cNvSpPr>
            <a:spLocks noGrp="1"/>
          </p:cNvSpPr>
          <p:nvPr>
            <p:ph idx="1"/>
          </p:nvPr>
        </p:nvSpPr>
        <p:spPr>
          <a:xfrm>
            <a:off x="4435151" y="4038810"/>
            <a:ext cx="3321697" cy="541175"/>
          </a:xfrm>
        </p:spPr>
        <p:txBody>
          <a:bodyPr/>
          <a:lstStyle/>
          <a:p>
            <a:pPr marL="0" indent="0">
              <a:buNone/>
            </a:pPr>
            <a:r>
              <a:rPr lang="en-US" dirty="0">
                <a:latin typeface="Times New Roman" panose="02020603050405020304" pitchFamily="18" charset="0"/>
                <a:cs typeface="Times New Roman" panose="02020603050405020304" pitchFamily="18" charset="0"/>
              </a:rPr>
              <a:t>We have </a:t>
            </a:r>
            <a:r>
              <a:rPr lang="en-US" dirty="0">
                <a:highlight>
                  <a:srgbClr val="FFFF00"/>
                </a:highlight>
                <a:latin typeface="Times New Roman" panose="02020603050405020304" pitchFamily="18" charset="0"/>
                <a:cs typeface="Times New Roman" panose="02020603050405020304" pitchFamily="18" charset="0"/>
              </a:rPr>
              <a:t>885 features</a:t>
            </a:r>
          </a:p>
        </p:txBody>
      </p:sp>
      <p:sp>
        <p:nvSpPr>
          <p:cNvPr id="4" name="TextBox 3">
            <a:extLst>
              <a:ext uri="{FF2B5EF4-FFF2-40B4-BE49-F238E27FC236}">
                <a16:creationId xmlns:a16="http://schemas.microsoft.com/office/drawing/2014/main" id="{043FE408-8E84-7E1B-B00A-10B3CC6B424B}"/>
              </a:ext>
            </a:extLst>
          </p:cNvPr>
          <p:cNvSpPr txBox="1"/>
          <p:nvPr/>
        </p:nvSpPr>
        <p:spPr>
          <a:xfrm>
            <a:off x="2514599" y="4757057"/>
            <a:ext cx="7162800" cy="1200329"/>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We performed feature engineering on all numeric columns in the dataset by aggregating their mean, standard deviation, minimum, maximum, and latest value, grouped by customer ID. This process resulted in a total of 855 engineered features.</a:t>
            </a:r>
          </a:p>
        </p:txBody>
      </p:sp>
    </p:spTree>
    <p:extLst>
      <p:ext uri="{BB962C8B-B14F-4D97-AF65-F5344CB8AC3E}">
        <p14:creationId xmlns:p14="http://schemas.microsoft.com/office/powerpoint/2010/main" val="25797301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50F87CA6-AE12-5FA6-F8AE-1CB49F67EE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738" y="1879600"/>
            <a:ext cx="4792825" cy="262890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E1FE020E-F7BB-09FC-FAC4-0E243E8185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738" y="4978400"/>
            <a:ext cx="4792825" cy="1743075"/>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a:extLst>
              <a:ext uri="{FF2B5EF4-FFF2-40B4-BE49-F238E27FC236}">
                <a16:creationId xmlns:a16="http://schemas.microsoft.com/office/drawing/2014/main" id="{FA64D41D-29AB-4B54-6D45-8C4A9F227A6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92031" y="2077520"/>
            <a:ext cx="5000625" cy="397192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Logo&#10;&#10;Description automatically generated">
            <a:extLst>
              <a:ext uri="{FF2B5EF4-FFF2-40B4-BE49-F238E27FC236}">
                <a16:creationId xmlns:a16="http://schemas.microsoft.com/office/drawing/2014/main" id="{A1364A69-AF18-9B8E-974C-6EA2F810A17E}"/>
              </a:ext>
            </a:extLst>
          </p:cNvPr>
          <p:cNvPicPr>
            <a:picLocks noChangeAspect="1" noChangeArrowheads="1"/>
          </p:cNvPicPr>
          <p:nvPr/>
        </p:nvPicPr>
        <p:blipFill>
          <a:blip r:embed="rId5">
            <a:alphaModFix amt="5000"/>
            <a:extLst>
              <a:ext uri="{28A0092B-C50C-407E-A947-70E740481C1C}">
                <a14:useLocalDpi xmlns:a14="http://schemas.microsoft.com/office/drawing/2010/main" val="0"/>
              </a:ext>
            </a:extLst>
          </a:blip>
          <a:srcRect/>
          <a:stretch>
            <a:fillRect/>
          </a:stretch>
        </p:blipFill>
        <p:spPr bwMode="auto">
          <a:xfrm>
            <a:off x="4285861" y="1618861"/>
            <a:ext cx="3620278" cy="362027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235488FC-F03D-4486-8E00-0EB7AA7F8AF6}"/>
              </a:ext>
            </a:extLst>
          </p:cNvPr>
          <p:cNvSpPr>
            <a:spLocks noGrp="1"/>
          </p:cNvSpPr>
          <p:nvPr>
            <p:ph type="title"/>
          </p:nvPr>
        </p:nvSpPr>
        <p:spPr/>
        <p:txBody>
          <a:bodyPr/>
          <a:lstStyle/>
          <a:p>
            <a:pPr marL="571500" indent="-571500">
              <a:buFont typeface="Arial" panose="020B0604020202020204" pitchFamily="34" charset="0"/>
              <a:buChar char="•"/>
            </a:pPr>
            <a:r>
              <a:rPr lang="en-US" b="1" dirty="0">
                <a:latin typeface="ADLaM Display" panose="02010000000000000000" pitchFamily="2" charset="0"/>
                <a:ea typeface="ADLaM Display" panose="02010000000000000000" pitchFamily="2" charset="0"/>
                <a:cs typeface="ADLaM Display" panose="02010000000000000000" pitchFamily="2" charset="0"/>
              </a:rPr>
              <a:t>FEATURES ENGINEERING- </a:t>
            </a:r>
            <a:r>
              <a:rPr lang="en-US" sz="2000" b="1" dirty="0">
                <a:latin typeface="ADLaM Display" panose="02010000000000000000" pitchFamily="2" charset="0"/>
                <a:ea typeface="ADLaM Display" panose="02010000000000000000" pitchFamily="2" charset="0"/>
                <a:cs typeface="ADLaM Display" panose="02010000000000000000" pitchFamily="2" charset="0"/>
              </a:rPr>
              <a:t>Data processing/ one-hot encoding</a:t>
            </a:r>
            <a:endParaRPr lang="en-US" sz="2000" b="1" dirty="0"/>
          </a:p>
        </p:txBody>
      </p:sp>
      <p:sp>
        <p:nvSpPr>
          <p:cNvPr id="4" name="TextBox 3">
            <a:extLst>
              <a:ext uri="{FF2B5EF4-FFF2-40B4-BE49-F238E27FC236}">
                <a16:creationId xmlns:a16="http://schemas.microsoft.com/office/drawing/2014/main" id="{5E3BAC21-1EFE-0B66-8C11-38F11E21BD69}"/>
              </a:ext>
            </a:extLst>
          </p:cNvPr>
          <p:cNvSpPr txBox="1"/>
          <p:nvPr/>
        </p:nvSpPr>
        <p:spPr>
          <a:xfrm>
            <a:off x="5063505" y="2077520"/>
            <a:ext cx="1755609" cy="1477328"/>
          </a:xfrm>
          <a:prstGeom prst="rect">
            <a:avLst/>
          </a:prstGeom>
          <a:noFill/>
        </p:spPr>
        <p:txBody>
          <a:bodyPr wrap="none" rtlCol="0">
            <a:spAutoFit/>
          </a:bodyPr>
          <a:lstStyle/>
          <a:p>
            <a:r>
              <a:rPr lang="en-US" dirty="0">
                <a:solidFill>
                  <a:srgbClr val="00B050"/>
                </a:solidFill>
                <a:latin typeface="Times New Roman" panose="02020603050405020304" pitchFamily="18" charset="0"/>
                <a:cs typeface="Times New Roman" panose="02020603050405020304" pitchFamily="18" charset="0"/>
              </a:rPr>
              <a:t>Response rate in</a:t>
            </a:r>
          </a:p>
          <a:p>
            <a:r>
              <a:rPr lang="en-US" dirty="0">
                <a:solidFill>
                  <a:srgbClr val="00B050"/>
                </a:solidFill>
                <a:latin typeface="Times New Roman" panose="02020603050405020304" pitchFamily="18" charset="0"/>
                <a:cs typeface="Times New Roman" panose="02020603050405020304" pitchFamily="18" charset="0"/>
              </a:rPr>
              <a:t>the last 6 months</a:t>
            </a:r>
          </a:p>
          <a:p>
            <a:endParaRPr lang="en-US" dirty="0"/>
          </a:p>
          <a:p>
            <a:endParaRPr lang="en-US" dirty="0"/>
          </a:p>
          <a:p>
            <a:r>
              <a:rPr lang="en-US" dirty="0">
                <a:highlight>
                  <a:srgbClr val="FFFF00"/>
                </a:highlight>
              </a:rPr>
              <a:t>44 features</a:t>
            </a:r>
          </a:p>
        </p:txBody>
      </p:sp>
      <p:cxnSp>
        <p:nvCxnSpPr>
          <p:cNvPr id="15" name="Connector: Elbow 14">
            <a:extLst>
              <a:ext uri="{FF2B5EF4-FFF2-40B4-BE49-F238E27FC236}">
                <a16:creationId xmlns:a16="http://schemas.microsoft.com/office/drawing/2014/main" id="{1E67ABFB-E036-C6E4-0CD0-F857D50F48DA}"/>
              </a:ext>
            </a:extLst>
          </p:cNvPr>
          <p:cNvCxnSpPr>
            <a:cxnSpLocks/>
            <a:stCxn id="4" idx="2"/>
          </p:cNvCxnSpPr>
          <p:nvPr/>
        </p:nvCxnSpPr>
        <p:spPr>
          <a:xfrm rot="5400000">
            <a:off x="5308991" y="3309363"/>
            <a:ext cx="386835" cy="87780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0217E431-4919-1CCD-BD5A-9544155664FF}"/>
              </a:ext>
            </a:extLst>
          </p:cNvPr>
          <p:cNvSpPr txBox="1"/>
          <p:nvPr/>
        </p:nvSpPr>
        <p:spPr>
          <a:xfrm>
            <a:off x="5063552" y="5050221"/>
            <a:ext cx="1871025" cy="1477328"/>
          </a:xfrm>
          <a:prstGeom prst="rect">
            <a:avLst/>
          </a:prstGeom>
          <a:noFill/>
        </p:spPr>
        <p:txBody>
          <a:bodyPr wrap="none" rtlCol="0">
            <a:spAutoFit/>
          </a:bodyPr>
          <a:lstStyle/>
          <a:p>
            <a:r>
              <a:rPr lang="en-US" dirty="0">
                <a:solidFill>
                  <a:srgbClr val="00B050"/>
                </a:solidFill>
                <a:latin typeface="Times New Roman" panose="02020603050405020304" pitchFamily="18" charset="0"/>
                <a:cs typeface="Times New Roman" panose="02020603050405020304" pitchFamily="18" charset="0"/>
              </a:rPr>
              <a:t>Response rate in</a:t>
            </a:r>
          </a:p>
          <a:p>
            <a:r>
              <a:rPr lang="en-US" dirty="0">
                <a:solidFill>
                  <a:srgbClr val="00B050"/>
                </a:solidFill>
                <a:latin typeface="Times New Roman" panose="02020603050405020304" pitchFamily="18" charset="0"/>
                <a:cs typeface="Times New Roman" panose="02020603050405020304" pitchFamily="18" charset="0"/>
              </a:rPr>
              <a:t>the last 12 months</a:t>
            </a:r>
          </a:p>
          <a:p>
            <a:endParaRPr lang="en-US" dirty="0"/>
          </a:p>
          <a:p>
            <a:endParaRPr lang="en-US" dirty="0"/>
          </a:p>
          <a:p>
            <a:r>
              <a:rPr lang="en-US" dirty="0">
                <a:highlight>
                  <a:srgbClr val="FFFF00"/>
                </a:highlight>
              </a:rPr>
              <a:t>44 features</a:t>
            </a:r>
          </a:p>
        </p:txBody>
      </p:sp>
      <p:cxnSp>
        <p:nvCxnSpPr>
          <p:cNvPr id="32" name="Straight Connector 31">
            <a:extLst>
              <a:ext uri="{FF2B5EF4-FFF2-40B4-BE49-F238E27FC236}">
                <a16:creationId xmlns:a16="http://schemas.microsoft.com/office/drawing/2014/main" id="{C74BC2D0-4702-2C6D-E566-2EE4941ADBA6}"/>
              </a:ext>
            </a:extLst>
          </p:cNvPr>
          <p:cNvCxnSpPr>
            <a:cxnSpLocks/>
          </p:cNvCxnSpPr>
          <p:nvPr/>
        </p:nvCxnSpPr>
        <p:spPr>
          <a:xfrm flipV="1">
            <a:off x="6086668" y="4655976"/>
            <a:ext cx="0" cy="394245"/>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CA7DBB40-979B-6D15-73EB-7C7AE629891F}"/>
              </a:ext>
            </a:extLst>
          </p:cNvPr>
          <p:cNvCxnSpPr/>
          <p:nvPr/>
        </p:nvCxnSpPr>
        <p:spPr>
          <a:xfrm>
            <a:off x="2687216" y="4655976"/>
            <a:ext cx="0" cy="3224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12B83D04-E254-7EF5-3404-C6EBA0A55793}"/>
              </a:ext>
            </a:extLst>
          </p:cNvPr>
          <p:cNvCxnSpPr/>
          <p:nvPr/>
        </p:nvCxnSpPr>
        <p:spPr>
          <a:xfrm flipH="1">
            <a:off x="2687216" y="4655976"/>
            <a:ext cx="3408783" cy="0"/>
          </a:xfrm>
          <a:prstGeom prst="line">
            <a:avLst/>
          </a:prstGeom>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087E282B-D2E3-E62D-4356-115CB65106B2}"/>
              </a:ext>
            </a:extLst>
          </p:cNvPr>
          <p:cNvSpPr txBox="1"/>
          <p:nvPr/>
        </p:nvSpPr>
        <p:spPr>
          <a:xfrm>
            <a:off x="8621485" y="6158217"/>
            <a:ext cx="2021644" cy="369332"/>
          </a:xfrm>
          <a:prstGeom prst="rect">
            <a:avLst/>
          </a:prstGeom>
          <a:noFill/>
        </p:spPr>
        <p:txBody>
          <a:bodyPr wrap="none" rtlCol="0">
            <a:spAutoFit/>
          </a:bodyPr>
          <a:lstStyle/>
          <a:p>
            <a:r>
              <a:rPr lang="en-US" dirty="0">
                <a:solidFill>
                  <a:srgbClr val="00B050"/>
                </a:solidFill>
                <a:latin typeface="Times New Roman" panose="02020603050405020304" pitchFamily="18" charset="0"/>
                <a:cs typeface="Times New Roman" panose="02020603050405020304" pitchFamily="18" charset="0"/>
              </a:rPr>
              <a:t>Total features-  </a:t>
            </a:r>
            <a:r>
              <a:rPr lang="en-US" dirty="0">
                <a:highlight>
                  <a:srgbClr val="FFFF00"/>
                </a:highlight>
              </a:rPr>
              <a:t>973</a:t>
            </a:r>
          </a:p>
        </p:txBody>
      </p:sp>
    </p:spTree>
    <p:extLst>
      <p:ext uri="{BB962C8B-B14F-4D97-AF65-F5344CB8AC3E}">
        <p14:creationId xmlns:p14="http://schemas.microsoft.com/office/powerpoint/2010/main" val="14219913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D9E58030-F2D8-5FBC-D817-27F1359C80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9137" y="2448918"/>
            <a:ext cx="10753725" cy="256222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Logo&#10;&#10;Description automatically generated">
            <a:extLst>
              <a:ext uri="{FF2B5EF4-FFF2-40B4-BE49-F238E27FC236}">
                <a16:creationId xmlns:a16="http://schemas.microsoft.com/office/drawing/2014/main" id="{A0BE4007-1381-795F-50AF-85FB8D3C9CCB}"/>
              </a:ext>
            </a:extLst>
          </p:cNvPr>
          <p:cNvPicPr>
            <a:picLocks noChangeAspect="1" noChangeArrowheads="1"/>
          </p:cNvPicPr>
          <p:nvPr/>
        </p:nvPicPr>
        <p:blipFill>
          <a:blip r:embed="rId3">
            <a:alphaModFix amt="5000"/>
            <a:extLst>
              <a:ext uri="{28A0092B-C50C-407E-A947-70E740481C1C}">
                <a14:useLocalDpi xmlns:a14="http://schemas.microsoft.com/office/drawing/2010/main" val="0"/>
              </a:ext>
            </a:extLst>
          </a:blip>
          <a:srcRect/>
          <a:stretch>
            <a:fillRect/>
          </a:stretch>
        </p:blipFill>
        <p:spPr bwMode="auto">
          <a:xfrm>
            <a:off x="4285861" y="1618861"/>
            <a:ext cx="3620278" cy="362027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02237C86-053A-09A0-E908-3562E2865577}"/>
              </a:ext>
            </a:extLst>
          </p:cNvPr>
          <p:cNvSpPr>
            <a:spLocks noGrp="1"/>
          </p:cNvSpPr>
          <p:nvPr>
            <p:ph type="title"/>
          </p:nvPr>
        </p:nvSpPr>
        <p:spPr/>
        <p:txBody>
          <a:bodyPr/>
          <a:lstStyle/>
          <a:p>
            <a:pPr marL="571500" indent="-571500">
              <a:buFont typeface="Arial" panose="020B0604020202020204" pitchFamily="34" charset="0"/>
              <a:buChar char="•"/>
            </a:pPr>
            <a:r>
              <a:rPr lang="en-US" b="1" dirty="0">
                <a:latin typeface="ADLaM Display" panose="02010000000000000000" pitchFamily="2" charset="0"/>
                <a:ea typeface="ADLaM Display" panose="02010000000000000000" pitchFamily="2" charset="0"/>
                <a:cs typeface="ADLaM Display" panose="02010000000000000000" pitchFamily="2" charset="0"/>
              </a:rPr>
              <a:t>FEATURES ENGINEERING</a:t>
            </a:r>
            <a:endParaRPr lang="en-US" b="1" dirty="0"/>
          </a:p>
        </p:txBody>
      </p:sp>
      <p:sp>
        <p:nvSpPr>
          <p:cNvPr id="6" name="TextBox 5">
            <a:extLst>
              <a:ext uri="{FF2B5EF4-FFF2-40B4-BE49-F238E27FC236}">
                <a16:creationId xmlns:a16="http://schemas.microsoft.com/office/drawing/2014/main" id="{589F52A1-A9DB-C453-6217-7CC2C5EFA7A4}"/>
              </a:ext>
            </a:extLst>
          </p:cNvPr>
          <p:cNvSpPr txBox="1"/>
          <p:nvPr/>
        </p:nvSpPr>
        <p:spPr>
          <a:xfrm>
            <a:off x="2174032" y="5239139"/>
            <a:ext cx="8061649" cy="400110"/>
          </a:xfrm>
          <a:prstGeom prst="rect">
            <a:avLst/>
          </a:prstGeom>
          <a:noFill/>
        </p:spPr>
        <p:txBody>
          <a:bodyPr wrap="square">
            <a:spAutoFit/>
          </a:bodyPr>
          <a:lstStyle/>
          <a:p>
            <a:r>
              <a:rPr lang="en-US" altLang="ko-KR" sz="2000" b="1" dirty="0">
                <a:solidFill>
                  <a:srgbClr val="C00000"/>
                </a:solidFill>
                <a:latin typeface="Times New Roman" panose="02020603050405020304" pitchFamily="18" charset="0"/>
                <a:cs typeface="Times New Roman" panose="02020603050405020304" pitchFamily="18" charset="0"/>
              </a:rPr>
              <a:t>TOP 5</a:t>
            </a:r>
            <a:r>
              <a:rPr lang="en-US" altLang="ko-KR" dirty="0">
                <a:latin typeface="Times New Roman" panose="02020603050405020304" pitchFamily="18" charset="0"/>
                <a:cs typeface="Times New Roman" panose="02020603050405020304" pitchFamily="18" charset="0"/>
              </a:rPr>
              <a:t> features with the highest SHAP values in the best XGBoost model</a:t>
            </a:r>
            <a:endParaRPr lang="ko-KR"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470238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388BB-2DE9-A6AC-20E7-F2CD3A653919}"/>
              </a:ext>
            </a:extLst>
          </p:cNvPr>
          <p:cNvSpPr>
            <a:spLocks noGrp="1"/>
          </p:cNvSpPr>
          <p:nvPr>
            <p:ph type="title"/>
          </p:nvPr>
        </p:nvSpPr>
        <p:spPr/>
        <p:txBody>
          <a:bodyPr/>
          <a:lstStyle/>
          <a:p>
            <a:pPr marL="571500" indent="-571500">
              <a:buFont typeface="Arial" panose="020B0604020202020204" pitchFamily="34" charset="0"/>
              <a:buChar char="•"/>
            </a:pPr>
            <a:r>
              <a:rPr lang="en-US" b="1" dirty="0">
                <a:latin typeface="ADLaM Display" panose="02010000000000000000" pitchFamily="2" charset="0"/>
                <a:ea typeface="ADLaM Display" panose="02010000000000000000" pitchFamily="2" charset="0"/>
                <a:cs typeface="ADLaM Display" panose="02010000000000000000" pitchFamily="2" charset="0"/>
              </a:rPr>
              <a:t>Train Test Split</a:t>
            </a:r>
            <a:endParaRPr lang="en-US" dirty="0"/>
          </a:p>
        </p:txBody>
      </p:sp>
      <p:sp>
        <p:nvSpPr>
          <p:cNvPr id="3" name="Content Placeholder 2">
            <a:extLst>
              <a:ext uri="{FF2B5EF4-FFF2-40B4-BE49-F238E27FC236}">
                <a16:creationId xmlns:a16="http://schemas.microsoft.com/office/drawing/2014/main" id="{76850122-63C5-D4EC-5161-C8B15C084D0D}"/>
              </a:ext>
            </a:extLst>
          </p:cNvPr>
          <p:cNvSpPr>
            <a:spLocks noGrp="1"/>
          </p:cNvSpPr>
          <p:nvPr>
            <p:ph idx="1"/>
          </p:nvPr>
        </p:nvSpPr>
        <p:spPr>
          <a:xfrm>
            <a:off x="838200" y="1838131"/>
            <a:ext cx="10515600" cy="4334069"/>
          </a:xfrm>
        </p:spPr>
        <p:txBody>
          <a:bodyPr/>
          <a:lstStyle/>
          <a:p>
            <a:pPr marL="0" indent="0">
              <a:buNone/>
            </a:pPr>
            <a:r>
              <a:rPr lang="en-US" b="0" i="0" dirty="0">
                <a:solidFill>
                  <a:srgbClr val="374151"/>
                </a:solidFill>
                <a:effectLst/>
                <a:latin typeface="Times New Roman" panose="02020603050405020304" pitchFamily="18" charset="0"/>
                <a:cs typeface="Times New Roman" panose="02020603050405020304" pitchFamily="18" charset="0"/>
              </a:rPr>
              <a:t>The code initially splits the data into 'train' (70%) and 'test' (30%) sets.</a:t>
            </a:r>
          </a:p>
          <a:p>
            <a:pPr marL="0" indent="0">
              <a:buNone/>
            </a:pPr>
            <a:r>
              <a:rPr lang="en-US" b="0" i="0" dirty="0">
                <a:solidFill>
                  <a:srgbClr val="374151"/>
                </a:solidFill>
                <a:effectLst/>
                <a:latin typeface="Times New Roman" panose="02020603050405020304" pitchFamily="18" charset="0"/>
                <a:cs typeface="Times New Roman" panose="02020603050405020304" pitchFamily="18" charset="0"/>
              </a:rPr>
              <a:t>The 'test' set is further divided into 'test1' and 'test2' (15% each) for distinct evaluation scenarios.</a:t>
            </a:r>
          </a:p>
          <a:p>
            <a:pPr marL="0" indent="0">
              <a:buNone/>
            </a:pPr>
            <a:endParaRPr lang="en-US" dirty="0"/>
          </a:p>
        </p:txBody>
      </p:sp>
      <p:pic>
        <p:nvPicPr>
          <p:cNvPr id="8" name="Picture 7" descr="A close-up of text&#10;&#10;Description automatically generated">
            <a:extLst>
              <a:ext uri="{FF2B5EF4-FFF2-40B4-BE49-F238E27FC236}">
                <a16:creationId xmlns:a16="http://schemas.microsoft.com/office/drawing/2014/main" id="{D96691F1-C6D4-1E0F-DDFA-45FD2754D94D}"/>
              </a:ext>
            </a:extLst>
          </p:cNvPr>
          <p:cNvPicPr>
            <a:picLocks noChangeAspect="1"/>
          </p:cNvPicPr>
          <p:nvPr/>
        </p:nvPicPr>
        <p:blipFill>
          <a:blip r:embed="rId2"/>
          <a:stretch>
            <a:fillRect/>
          </a:stretch>
        </p:blipFill>
        <p:spPr>
          <a:xfrm>
            <a:off x="2209800" y="3429000"/>
            <a:ext cx="7772400" cy="1167684"/>
          </a:xfrm>
          <a:prstGeom prst="rect">
            <a:avLst/>
          </a:prstGeom>
        </p:spPr>
      </p:pic>
      <p:pic>
        <p:nvPicPr>
          <p:cNvPr id="10" name="Picture 9" descr="A black and red text on a white background&#10;&#10;Description automatically generated">
            <a:extLst>
              <a:ext uri="{FF2B5EF4-FFF2-40B4-BE49-F238E27FC236}">
                <a16:creationId xmlns:a16="http://schemas.microsoft.com/office/drawing/2014/main" id="{74D7B7A0-B924-4B93-2930-11621E6DD05C}"/>
              </a:ext>
            </a:extLst>
          </p:cNvPr>
          <p:cNvPicPr>
            <a:picLocks noChangeAspect="1"/>
          </p:cNvPicPr>
          <p:nvPr/>
        </p:nvPicPr>
        <p:blipFill>
          <a:blip r:embed="rId3"/>
          <a:stretch>
            <a:fillRect/>
          </a:stretch>
        </p:blipFill>
        <p:spPr>
          <a:xfrm>
            <a:off x="3943350" y="4508142"/>
            <a:ext cx="4305300" cy="1752600"/>
          </a:xfrm>
          <a:prstGeom prst="rect">
            <a:avLst/>
          </a:prstGeom>
        </p:spPr>
      </p:pic>
    </p:spTree>
    <p:extLst>
      <p:ext uri="{BB962C8B-B14F-4D97-AF65-F5344CB8AC3E}">
        <p14:creationId xmlns:p14="http://schemas.microsoft.com/office/powerpoint/2010/main" val="17420265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9EF7F18C-DB71-E0EE-649E-18FD32B087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5557" y="1826501"/>
            <a:ext cx="7391400" cy="92392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Logo&#10;&#10;Description automatically generated">
            <a:extLst>
              <a:ext uri="{FF2B5EF4-FFF2-40B4-BE49-F238E27FC236}">
                <a16:creationId xmlns:a16="http://schemas.microsoft.com/office/drawing/2014/main" id="{472EA3FF-28A3-F79C-5252-A5AEE32DE0B4}"/>
              </a:ext>
            </a:extLst>
          </p:cNvPr>
          <p:cNvPicPr>
            <a:picLocks noChangeAspect="1" noChangeArrowheads="1"/>
          </p:cNvPicPr>
          <p:nvPr/>
        </p:nvPicPr>
        <p:blipFill>
          <a:blip r:embed="rId3">
            <a:alphaModFix amt="5000"/>
            <a:extLst>
              <a:ext uri="{28A0092B-C50C-407E-A947-70E740481C1C}">
                <a14:useLocalDpi xmlns:a14="http://schemas.microsoft.com/office/drawing/2010/main" val="0"/>
              </a:ext>
            </a:extLst>
          </a:blip>
          <a:srcRect/>
          <a:stretch>
            <a:fillRect/>
          </a:stretch>
        </p:blipFill>
        <p:spPr bwMode="auto">
          <a:xfrm>
            <a:off x="4285861" y="1618861"/>
            <a:ext cx="3620278" cy="362027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F90C7E25-3F9F-2FDA-D30F-B94C4B10087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0550" y="2944424"/>
            <a:ext cx="5505450" cy="390525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DC4A8399-C8E6-A878-260F-D3447CDFC674}"/>
              </a:ext>
            </a:extLst>
          </p:cNvPr>
          <p:cNvSpPr>
            <a:spLocks noGrp="1"/>
          </p:cNvSpPr>
          <p:nvPr>
            <p:ph type="title"/>
          </p:nvPr>
        </p:nvSpPr>
        <p:spPr/>
        <p:txBody>
          <a:bodyPr/>
          <a:lstStyle/>
          <a:p>
            <a:pPr marL="571500" indent="-571500">
              <a:buFont typeface="Arial" panose="020B0604020202020204" pitchFamily="34" charset="0"/>
              <a:buChar char="•"/>
            </a:pPr>
            <a:r>
              <a:rPr lang="en-US" b="1" dirty="0">
                <a:latin typeface="ADLaM Display" panose="02010000000000000000" pitchFamily="2" charset="0"/>
                <a:ea typeface="ADLaM Display" panose="02010000000000000000" pitchFamily="2" charset="0"/>
                <a:cs typeface="ADLaM Display" panose="02010000000000000000" pitchFamily="2" charset="0"/>
              </a:rPr>
              <a:t>FEATURES SELECTION</a:t>
            </a:r>
            <a:endParaRPr lang="en-US" b="1" dirty="0"/>
          </a:p>
        </p:txBody>
      </p:sp>
      <p:sp>
        <p:nvSpPr>
          <p:cNvPr id="6" name="TextBox 1">
            <a:extLst>
              <a:ext uri="{FF2B5EF4-FFF2-40B4-BE49-F238E27FC236}">
                <a16:creationId xmlns:a16="http://schemas.microsoft.com/office/drawing/2014/main" id="{B7CF8E11-0740-40E1-1389-9E547E754832}"/>
              </a:ext>
            </a:extLst>
          </p:cNvPr>
          <p:cNvSpPr txBox="1"/>
          <p:nvPr/>
        </p:nvSpPr>
        <p:spPr>
          <a:xfrm>
            <a:off x="7313668" y="4004162"/>
            <a:ext cx="4040132" cy="1477328"/>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altLang="ko-KR" sz="3000" b="1" dirty="0">
                <a:solidFill>
                  <a:srgbClr val="00B050"/>
                </a:solidFill>
                <a:latin typeface="Times New Roman" panose="02020603050405020304" pitchFamily="18" charset="0"/>
                <a:cs typeface="Times New Roman" panose="02020603050405020304" pitchFamily="18" charset="0"/>
              </a:rPr>
              <a:t>Select 20 features with greater feature importance.</a:t>
            </a:r>
            <a:endParaRPr lang="ko-KR" altLang="en-US" sz="3000" b="1" dirty="0">
              <a:solidFill>
                <a:srgbClr val="00B050"/>
              </a:solidFill>
              <a:latin typeface="Times New Roman" panose="02020603050405020304" pitchFamily="18" charset="0"/>
              <a:cs typeface="Times New Roman" panose="02020603050405020304" pitchFamily="18" charset="0"/>
            </a:endParaRPr>
          </a:p>
        </p:txBody>
      </p:sp>
      <p:sp>
        <p:nvSpPr>
          <p:cNvPr id="11" name="Arrow: Bent 10">
            <a:extLst>
              <a:ext uri="{FF2B5EF4-FFF2-40B4-BE49-F238E27FC236}">
                <a16:creationId xmlns:a16="http://schemas.microsoft.com/office/drawing/2014/main" id="{3218EE73-99AA-A1FF-00A6-528D0D0CBE94}"/>
              </a:ext>
            </a:extLst>
          </p:cNvPr>
          <p:cNvSpPr/>
          <p:nvPr/>
        </p:nvSpPr>
        <p:spPr>
          <a:xfrm rot="5400000">
            <a:off x="8033655" y="2463286"/>
            <a:ext cx="1567546" cy="1119673"/>
          </a:xfrm>
          <a:prstGeom prst="bentArrow">
            <a:avLst>
              <a:gd name="adj1" fmla="val 25000"/>
              <a:gd name="adj2" fmla="val 25415"/>
              <a:gd name="adj3" fmla="val 25000"/>
              <a:gd name="adj4" fmla="val 4375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Arrow: Left 11">
            <a:extLst>
              <a:ext uri="{FF2B5EF4-FFF2-40B4-BE49-F238E27FC236}">
                <a16:creationId xmlns:a16="http://schemas.microsoft.com/office/drawing/2014/main" id="{1778C414-0A1B-ACB7-EDF2-C18654E088FC}"/>
              </a:ext>
            </a:extLst>
          </p:cNvPr>
          <p:cNvSpPr/>
          <p:nvPr/>
        </p:nvSpPr>
        <p:spPr>
          <a:xfrm>
            <a:off x="6104553" y="4490357"/>
            <a:ext cx="1032588" cy="499188"/>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76818057"/>
      </p:ext>
    </p:extLst>
  </p:cSld>
  <p:clrMapOvr>
    <a:masterClrMapping/>
  </p:clrMapOvr>
</p:sld>
</file>

<file path=ppt/theme/theme1.xml><?xml version="1.0" encoding="utf-8"?>
<a:theme xmlns:a="http://schemas.openxmlformats.org/drawingml/2006/main" name="Brush">
  <a:themeElements>
    <a:clrScheme name="Custom 17">
      <a:dk1>
        <a:sysClr val="windowText" lastClr="000000"/>
      </a:dk1>
      <a:lt1>
        <a:sysClr val="window" lastClr="FFFFFF"/>
      </a:lt1>
      <a:dk2>
        <a:srgbClr val="57495C"/>
      </a:dk2>
      <a:lt2>
        <a:srgbClr val="E7E6E6"/>
      </a:lt2>
      <a:accent1>
        <a:srgbClr val="F07C98"/>
      </a:accent1>
      <a:accent2>
        <a:srgbClr val="A6778D"/>
      </a:accent2>
      <a:accent3>
        <a:srgbClr val="768BA6"/>
      </a:accent3>
      <a:accent4>
        <a:srgbClr val="E8908B"/>
      </a:accent4>
      <a:accent5>
        <a:srgbClr val="C47A93"/>
      </a:accent5>
      <a:accent6>
        <a:srgbClr val="70A8DB"/>
      </a:accent6>
      <a:hlink>
        <a:srgbClr val="EB8067"/>
      </a:hlink>
      <a:folHlink>
        <a:srgbClr val="7BC7C0"/>
      </a:folHlink>
    </a:clrScheme>
    <a:fontScheme name="Custom 3">
      <a:majorFont>
        <a:latin typeface="Elephant"/>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 id="{83ACE2F6-3F27-4C0C-9F26-3A644E012A31}" vid="{2791EB26-28CE-473B-9B2E-6D68997E899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97C4F4F-E645-4C6F-B0C3-39923BA0824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DFCC198-DBFA-46B2-A241-8E3888E63670}">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C0DCE9DA-F7FD-45FA-83B7-D9813A44258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{E9D298B1-02A0-4F3E-BD32-786DC367E35D}tf89080264_win32</Template>
  <TotalTime>1965</TotalTime>
  <Words>649</Words>
  <Application>Microsoft Office PowerPoint</Application>
  <PresentationFormat>Widescreen</PresentationFormat>
  <Paragraphs>63</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ADLaM Display</vt:lpstr>
      <vt:lpstr>Arial</vt:lpstr>
      <vt:lpstr>Calibri</vt:lpstr>
      <vt:lpstr>Century Gothic</vt:lpstr>
      <vt:lpstr>Elephant</vt:lpstr>
      <vt:lpstr>Times New Roman</vt:lpstr>
      <vt:lpstr>Brush</vt:lpstr>
      <vt:lpstr>PowerPoint Presentation</vt:lpstr>
      <vt:lpstr>Executive Summary</vt:lpstr>
      <vt:lpstr>DATA</vt:lpstr>
      <vt:lpstr>FEATURES – Categorical Variable</vt:lpstr>
      <vt:lpstr>FEATURES ENGINEERING</vt:lpstr>
      <vt:lpstr>FEATURES ENGINEERING- Data processing/ one-hot encoding</vt:lpstr>
      <vt:lpstr>FEATURES ENGINEERING</vt:lpstr>
      <vt:lpstr>Train Test Split</vt:lpstr>
      <vt:lpstr>FEATURES SELECTION</vt:lpstr>
      <vt:lpstr>XGBoost – Grid Search</vt:lpstr>
      <vt:lpstr>XGBoost – Grid Search</vt:lpstr>
      <vt:lpstr>XGBoost – Final Model</vt:lpstr>
      <vt:lpstr>XGBoost – SHAP analysis</vt:lpstr>
      <vt:lpstr>XGBoost – SHAP analysis</vt:lpstr>
      <vt:lpstr>Neural Network – Data Processing</vt:lpstr>
      <vt:lpstr>Neural Network – Grid Search</vt:lpstr>
      <vt:lpstr>Neural Network – Grid Search</vt:lpstr>
      <vt:lpstr>Final Model - XGBoost</vt:lpstr>
      <vt:lpstr>STRATEGY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Patel, Het Dipakkumar</dc:creator>
  <cp:lastModifiedBy>Police Reddy Gari, Priyanka</cp:lastModifiedBy>
  <cp:revision>3</cp:revision>
  <dcterms:created xsi:type="dcterms:W3CDTF">2023-09-29T17:20:57Z</dcterms:created>
  <dcterms:modified xsi:type="dcterms:W3CDTF">2024-12-04T13:16:36Z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