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98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90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35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52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777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70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379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85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0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89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7BD3-88A2-4F79-A10D-9DA9440E666C}" type="datetimeFigureOut">
              <a:rPr lang="en-IN" smtClean="0"/>
              <a:pPr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B8DE-9A19-4466-8F4D-2B7E6363F7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13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3960439"/>
          </a:xfrm>
        </p:spPr>
        <p:txBody>
          <a:bodyPr>
            <a:normAutofit/>
          </a:bodyPr>
          <a:lstStyle/>
          <a:p>
            <a:r>
              <a:rPr lang="en-US" b="1" dirty="0" smtClean="0"/>
              <a:t>Title:</a:t>
            </a:r>
            <a:r>
              <a:rPr lang="en-US" dirty="0" smtClean="0"/>
              <a:t> Coffee Chain Sales Analysis </a:t>
            </a:r>
            <a:r>
              <a:rPr lang="en-US" b="1" dirty="0" smtClean="0"/>
              <a:t>Subtitle:</a:t>
            </a:r>
            <a:r>
              <a:rPr lang="en-US" dirty="0" smtClean="0"/>
              <a:t> Insights into Sales, Profitability, and Growth </a:t>
            </a:r>
            <a:br>
              <a:rPr lang="en-US" dirty="0" smtClean="0"/>
            </a:br>
            <a:r>
              <a:rPr lang="en-US" b="1" dirty="0" smtClean="0"/>
              <a:t>Author:</a:t>
            </a:r>
            <a:r>
              <a:rPr lang="en-US" dirty="0" smtClean="0"/>
              <a:t> </a:t>
            </a:r>
            <a:r>
              <a:rPr lang="en-US" smtClean="0"/>
              <a:t>priyanka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Date:</a:t>
            </a:r>
            <a:r>
              <a:rPr lang="en-US" dirty="0" smtClean="0"/>
              <a:t> September 25,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8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provide a high-level overview of key findings.</a:t>
            </a:r>
          </a:p>
          <a:p>
            <a:r>
              <a:rPr lang="en-US" b="1" dirty="0" smtClean="0"/>
              <a:t>Key Takeaways:</a:t>
            </a:r>
            <a:endParaRPr lang="en-US" dirty="0" smtClean="0"/>
          </a:p>
          <a:p>
            <a:r>
              <a:rPr lang="en-US" b="1" dirty="0" smtClean="0"/>
              <a:t>Total Sales:</a:t>
            </a:r>
            <a:r>
              <a:rPr lang="en-US" dirty="0" smtClean="0"/>
              <a:t> Highlight the total sales for the period.</a:t>
            </a:r>
          </a:p>
          <a:p>
            <a:r>
              <a:rPr lang="en-US" b="1" dirty="0" smtClean="0"/>
              <a:t>Total Profit:</a:t>
            </a:r>
            <a:r>
              <a:rPr lang="en-US" dirty="0" smtClean="0"/>
              <a:t> State the total profit and explain its significance.</a:t>
            </a:r>
          </a:p>
          <a:p>
            <a:r>
              <a:rPr lang="en-US" b="1" dirty="0" smtClean="0"/>
              <a:t>Profit Margin:</a:t>
            </a:r>
            <a:r>
              <a:rPr lang="en-US" dirty="0" smtClean="0"/>
              <a:t> Mention the overall profit margin percentage to show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302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Key Performance Indicators (KPIs)</a:t>
            </a:r>
            <a:br>
              <a:rPr lang="en-US" sz="3200" b="1" dirty="0" smtClean="0"/>
            </a:br>
            <a:r>
              <a:rPr lang="en-US" sz="3200" b="1" dirty="0" smtClean="0"/>
              <a:t>Purpose:</a:t>
            </a:r>
            <a:r>
              <a:rPr lang="en-US" sz="3200" dirty="0" smtClean="0"/>
              <a:t> To showcase the main metrics in a clear, card-like format.</a:t>
            </a:r>
            <a:br>
              <a:rPr lang="en-US" sz="3200" dirty="0" smtClean="0"/>
            </a:br>
            <a:r>
              <a:rPr lang="en-US" sz="3200" b="1" dirty="0" smtClean="0"/>
              <a:t>Content: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Sales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Profit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Overall Profit Margin %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Marketing Expenses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b="1" dirty="0" smtClean="0"/>
              <a:t>Recommendation:</a:t>
            </a:r>
            <a:r>
              <a:rPr lang="en-US" sz="3200" dirty="0" smtClean="0"/>
              <a:t> Use bold font for the numbers to make them stand out.</a:t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5518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b="1" dirty="0" smtClean="0"/>
              <a:t>Sales and Profit Trends Over Time</a:t>
            </a:r>
          </a:p>
          <a:p>
            <a:r>
              <a:rPr lang="en-US" b="1" dirty="0" smtClean="0"/>
              <a:t>Purpose:</a:t>
            </a:r>
            <a:r>
              <a:rPr lang="en-US" dirty="0" smtClean="0"/>
              <a:t> To visualize how sales and profit have changed over time.</a:t>
            </a:r>
          </a:p>
          <a:p>
            <a:r>
              <a:rPr lang="en-US" b="1" dirty="0" smtClean="0"/>
              <a:t>Content:</a:t>
            </a:r>
            <a:r>
              <a:rPr lang="en-US" dirty="0" smtClean="0"/>
              <a:t> A </a:t>
            </a:r>
            <a:r>
              <a:rPr lang="en-US" b="1" dirty="0" smtClean="0"/>
              <a:t>line chart</a:t>
            </a:r>
            <a:r>
              <a:rPr lang="en-US" dirty="0" smtClean="0"/>
              <a:t> showing Sales and Profit on the Y-axis and Date on the X-axis.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pPr lvl="1"/>
            <a:r>
              <a:rPr lang="en-US" dirty="0" smtClean="0"/>
              <a:t>Describe the general trend: Are sales and profit increasing, decreasing, or seasonal?</a:t>
            </a:r>
          </a:p>
          <a:p>
            <a:pPr lvl="1"/>
            <a:r>
              <a:rPr lang="en-US" dirty="0" smtClean="0"/>
              <a:t>Point out any significant spikes or dips and hypothesize about the causes (e.g., promotional events, new product launches).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676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Performance by Market &amp; State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break down performance geographically.</a:t>
            </a:r>
          </a:p>
          <a:p>
            <a:r>
              <a:rPr lang="en-US" b="1" dirty="0" smtClean="0"/>
              <a:t>Content: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bar chart</a:t>
            </a:r>
            <a:r>
              <a:rPr lang="en-US" dirty="0" smtClean="0"/>
              <a:t> or </a:t>
            </a:r>
            <a:r>
              <a:rPr lang="en-US" b="1" dirty="0" err="1" smtClean="0"/>
              <a:t>treemap</a:t>
            </a:r>
            <a:r>
              <a:rPr lang="en-US" dirty="0" smtClean="0"/>
              <a:t> showing </a:t>
            </a:r>
            <a:r>
              <a:rPr lang="en-US" b="1" dirty="0" smtClean="0"/>
              <a:t>Total Sales</a:t>
            </a:r>
            <a:r>
              <a:rPr lang="en-US" dirty="0" smtClean="0"/>
              <a:t> by Market (e.g., West, Central, East, South).</a:t>
            </a:r>
          </a:p>
          <a:p>
            <a:r>
              <a:rPr lang="en-US" dirty="0" smtClean="0"/>
              <a:t>A separate </a:t>
            </a:r>
            <a:r>
              <a:rPr lang="en-US" b="1" dirty="0" smtClean="0"/>
              <a:t>bar chart</a:t>
            </a:r>
            <a:r>
              <a:rPr lang="en-US" dirty="0" smtClean="0"/>
              <a:t> showing </a:t>
            </a:r>
            <a:r>
              <a:rPr lang="en-US" b="1" dirty="0" smtClean="0"/>
              <a:t>Total Profit</a:t>
            </a:r>
            <a:r>
              <a:rPr lang="en-US" dirty="0" smtClean="0"/>
              <a:t> by State.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r>
              <a:rPr lang="en-US" dirty="0" smtClean="0"/>
              <a:t>Identify which market is the most profitable.</a:t>
            </a:r>
          </a:p>
          <a:p>
            <a:r>
              <a:rPr lang="en-US" dirty="0" smtClean="0"/>
              <a:t>Highlight the top-performing and lowest-performing states.</a:t>
            </a:r>
          </a:p>
        </p:txBody>
      </p:sp>
    </p:spTree>
    <p:extLst>
      <p:ext uri="{BB962C8B-B14F-4D97-AF65-F5344CB8AC3E}">
        <p14:creationId xmlns:p14="http://schemas.microsoft.com/office/powerpoint/2010/main" xmlns="" val="25867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Line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analyze which product lines are driving revenue and profit.</a:t>
            </a:r>
          </a:p>
          <a:p>
            <a:r>
              <a:rPr lang="en-US" b="1" dirty="0" smtClean="0"/>
              <a:t>Content:</a:t>
            </a:r>
            <a:r>
              <a:rPr lang="en-US" dirty="0" smtClean="0"/>
              <a:t> A </a:t>
            </a:r>
            <a:r>
              <a:rPr lang="en-US" b="1" dirty="0" smtClean="0"/>
              <a:t>bar chart</a:t>
            </a:r>
            <a:r>
              <a:rPr lang="en-US" dirty="0" smtClean="0"/>
              <a:t> showing </a:t>
            </a:r>
            <a:r>
              <a:rPr lang="en-US" b="1" dirty="0" smtClean="0"/>
              <a:t>Total Sales</a:t>
            </a:r>
            <a:r>
              <a:rPr lang="en-US" dirty="0" smtClean="0"/>
              <a:t> and </a:t>
            </a:r>
            <a:r>
              <a:rPr lang="en-US" b="1" dirty="0" smtClean="0"/>
              <a:t>Total Profit</a:t>
            </a:r>
            <a:r>
              <a:rPr lang="en-US" dirty="0" smtClean="0"/>
              <a:t> for each </a:t>
            </a:r>
            <a:r>
              <a:rPr lang="en-US" dirty="0" err="1" smtClean="0"/>
              <a:t>Product_line</a:t>
            </a:r>
            <a:r>
              <a:rPr lang="en-US" dirty="0" smtClean="0"/>
              <a:t> (e.g., Coffee, Leaves, etc.).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r>
              <a:rPr lang="en-US" dirty="0" smtClean="0"/>
              <a:t>Determine the most successful product line.</a:t>
            </a:r>
          </a:p>
          <a:p>
            <a:r>
              <a:rPr lang="en-US" dirty="0" smtClean="0"/>
              <a:t>Identify any product lines that are generating high sales but low profit, indicating a potential issue with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68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Purpose:</a:t>
            </a:r>
            <a:r>
              <a:rPr lang="en-US" dirty="0" smtClean="0"/>
              <a:t> To summarize the presentation and suggest actionable next steps.</a:t>
            </a:r>
          </a:p>
          <a:p>
            <a:r>
              <a:rPr lang="en-US" b="1" dirty="0" smtClean="0"/>
              <a:t>Summary:</a:t>
            </a:r>
            <a:endParaRPr lang="en-US" dirty="0" smtClean="0"/>
          </a:p>
          <a:p>
            <a:r>
              <a:rPr lang="en-US" dirty="0" smtClean="0"/>
              <a:t>Recap the major findings from the previous slides.</a:t>
            </a:r>
          </a:p>
          <a:p>
            <a:r>
              <a:rPr lang="en-US" dirty="0" smtClean="0"/>
              <a:t>Reiterate the overall health of the coffee chain based on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312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Title: Coffee Chain Sales Analysis Subtitle: Insights into Sales, Profitability, and Growth  Author: priyanka Date: September 25, 2025</vt:lpstr>
      <vt:lpstr>Slide 2</vt:lpstr>
      <vt:lpstr>Key Performance Indicators (KPIs) Purpose: To showcase the main metrics in a clear, card-like format. Content: A large number card for Total Sales. A large number card for Total Profit. A large number card for Overall Profit Margin %. A large number card for Total Marketing Expenses. Recommendation: Use bold font for the numbers to make them stand out. </vt:lpstr>
      <vt:lpstr>Slide 4</vt:lpstr>
      <vt:lpstr>Performance by Market &amp; State </vt:lpstr>
      <vt:lpstr>Product Line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Coffee Chain Sales Analysis Subtitle: Insights into Sales, Profitability, and Growth  Author: Shubhangi Rajgure Date: September 25, 2025</dc:title>
  <dc:creator>Evil Eye</dc:creator>
  <cp:lastModifiedBy>Lenovo</cp:lastModifiedBy>
  <cp:revision>3</cp:revision>
  <dcterms:created xsi:type="dcterms:W3CDTF">2025-09-25T13:17:09Z</dcterms:created>
  <dcterms:modified xsi:type="dcterms:W3CDTF">2025-09-25T13:54:32Z</dcterms:modified>
</cp:coreProperties>
</file>