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8" r:id="rId13"/>
    <p:sldId id="270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E03C8-9B4A-48F2-8AAF-946ABC435DA1}" type="doc">
      <dgm:prSet loTypeId="urn:microsoft.com/office/officeart/2005/8/layout/cycle5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C474D5-A590-47A7-83CE-2DC669ED1BD6}">
      <dgm:prSet phldrT="[Text]"/>
      <dgm:spPr/>
      <dgm:t>
        <a:bodyPr/>
        <a:lstStyle/>
        <a:p>
          <a:r>
            <a:rPr lang="en-US" dirty="0" smtClean="0"/>
            <a:t>User Input</a:t>
          </a:r>
          <a:endParaRPr lang="en-US" dirty="0"/>
        </a:p>
      </dgm:t>
    </dgm:pt>
    <dgm:pt modelId="{7EEEF108-83B7-4F95-BA6B-73ADB6BD1902}" type="parTrans" cxnId="{6C10DB69-C73D-4B4F-9181-F7AB36C063F5}">
      <dgm:prSet/>
      <dgm:spPr/>
      <dgm:t>
        <a:bodyPr/>
        <a:lstStyle/>
        <a:p>
          <a:endParaRPr lang="en-US"/>
        </a:p>
      </dgm:t>
    </dgm:pt>
    <dgm:pt modelId="{907C6050-F6F3-467C-B8BD-9DF170B962A7}" type="sibTrans" cxnId="{6C10DB69-C73D-4B4F-9181-F7AB36C063F5}">
      <dgm:prSet/>
      <dgm:spPr/>
      <dgm:t>
        <a:bodyPr/>
        <a:lstStyle/>
        <a:p>
          <a:endParaRPr lang="en-US"/>
        </a:p>
      </dgm:t>
    </dgm:pt>
    <dgm:pt modelId="{B64226F8-7067-4303-880F-2BA09829A5E0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954C5F42-ED42-44C9-9B56-988F6EF87F96}" type="parTrans" cxnId="{D3B10DD7-9F71-418A-AEC2-E33427B5BAED}">
      <dgm:prSet/>
      <dgm:spPr/>
      <dgm:t>
        <a:bodyPr/>
        <a:lstStyle/>
        <a:p>
          <a:endParaRPr lang="en-US"/>
        </a:p>
      </dgm:t>
    </dgm:pt>
    <dgm:pt modelId="{F92F41A4-7545-45E1-8984-EFF1EBE1AECA}" type="sibTrans" cxnId="{D3B10DD7-9F71-418A-AEC2-E33427B5BAED}">
      <dgm:prSet/>
      <dgm:spPr/>
      <dgm:t>
        <a:bodyPr/>
        <a:lstStyle/>
        <a:p>
          <a:endParaRPr lang="en-US"/>
        </a:p>
      </dgm:t>
    </dgm:pt>
    <dgm:pt modelId="{7F77A38E-F230-4371-B08B-5F900486BB50}">
      <dgm:prSet phldrT="[Text]"/>
      <dgm:spPr/>
      <dgm:t>
        <a:bodyPr/>
        <a:lstStyle/>
        <a:p>
          <a:r>
            <a:rPr lang="en-US" dirty="0" smtClean="0"/>
            <a:t>Model Prediction</a:t>
          </a:r>
          <a:endParaRPr lang="en-US" dirty="0"/>
        </a:p>
      </dgm:t>
    </dgm:pt>
    <dgm:pt modelId="{7C6C0D03-648B-4303-8EDA-17F0109A115A}" type="parTrans" cxnId="{9A199F27-5EA0-4558-81B0-2675F162D675}">
      <dgm:prSet/>
      <dgm:spPr/>
      <dgm:t>
        <a:bodyPr/>
        <a:lstStyle/>
        <a:p>
          <a:endParaRPr lang="en-US"/>
        </a:p>
      </dgm:t>
    </dgm:pt>
    <dgm:pt modelId="{41925A5E-79DF-48DE-8F57-13DE7ED6DFE7}" type="sibTrans" cxnId="{9A199F27-5EA0-4558-81B0-2675F162D675}">
      <dgm:prSet/>
      <dgm:spPr/>
      <dgm:t>
        <a:bodyPr/>
        <a:lstStyle/>
        <a:p>
          <a:endParaRPr lang="en-US"/>
        </a:p>
      </dgm:t>
    </dgm:pt>
    <dgm:pt modelId="{669A5D56-8138-4FE6-A85A-216AE8085736}">
      <dgm:prSet phldrT="[Text]"/>
      <dgm:spPr/>
      <dgm:t>
        <a:bodyPr/>
        <a:lstStyle/>
        <a:p>
          <a:r>
            <a:rPr lang="en-US" dirty="0" smtClean="0"/>
            <a:t>Displaying results</a:t>
          </a:r>
          <a:endParaRPr lang="en-US" dirty="0"/>
        </a:p>
      </dgm:t>
    </dgm:pt>
    <dgm:pt modelId="{24A59F1F-66F3-4909-9A81-8DAC1B0D3B1F}" type="parTrans" cxnId="{1E74CF03-6F04-4168-A9E4-481CFAF9AFBE}">
      <dgm:prSet/>
      <dgm:spPr/>
      <dgm:t>
        <a:bodyPr/>
        <a:lstStyle/>
        <a:p>
          <a:endParaRPr lang="en-US"/>
        </a:p>
      </dgm:t>
    </dgm:pt>
    <dgm:pt modelId="{C287E1CD-4473-488C-A9FC-924BF0CD633A}" type="sibTrans" cxnId="{1E74CF03-6F04-4168-A9E4-481CFAF9AFBE}">
      <dgm:prSet/>
      <dgm:spPr/>
      <dgm:t>
        <a:bodyPr/>
        <a:lstStyle/>
        <a:p>
          <a:endParaRPr lang="en-US"/>
        </a:p>
      </dgm:t>
    </dgm:pt>
    <dgm:pt modelId="{EEF63796-1622-426B-9561-8BD82B4692E9}" type="pres">
      <dgm:prSet presAssocID="{D4FE03C8-9B4A-48F2-8AAF-946ABC435DA1}" presName="cycle" presStyleCnt="0">
        <dgm:presLayoutVars>
          <dgm:dir/>
          <dgm:resizeHandles val="exact"/>
        </dgm:presLayoutVars>
      </dgm:prSet>
      <dgm:spPr/>
    </dgm:pt>
    <dgm:pt modelId="{B0E3C57F-3713-469B-B18E-1C0B54E05D63}" type="pres">
      <dgm:prSet presAssocID="{38C474D5-A590-47A7-83CE-2DC669ED1BD6}" presName="node" presStyleLbl="node1" presStyleIdx="0" presStyleCnt="4" custScaleY="109326">
        <dgm:presLayoutVars>
          <dgm:bulletEnabled val="1"/>
        </dgm:presLayoutVars>
      </dgm:prSet>
      <dgm:spPr/>
    </dgm:pt>
    <dgm:pt modelId="{69B43327-6E65-4757-8925-9A0E52FF48AF}" type="pres">
      <dgm:prSet presAssocID="{38C474D5-A590-47A7-83CE-2DC669ED1BD6}" presName="spNode" presStyleCnt="0"/>
      <dgm:spPr/>
    </dgm:pt>
    <dgm:pt modelId="{70B128E9-1224-4DAA-9F52-629E8671A733}" type="pres">
      <dgm:prSet presAssocID="{907C6050-F6F3-467C-B8BD-9DF170B962A7}" presName="sibTrans" presStyleLbl="sibTrans1D1" presStyleIdx="0" presStyleCnt="4"/>
      <dgm:spPr/>
    </dgm:pt>
    <dgm:pt modelId="{F90443D2-008A-4138-85D2-7F49599B08FD}" type="pres">
      <dgm:prSet presAssocID="{B64226F8-7067-4303-880F-2BA09829A5E0}" presName="node" presStyleLbl="node1" presStyleIdx="1" presStyleCnt="4">
        <dgm:presLayoutVars>
          <dgm:bulletEnabled val="1"/>
        </dgm:presLayoutVars>
      </dgm:prSet>
      <dgm:spPr/>
    </dgm:pt>
    <dgm:pt modelId="{DEB461E2-2D88-45F0-BE33-6C2F042658E3}" type="pres">
      <dgm:prSet presAssocID="{B64226F8-7067-4303-880F-2BA09829A5E0}" presName="spNode" presStyleCnt="0"/>
      <dgm:spPr/>
    </dgm:pt>
    <dgm:pt modelId="{298E9FC6-1BEE-483A-A5A4-4E0510310CAA}" type="pres">
      <dgm:prSet presAssocID="{F92F41A4-7545-45E1-8984-EFF1EBE1AECA}" presName="sibTrans" presStyleLbl="sibTrans1D1" presStyleIdx="1" presStyleCnt="4"/>
      <dgm:spPr/>
    </dgm:pt>
    <dgm:pt modelId="{C1415113-1694-42F1-B519-868EB037A606}" type="pres">
      <dgm:prSet presAssocID="{7F77A38E-F230-4371-B08B-5F900486BB50}" presName="node" presStyleLbl="node1" presStyleIdx="2" presStyleCnt="4">
        <dgm:presLayoutVars>
          <dgm:bulletEnabled val="1"/>
        </dgm:presLayoutVars>
      </dgm:prSet>
      <dgm:spPr/>
    </dgm:pt>
    <dgm:pt modelId="{0D7C11F5-6C6B-466B-93C1-B8B9ED4969F8}" type="pres">
      <dgm:prSet presAssocID="{7F77A38E-F230-4371-B08B-5F900486BB50}" presName="spNode" presStyleCnt="0"/>
      <dgm:spPr/>
    </dgm:pt>
    <dgm:pt modelId="{ECE20EEA-B271-4DB7-B306-5257E40F50F1}" type="pres">
      <dgm:prSet presAssocID="{41925A5E-79DF-48DE-8F57-13DE7ED6DFE7}" presName="sibTrans" presStyleLbl="sibTrans1D1" presStyleIdx="2" presStyleCnt="4"/>
      <dgm:spPr/>
    </dgm:pt>
    <dgm:pt modelId="{D638C0AE-4BE8-451C-B805-E99FABDAAA18}" type="pres">
      <dgm:prSet presAssocID="{669A5D56-8138-4FE6-A85A-216AE8085736}" presName="node" presStyleLbl="node1" presStyleIdx="3" presStyleCnt="4">
        <dgm:presLayoutVars>
          <dgm:bulletEnabled val="1"/>
        </dgm:presLayoutVars>
      </dgm:prSet>
      <dgm:spPr/>
    </dgm:pt>
    <dgm:pt modelId="{35E14D18-7A2B-4D36-ABD6-05A36EC881D6}" type="pres">
      <dgm:prSet presAssocID="{669A5D56-8138-4FE6-A85A-216AE8085736}" presName="spNode" presStyleCnt="0"/>
      <dgm:spPr/>
    </dgm:pt>
    <dgm:pt modelId="{46E356B2-F41D-4064-AB13-C8DDDC73F3EA}" type="pres">
      <dgm:prSet presAssocID="{C287E1CD-4473-488C-A9FC-924BF0CD633A}" presName="sibTrans" presStyleLbl="sibTrans1D1" presStyleIdx="3" presStyleCnt="4"/>
      <dgm:spPr/>
    </dgm:pt>
  </dgm:ptLst>
  <dgm:cxnLst>
    <dgm:cxn modelId="{6DC04CBA-8F63-49A9-958A-9BA2A72B4229}" type="presOf" srcId="{F92F41A4-7545-45E1-8984-EFF1EBE1AECA}" destId="{298E9FC6-1BEE-483A-A5A4-4E0510310CAA}" srcOrd="0" destOrd="0" presId="urn:microsoft.com/office/officeart/2005/8/layout/cycle5"/>
    <dgm:cxn modelId="{24154215-36BC-41EC-8923-FE9B4AA5BCA0}" type="presOf" srcId="{D4FE03C8-9B4A-48F2-8AAF-946ABC435DA1}" destId="{EEF63796-1622-426B-9561-8BD82B4692E9}" srcOrd="0" destOrd="0" presId="urn:microsoft.com/office/officeart/2005/8/layout/cycle5"/>
    <dgm:cxn modelId="{B63AA068-902A-4E57-AEE8-4342584F0763}" type="presOf" srcId="{B64226F8-7067-4303-880F-2BA09829A5E0}" destId="{F90443D2-008A-4138-85D2-7F49599B08FD}" srcOrd="0" destOrd="0" presId="urn:microsoft.com/office/officeart/2005/8/layout/cycle5"/>
    <dgm:cxn modelId="{6C10DB69-C73D-4B4F-9181-F7AB36C063F5}" srcId="{D4FE03C8-9B4A-48F2-8AAF-946ABC435DA1}" destId="{38C474D5-A590-47A7-83CE-2DC669ED1BD6}" srcOrd="0" destOrd="0" parTransId="{7EEEF108-83B7-4F95-BA6B-73ADB6BD1902}" sibTransId="{907C6050-F6F3-467C-B8BD-9DF170B962A7}"/>
    <dgm:cxn modelId="{E6496EC3-29BE-4653-9F07-107A77362663}" type="presOf" srcId="{7F77A38E-F230-4371-B08B-5F900486BB50}" destId="{C1415113-1694-42F1-B519-868EB037A606}" srcOrd="0" destOrd="0" presId="urn:microsoft.com/office/officeart/2005/8/layout/cycle5"/>
    <dgm:cxn modelId="{A56DD8D8-8286-405B-A272-B22CD168D90A}" type="presOf" srcId="{C287E1CD-4473-488C-A9FC-924BF0CD633A}" destId="{46E356B2-F41D-4064-AB13-C8DDDC73F3EA}" srcOrd="0" destOrd="0" presId="urn:microsoft.com/office/officeart/2005/8/layout/cycle5"/>
    <dgm:cxn modelId="{350B3035-30EC-46DB-9E6F-32421C5CF128}" type="presOf" srcId="{907C6050-F6F3-467C-B8BD-9DF170B962A7}" destId="{70B128E9-1224-4DAA-9F52-629E8671A733}" srcOrd="0" destOrd="0" presId="urn:microsoft.com/office/officeart/2005/8/layout/cycle5"/>
    <dgm:cxn modelId="{1E74CF03-6F04-4168-A9E4-481CFAF9AFBE}" srcId="{D4FE03C8-9B4A-48F2-8AAF-946ABC435DA1}" destId="{669A5D56-8138-4FE6-A85A-216AE8085736}" srcOrd="3" destOrd="0" parTransId="{24A59F1F-66F3-4909-9A81-8DAC1B0D3B1F}" sibTransId="{C287E1CD-4473-488C-A9FC-924BF0CD633A}"/>
    <dgm:cxn modelId="{3997A99E-F750-4D99-9CD4-70B9903667F7}" type="presOf" srcId="{38C474D5-A590-47A7-83CE-2DC669ED1BD6}" destId="{B0E3C57F-3713-469B-B18E-1C0B54E05D63}" srcOrd="0" destOrd="0" presId="urn:microsoft.com/office/officeart/2005/8/layout/cycle5"/>
    <dgm:cxn modelId="{D3B10DD7-9F71-418A-AEC2-E33427B5BAED}" srcId="{D4FE03C8-9B4A-48F2-8AAF-946ABC435DA1}" destId="{B64226F8-7067-4303-880F-2BA09829A5E0}" srcOrd="1" destOrd="0" parTransId="{954C5F42-ED42-44C9-9B56-988F6EF87F96}" sibTransId="{F92F41A4-7545-45E1-8984-EFF1EBE1AECA}"/>
    <dgm:cxn modelId="{9A199F27-5EA0-4558-81B0-2675F162D675}" srcId="{D4FE03C8-9B4A-48F2-8AAF-946ABC435DA1}" destId="{7F77A38E-F230-4371-B08B-5F900486BB50}" srcOrd="2" destOrd="0" parTransId="{7C6C0D03-648B-4303-8EDA-17F0109A115A}" sibTransId="{41925A5E-79DF-48DE-8F57-13DE7ED6DFE7}"/>
    <dgm:cxn modelId="{7263788A-93D3-4FF4-9DA4-A56526D7E881}" type="presOf" srcId="{669A5D56-8138-4FE6-A85A-216AE8085736}" destId="{D638C0AE-4BE8-451C-B805-E99FABDAAA18}" srcOrd="0" destOrd="0" presId="urn:microsoft.com/office/officeart/2005/8/layout/cycle5"/>
    <dgm:cxn modelId="{5E131179-2F68-43DB-80B8-AC304ECB3B43}" type="presOf" srcId="{41925A5E-79DF-48DE-8F57-13DE7ED6DFE7}" destId="{ECE20EEA-B271-4DB7-B306-5257E40F50F1}" srcOrd="0" destOrd="0" presId="urn:microsoft.com/office/officeart/2005/8/layout/cycle5"/>
    <dgm:cxn modelId="{73A77EEC-DF8A-408D-B972-6714A363E977}" type="presParOf" srcId="{EEF63796-1622-426B-9561-8BD82B4692E9}" destId="{B0E3C57F-3713-469B-B18E-1C0B54E05D63}" srcOrd="0" destOrd="0" presId="urn:microsoft.com/office/officeart/2005/8/layout/cycle5"/>
    <dgm:cxn modelId="{65279182-DE86-4C17-87F1-D878752CFA4C}" type="presParOf" srcId="{EEF63796-1622-426B-9561-8BD82B4692E9}" destId="{69B43327-6E65-4757-8925-9A0E52FF48AF}" srcOrd="1" destOrd="0" presId="urn:microsoft.com/office/officeart/2005/8/layout/cycle5"/>
    <dgm:cxn modelId="{CDFEF620-BFEA-4328-B001-AC5606095585}" type="presParOf" srcId="{EEF63796-1622-426B-9561-8BD82B4692E9}" destId="{70B128E9-1224-4DAA-9F52-629E8671A733}" srcOrd="2" destOrd="0" presId="urn:microsoft.com/office/officeart/2005/8/layout/cycle5"/>
    <dgm:cxn modelId="{0E230F16-9A1B-4720-B368-2F1AEC65704B}" type="presParOf" srcId="{EEF63796-1622-426B-9561-8BD82B4692E9}" destId="{F90443D2-008A-4138-85D2-7F49599B08FD}" srcOrd="3" destOrd="0" presId="urn:microsoft.com/office/officeart/2005/8/layout/cycle5"/>
    <dgm:cxn modelId="{8971B4D4-4E59-44B0-8E97-801B1B6875A8}" type="presParOf" srcId="{EEF63796-1622-426B-9561-8BD82B4692E9}" destId="{DEB461E2-2D88-45F0-BE33-6C2F042658E3}" srcOrd="4" destOrd="0" presId="urn:microsoft.com/office/officeart/2005/8/layout/cycle5"/>
    <dgm:cxn modelId="{58625277-13C7-4393-9318-34A26FD832B1}" type="presParOf" srcId="{EEF63796-1622-426B-9561-8BD82B4692E9}" destId="{298E9FC6-1BEE-483A-A5A4-4E0510310CAA}" srcOrd="5" destOrd="0" presId="urn:microsoft.com/office/officeart/2005/8/layout/cycle5"/>
    <dgm:cxn modelId="{F218A6DA-73DC-449B-8D75-BA52E3541AF1}" type="presParOf" srcId="{EEF63796-1622-426B-9561-8BD82B4692E9}" destId="{C1415113-1694-42F1-B519-868EB037A606}" srcOrd="6" destOrd="0" presId="urn:microsoft.com/office/officeart/2005/8/layout/cycle5"/>
    <dgm:cxn modelId="{D0C89712-5C3E-4E54-AB20-A1603E7C39CE}" type="presParOf" srcId="{EEF63796-1622-426B-9561-8BD82B4692E9}" destId="{0D7C11F5-6C6B-466B-93C1-B8B9ED4969F8}" srcOrd="7" destOrd="0" presId="urn:microsoft.com/office/officeart/2005/8/layout/cycle5"/>
    <dgm:cxn modelId="{6680392A-80B7-4304-AB04-12BD7D01A1F8}" type="presParOf" srcId="{EEF63796-1622-426B-9561-8BD82B4692E9}" destId="{ECE20EEA-B271-4DB7-B306-5257E40F50F1}" srcOrd="8" destOrd="0" presId="urn:microsoft.com/office/officeart/2005/8/layout/cycle5"/>
    <dgm:cxn modelId="{B399E4C5-1DAD-43CB-97E4-3E31CDD492F3}" type="presParOf" srcId="{EEF63796-1622-426B-9561-8BD82B4692E9}" destId="{D638C0AE-4BE8-451C-B805-E99FABDAAA18}" srcOrd="9" destOrd="0" presId="urn:microsoft.com/office/officeart/2005/8/layout/cycle5"/>
    <dgm:cxn modelId="{8F22251B-57D1-48F7-9328-5FD06DC6567D}" type="presParOf" srcId="{EEF63796-1622-426B-9561-8BD82B4692E9}" destId="{35E14D18-7A2B-4D36-ABD6-05A36EC881D6}" srcOrd="10" destOrd="0" presId="urn:microsoft.com/office/officeart/2005/8/layout/cycle5"/>
    <dgm:cxn modelId="{CBC3E6DB-F461-4758-8B0C-EFE9987872E0}" type="presParOf" srcId="{EEF63796-1622-426B-9561-8BD82B4692E9}" destId="{46E356B2-F41D-4064-AB13-C8DDDC73F3EA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8A75C-35EF-4026-B4BF-314585B2A14B}" type="doc">
      <dgm:prSet loTypeId="urn:microsoft.com/office/officeart/2005/8/layout/orgChart1" loCatId="hierarchy" qsTypeId="urn:microsoft.com/office/officeart/2005/8/quickstyle/3d4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F9E13E06-7D0E-45E4-926F-7B304D3961C4}">
      <dgm:prSet phldrT="[Text]"/>
      <dgm:spPr/>
      <dgm:t>
        <a:bodyPr/>
        <a:lstStyle/>
        <a:p>
          <a:r>
            <a:rPr lang="en-US" dirty="0" smtClean="0"/>
            <a:t>ML Algorithms</a:t>
          </a:r>
          <a:endParaRPr lang="en-US" dirty="0"/>
        </a:p>
      </dgm:t>
    </dgm:pt>
    <dgm:pt modelId="{5E9870F6-8150-4C1B-8CEF-A56E12EE8E7F}" type="parTrans" cxnId="{2B65574A-E8A4-4A47-8FFD-EB8FF8A15A0F}">
      <dgm:prSet/>
      <dgm:spPr/>
      <dgm:t>
        <a:bodyPr/>
        <a:lstStyle/>
        <a:p>
          <a:endParaRPr lang="en-US"/>
        </a:p>
      </dgm:t>
    </dgm:pt>
    <dgm:pt modelId="{9A6DD652-BFC5-4C5C-B009-414EE2F7EC35}" type="sibTrans" cxnId="{2B65574A-E8A4-4A47-8FFD-EB8FF8A15A0F}">
      <dgm:prSet/>
      <dgm:spPr/>
      <dgm:t>
        <a:bodyPr/>
        <a:lstStyle/>
        <a:p>
          <a:endParaRPr lang="en-US"/>
        </a:p>
      </dgm:t>
    </dgm:pt>
    <dgm:pt modelId="{2AE814AE-5882-469A-ADEA-76577653A4BE}">
      <dgm:prSet phldrT="[Text]"/>
      <dgm:spPr/>
      <dgm:t>
        <a:bodyPr/>
        <a:lstStyle/>
        <a:p>
          <a:r>
            <a:rPr lang="en-US" dirty="0" smtClean="0"/>
            <a:t>Supervised</a:t>
          </a:r>
          <a:endParaRPr lang="en-US" dirty="0"/>
        </a:p>
      </dgm:t>
    </dgm:pt>
    <dgm:pt modelId="{498F4536-9737-4905-B9D4-23C474C38D6B}" type="parTrans" cxnId="{F00CBFA9-4447-4129-BAC5-CCABEA1CEC55}">
      <dgm:prSet/>
      <dgm:spPr/>
      <dgm:t>
        <a:bodyPr/>
        <a:lstStyle/>
        <a:p>
          <a:endParaRPr lang="en-US"/>
        </a:p>
      </dgm:t>
    </dgm:pt>
    <dgm:pt modelId="{A400B8DB-C878-4B5E-A62F-1717B417F146}" type="sibTrans" cxnId="{F00CBFA9-4447-4129-BAC5-CCABEA1CEC55}">
      <dgm:prSet/>
      <dgm:spPr/>
      <dgm:t>
        <a:bodyPr/>
        <a:lstStyle/>
        <a:p>
          <a:endParaRPr lang="en-US"/>
        </a:p>
      </dgm:t>
    </dgm:pt>
    <dgm:pt modelId="{57B65AE1-0C47-4AC3-8C0E-C5E8168D117A}">
      <dgm:prSet phldrT="[Text]"/>
      <dgm:spPr/>
      <dgm:t>
        <a:bodyPr/>
        <a:lstStyle/>
        <a:p>
          <a:r>
            <a:rPr lang="en-US" dirty="0" smtClean="0"/>
            <a:t>Unsupervised</a:t>
          </a:r>
          <a:endParaRPr lang="en-US" dirty="0"/>
        </a:p>
      </dgm:t>
    </dgm:pt>
    <dgm:pt modelId="{C8593AAD-4F7C-42DD-A492-B0914BC758B1}" type="parTrans" cxnId="{522F4A3B-9332-476C-AF50-99FE0DF3FFBD}">
      <dgm:prSet/>
      <dgm:spPr/>
      <dgm:t>
        <a:bodyPr/>
        <a:lstStyle/>
        <a:p>
          <a:endParaRPr lang="en-US"/>
        </a:p>
      </dgm:t>
    </dgm:pt>
    <dgm:pt modelId="{950B25A5-37F2-4736-8B3A-0B284CD1510A}" type="sibTrans" cxnId="{522F4A3B-9332-476C-AF50-99FE0DF3FFBD}">
      <dgm:prSet/>
      <dgm:spPr/>
      <dgm:t>
        <a:bodyPr/>
        <a:lstStyle/>
        <a:p>
          <a:endParaRPr lang="en-US"/>
        </a:p>
      </dgm:t>
    </dgm:pt>
    <dgm:pt modelId="{2FA2777A-CC0A-40AE-820A-706A8B0D7FFF}">
      <dgm:prSet phldrT="[Text]"/>
      <dgm:spPr/>
      <dgm:t>
        <a:bodyPr/>
        <a:lstStyle/>
        <a:p>
          <a:r>
            <a:rPr lang="en-US" dirty="0" smtClean="0"/>
            <a:t>Reinforcement</a:t>
          </a:r>
          <a:endParaRPr lang="en-US" dirty="0"/>
        </a:p>
      </dgm:t>
    </dgm:pt>
    <dgm:pt modelId="{100CA21D-A73C-43A7-9CE9-73A65138514E}" type="parTrans" cxnId="{9BC3716F-0B88-4786-8F5B-BC135ADB43E8}">
      <dgm:prSet/>
      <dgm:spPr/>
      <dgm:t>
        <a:bodyPr/>
        <a:lstStyle/>
        <a:p>
          <a:endParaRPr lang="en-US"/>
        </a:p>
      </dgm:t>
    </dgm:pt>
    <dgm:pt modelId="{828AB471-0439-49CD-BAB2-A494A36D78BD}" type="sibTrans" cxnId="{9BC3716F-0B88-4786-8F5B-BC135ADB43E8}">
      <dgm:prSet/>
      <dgm:spPr/>
      <dgm:t>
        <a:bodyPr/>
        <a:lstStyle/>
        <a:p>
          <a:endParaRPr lang="en-US"/>
        </a:p>
      </dgm:t>
    </dgm:pt>
    <dgm:pt modelId="{8120EE0B-26BF-4D62-AFED-09798E23C3D4}" type="pres">
      <dgm:prSet presAssocID="{2A18A75C-35EF-4026-B4BF-314585B2A1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E285242-DE0E-483E-8AB7-82F7CB54F88A}" type="pres">
      <dgm:prSet presAssocID="{F9E13E06-7D0E-45E4-926F-7B304D3961C4}" presName="hierRoot1" presStyleCnt="0">
        <dgm:presLayoutVars>
          <dgm:hierBranch val="init"/>
        </dgm:presLayoutVars>
      </dgm:prSet>
      <dgm:spPr/>
    </dgm:pt>
    <dgm:pt modelId="{EDA2C31E-C26A-4231-8286-D4A3C0CE4C78}" type="pres">
      <dgm:prSet presAssocID="{F9E13E06-7D0E-45E4-926F-7B304D3961C4}" presName="rootComposite1" presStyleCnt="0"/>
      <dgm:spPr/>
    </dgm:pt>
    <dgm:pt modelId="{7D303C7A-38D8-4DAB-9C5C-36798EE71880}" type="pres">
      <dgm:prSet presAssocID="{F9E13E06-7D0E-45E4-926F-7B304D3961C4}" presName="rootText1" presStyleLbl="node0" presStyleIdx="0" presStyleCnt="1">
        <dgm:presLayoutVars>
          <dgm:chPref val="3"/>
        </dgm:presLayoutVars>
      </dgm:prSet>
      <dgm:spPr/>
    </dgm:pt>
    <dgm:pt modelId="{305A0DC9-87F9-4A51-9354-E72292102142}" type="pres">
      <dgm:prSet presAssocID="{F9E13E06-7D0E-45E4-926F-7B304D3961C4}" presName="rootConnector1" presStyleLbl="node1" presStyleIdx="0" presStyleCnt="0"/>
      <dgm:spPr/>
    </dgm:pt>
    <dgm:pt modelId="{5C81C4B4-947D-4F59-98F7-740B0E67910B}" type="pres">
      <dgm:prSet presAssocID="{F9E13E06-7D0E-45E4-926F-7B304D3961C4}" presName="hierChild2" presStyleCnt="0"/>
      <dgm:spPr/>
    </dgm:pt>
    <dgm:pt modelId="{8CC6803C-3770-4A18-AD80-56D513AD74D2}" type="pres">
      <dgm:prSet presAssocID="{498F4536-9737-4905-B9D4-23C474C38D6B}" presName="Name37" presStyleLbl="parChTrans1D2" presStyleIdx="0" presStyleCnt="3"/>
      <dgm:spPr/>
    </dgm:pt>
    <dgm:pt modelId="{FFB5A31E-C6EF-4A68-8803-AC29E9A21A9E}" type="pres">
      <dgm:prSet presAssocID="{2AE814AE-5882-469A-ADEA-76577653A4BE}" presName="hierRoot2" presStyleCnt="0">
        <dgm:presLayoutVars>
          <dgm:hierBranch val="init"/>
        </dgm:presLayoutVars>
      </dgm:prSet>
      <dgm:spPr/>
    </dgm:pt>
    <dgm:pt modelId="{0424E44D-992E-4239-B972-DD386E5BABC2}" type="pres">
      <dgm:prSet presAssocID="{2AE814AE-5882-469A-ADEA-76577653A4BE}" presName="rootComposite" presStyleCnt="0"/>
      <dgm:spPr/>
    </dgm:pt>
    <dgm:pt modelId="{DDB5AB9F-F36B-42C2-A8C7-DD65D1E67D42}" type="pres">
      <dgm:prSet presAssocID="{2AE814AE-5882-469A-ADEA-76577653A4BE}" presName="rootText" presStyleLbl="node2" presStyleIdx="0" presStyleCnt="3">
        <dgm:presLayoutVars>
          <dgm:chPref val="3"/>
        </dgm:presLayoutVars>
      </dgm:prSet>
      <dgm:spPr/>
    </dgm:pt>
    <dgm:pt modelId="{99E011B8-6187-4CF4-88C1-B7CB21DFDC91}" type="pres">
      <dgm:prSet presAssocID="{2AE814AE-5882-469A-ADEA-76577653A4BE}" presName="rootConnector" presStyleLbl="node2" presStyleIdx="0" presStyleCnt="3"/>
      <dgm:spPr/>
    </dgm:pt>
    <dgm:pt modelId="{C580237E-FEEA-41D5-9ED6-F78F1C749B9C}" type="pres">
      <dgm:prSet presAssocID="{2AE814AE-5882-469A-ADEA-76577653A4BE}" presName="hierChild4" presStyleCnt="0"/>
      <dgm:spPr/>
    </dgm:pt>
    <dgm:pt modelId="{19BF03D4-CBAA-45BF-948D-0D1661604FA0}" type="pres">
      <dgm:prSet presAssocID="{2AE814AE-5882-469A-ADEA-76577653A4BE}" presName="hierChild5" presStyleCnt="0"/>
      <dgm:spPr/>
    </dgm:pt>
    <dgm:pt modelId="{5CA37BB1-274A-4017-A54B-CEB533296F23}" type="pres">
      <dgm:prSet presAssocID="{C8593AAD-4F7C-42DD-A492-B0914BC758B1}" presName="Name37" presStyleLbl="parChTrans1D2" presStyleIdx="1" presStyleCnt="3"/>
      <dgm:spPr/>
    </dgm:pt>
    <dgm:pt modelId="{64727416-DF3C-42D0-A06B-E3E6ED8A66B3}" type="pres">
      <dgm:prSet presAssocID="{57B65AE1-0C47-4AC3-8C0E-C5E8168D117A}" presName="hierRoot2" presStyleCnt="0">
        <dgm:presLayoutVars>
          <dgm:hierBranch val="init"/>
        </dgm:presLayoutVars>
      </dgm:prSet>
      <dgm:spPr/>
    </dgm:pt>
    <dgm:pt modelId="{1F396FBA-791B-4B70-887C-CD349173E24A}" type="pres">
      <dgm:prSet presAssocID="{57B65AE1-0C47-4AC3-8C0E-C5E8168D117A}" presName="rootComposite" presStyleCnt="0"/>
      <dgm:spPr/>
    </dgm:pt>
    <dgm:pt modelId="{6C557A42-F3CF-4E66-8473-E41B50D2416E}" type="pres">
      <dgm:prSet presAssocID="{57B65AE1-0C47-4AC3-8C0E-C5E8168D117A}" presName="rootText" presStyleLbl="node2" presStyleIdx="1" presStyleCnt="3">
        <dgm:presLayoutVars>
          <dgm:chPref val="3"/>
        </dgm:presLayoutVars>
      </dgm:prSet>
      <dgm:spPr/>
    </dgm:pt>
    <dgm:pt modelId="{60E071F0-F265-4930-AF11-C77B98CAEC80}" type="pres">
      <dgm:prSet presAssocID="{57B65AE1-0C47-4AC3-8C0E-C5E8168D117A}" presName="rootConnector" presStyleLbl="node2" presStyleIdx="1" presStyleCnt="3"/>
      <dgm:spPr/>
    </dgm:pt>
    <dgm:pt modelId="{182789CE-1BF3-4785-8F86-F51D264EE77C}" type="pres">
      <dgm:prSet presAssocID="{57B65AE1-0C47-4AC3-8C0E-C5E8168D117A}" presName="hierChild4" presStyleCnt="0"/>
      <dgm:spPr/>
    </dgm:pt>
    <dgm:pt modelId="{C6735070-29D9-45FA-AC83-DED61F962DC8}" type="pres">
      <dgm:prSet presAssocID="{57B65AE1-0C47-4AC3-8C0E-C5E8168D117A}" presName="hierChild5" presStyleCnt="0"/>
      <dgm:spPr/>
    </dgm:pt>
    <dgm:pt modelId="{2F0AFB01-26BF-427F-A834-D17F810958CC}" type="pres">
      <dgm:prSet presAssocID="{100CA21D-A73C-43A7-9CE9-73A65138514E}" presName="Name37" presStyleLbl="parChTrans1D2" presStyleIdx="2" presStyleCnt="3"/>
      <dgm:spPr/>
    </dgm:pt>
    <dgm:pt modelId="{68AAB6D2-2866-4FB3-823E-34B0B8989CDF}" type="pres">
      <dgm:prSet presAssocID="{2FA2777A-CC0A-40AE-820A-706A8B0D7FFF}" presName="hierRoot2" presStyleCnt="0">
        <dgm:presLayoutVars>
          <dgm:hierBranch val="init"/>
        </dgm:presLayoutVars>
      </dgm:prSet>
      <dgm:spPr/>
    </dgm:pt>
    <dgm:pt modelId="{AF244BBD-5FCF-4ED5-8B09-B51CE603EFC9}" type="pres">
      <dgm:prSet presAssocID="{2FA2777A-CC0A-40AE-820A-706A8B0D7FFF}" presName="rootComposite" presStyleCnt="0"/>
      <dgm:spPr/>
    </dgm:pt>
    <dgm:pt modelId="{C3814E51-4CC2-4BDB-90BD-7E4C22C9673E}" type="pres">
      <dgm:prSet presAssocID="{2FA2777A-CC0A-40AE-820A-706A8B0D7FF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081D7E-B9A4-4476-9CCD-8F21095ED276}" type="pres">
      <dgm:prSet presAssocID="{2FA2777A-CC0A-40AE-820A-706A8B0D7FFF}" presName="rootConnector" presStyleLbl="node2" presStyleIdx="2" presStyleCnt="3"/>
      <dgm:spPr/>
    </dgm:pt>
    <dgm:pt modelId="{717F0794-07A1-4691-9F17-0DC10C7A781F}" type="pres">
      <dgm:prSet presAssocID="{2FA2777A-CC0A-40AE-820A-706A8B0D7FFF}" presName="hierChild4" presStyleCnt="0"/>
      <dgm:spPr/>
    </dgm:pt>
    <dgm:pt modelId="{0C9A8073-3C71-4B04-8E7B-8683B5181196}" type="pres">
      <dgm:prSet presAssocID="{2FA2777A-CC0A-40AE-820A-706A8B0D7FFF}" presName="hierChild5" presStyleCnt="0"/>
      <dgm:spPr/>
    </dgm:pt>
    <dgm:pt modelId="{97E84DD8-737C-42EE-974D-C275933DDEE2}" type="pres">
      <dgm:prSet presAssocID="{F9E13E06-7D0E-45E4-926F-7B304D3961C4}" presName="hierChild3" presStyleCnt="0"/>
      <dgm:spPr/>
    </dgm:pt>
  </dgm:ptLst>
  <dgm:cxnLst>
    <dgm:cxn modelId="{783D5C71-6AE5-4298-B567-974B8F26D16C}" type="presOf" srcId="{498F4536-9737-4905-B9D4-23C474C38D6B}" destId="{8CC6803C-3770-4A18-AD80-56D513AD74D2}" srcOrd="0" destOrd="0" presId="urn:microsoft.com/office/officeart/2005/8/layout/orgChart1"/>
    <dgm:cxn modelId="{9BC3716F-0B88-4786-8F5B-BC135ADB43E8}" srcId="{F9E13E06-7D0E-45E4-926F-7B304D3961C4}" destId="{2FA2777A-CC0A-40AE-820A-706A8B0D7FFF}" srcOrd="2" destOrd="0" parTransId="{100CA21D-A73C-43A7-9CE9-73A65138514E}" sibTransId="{828AB471-0439-49CD-BAB2-A494A36D78BD}"/>
    <dgm:cxn modelId="{4D9B61B1-3703-4B9F-90B4-BB5020771910}" type="presOf" srcId="{F9E13E06-7D0E-45E4-926F-7B304D3961C4}" destId="{305A0DC9-87F9-4A51-9354-E72292102142}" srcOrd="1" destOrd="0" presId="urn:microsoft.com/office/officeart/2005/8/layout/orgChart1"/>
    <dgm:cxn modelId="{C7297FCE-2B95-42D6-8CDA-F15CAACBFC25}" type="presOf" srcId="{2FA2777A-CC0A-40AE-820A-706A8B0D7FFF}" destId="{4E081D7E-B9A4-4476-9CCD-8F21095ED276}" srcOrd="1" destOrd="0" presId="urn:microsoft.com/office/officeart/2005/8/layout/orgChart1"/>
    <dgm:cxn modelId="{0DF7D761-ED1B-4A84-ADEB-A2DA562BC8E9}" type="presOf" srcId="{2FA2777A-CC0A-40AE-820A-706A8B0D7FFF}" destId="{C3814E51-4CC2-4BDB-90BD-7E4C22C9673E}" srcOrd="0" destOrd="0" presId="urn:microsoft.com/office/officeart/2005/8/layout/orgChart1"/>
    <dgm:cxn modelId="{A26DE007-20AA-4624-ADDB-23F5E8DBE66B}" type="presOf" srcId="{C8593AAD-4F7C-42DD-A492-B0914BC758B1}" destId="{5CA37BB1-274A-4017-A54B-CEB533296F23}" srcOrd="0" destOrd="0" presId="urn:microsoft.com/office/officeart/2005/8/layout/orgChart1"/>
    <dgm:cxn modelId="{98056D63-38D7-4AAF-A11E-C3D7E4F65478}" type="presOf" srcId="{F9E13E06-7D0E-45E4-926F-7B304D3961C4}" destId="{7D303C7A-38D8-4DAB-9C5C-36798EE71880}" srcOrd="0" destOrd="0" presId="urn:microsoft.com/office/officeart/2005/8/layout/orgChart1"/>
    <dgm:cxn modelId="{F00CBFA9-4447-4129-BAC5-CCABEA1CEC55}" srcId="{F9E13E06-7D0E-45E4-926F-7B304D3961C4}" destId="{2AE814AE-5882-469A-ADEA-76577653A4BE}" srcOrd="0" destOrd="0" parTransId="{498F4536-9737-4905-B9D4-23C474C38D6B}" sibTransId="{A400B8DB-C878-4B5E-A62F-1717B417F146}"/>
    <dgm:cxn modelId="{62998F14-EAE9-464F-865A-6C6A18E69DD5}" type="presOf" srcId="{57B65AE1-0C47-4AC3-8C0E-C5E8168D117A}" destId="{6C557A42-F3CF-4E66-8473-E41B50D2416E}" srcOrd="0" destOrd="0" presId="urn:microsoft.com/office/officeart/2005/8/layout/orgChart1"/>
    <dgm:cxn modelId="{D2AD41C4-1B36-41E9-98A7-CD8B271E650F}" type="presOf" srcId="{2AE814AE-5882-469A-ADEA-76577653A4BE}" destId="{DDB5AB9F-F36B-42C2-A8C7-DD65D1E67D42}" srcOrd="0" destOrd="0" presId="urn:microsoft.com/office/officeart/2005/8/layout/orgChart1"/>
    <dgm:cxn modelId="{BD3CBF4D-3FAD-4A66-93D9-51AF5252A8BD}" type="presOf" srcId="{2A18A75C-35EF-4026-B4BF-314585B2A14B}" destId="{8120EE0B-26BF-4D62-AFED-09798E23C3D4}" srcOrd="0" destOrd="0" presId="urn:microsoft.com/office/officeart/2005/8/layout/orgChart1"/>
    <dgm:cxn modelId="{7184226D-3EF9-470C-86CF-BFF053F90DD8}" type="presOf" srcId="{100CA21D-A73C-43A7-9CE9-73A65138514E}" destId="{2F0AFB01-26BF-427F-A834-D17F810958CC}" srcOrd="0" destOrd="0" presId="urn:microsoft.com/office/officeart/2005/8/layout/orgChart1"/>
    <dgm:cxn modelId="{2B65574A-E8A4-4A47-8FFD-EB8FF8A15A0F}" srcId="{2A18A75C-35EF-4026-B4BF-314585B2A14B}" destId="{F9E13E06-7D0E-45E4-926F-7B304D3961C4}" srcOrd="0" destOrd="0" parTransId="{5E9870F6-8150-4C1B-8CEF-A56E12EE8E7F}" sibTransId="{9A6DD652-BFC5-4C5C-B009-414EE2F7EC35}"/>
    <dgm:cxn modelId="{522F4A3B-9332-476C-AF50-99FE0DF3FFBD}" srcId="{F9E13E06-7D0E-45E4-926F-7B304D3961C4}" destId="{57B65AE1-0C47-4AC3-8C0E-C5E8168D117A}" srcOrd="1" destOrd="0" parTransId="{C8593AAD-4F7C-42DD-A492-B0914BC758B1}" sibTransId="{950B25A5-37F2-4736-8B3A-0B284CD1510A}"/>
    <dgm:cxn modelId="{4ED2F9A7-EE1B-40F5-8B10-684CFFFFB1CC}" type="presOf" srcId="{57B65AE1-0C47-4AC3-8C0E-C5E8168D117A}" destId="{60E071F0-F265-4930-AF11-C77B98CAEC80}" srcOrd="1" destOrd="0" presId="urn:microsoft.com/office/officeart/2005/8/layout/orgChart1"/>
    <dgm:cxn modelId="{AA22B292-EC45-40C7-9B7C-4B3CCA30640F}" type="presOf" srcId="{2AE814AE-5882-469A-ADEA-76577653A4BE}" destId="{99E011B8-6187-4CF4-88C1-B7CB21DFDC91}" srcOrd="1" destOrd="0" presId="urn:microsoft.com/office/officeart/2005/8/layout/orgChart1"/>
    <dgm:cxn modelId="{02B4B38F-6DD7-4777-9096-2359DCF49FBF}" type="presParOf" srcId="{8120EE0B-26BF-4D62-AFED-09798E23C3D4}" destId="{FE285242-DE0E-483E-8AB7-82F7CB54F88A}" srcOrd="0" destOrd="0" presId="urn:microsoft.com/office/officeart/2005/8/layout/orgChart1"/>
    <dgm:cxn modelId="{4D385428-64E5-4C49-9EA9-9918B1609F7E}" type="presParOf" srcId="{FE285242-DE0E-483E-8AB7-82F7CB54F88A}" destId="{EDA2C31E-C26A-4231-8286-D4A3C0CE4C78}" srcOrd="0" destOrd="0" presId="urn:microsoft.com/office/officeart/2005/8/layout/orgChart1"/>
    <dgm:cxn modelId="{B8880946-E073-4DE1-B0E6-42155C47F2DD}" type="presParOf" srcId="{EDA2C31E-C26A-4231-8286-D4A3C0CE4C78}" destId="{7D303C7A-38D8-4DAB-9C5C-36798EE71880}" srcOrd="0" destOrd="0" presId="urn:microsoft.com/office/officeart/2005/8/layout/orgChart1"/>
    <dgm:cxn modelId="{CD049FA0-8152-4D04-90D1-5D14441A131E}" type="presParOf" srcId="{EDA2C31E-C26A-4231-8286-D4A3C0CE4C78}" destId="{305A0DC9-87F9-4A51-9354-E72292102142}" srcOrd="1" destOrd="0" presId="urn:microsoft.com/office/officeart/2005/8/layout/orgChart1"/>
    <dgm:cxn modelId="{EE9544E8-3A9A-4407-8491-6B917A5FCF99}" type="presParOf" srcId="{FE285242-DE0E-483E-8AB7-82F7CB54F88A}" destId="{5C81C4B4-947D-4F59-98F7-740B0E67910B}" srcOrd="1" destOrd="0" presId="urn:microsoft.com/office/officeart/2005/8/layout/orgChart1"/>
    <dgm:cxn modelId="{18DB7FED-AA43-4A2D-9B3F-81B15FC136BA}" type="presParOf" srcId="{5C81C4B4-947D-4F59-98F7-740B0E67910B}" destId="{8CC6803C-3770-4A18-AD80-56D513AD74D2}" srcOrd="0" destOrd="0" presId="urn:microsoft.com/office/officeart/2005/8/layout/orgChart1"/>
    <dgm:cxn modelId="{329356C3-6A76-4699-9DA5-54A2297FF7B3}" type="presParOf" srcId="{5C81C4B4-947D-4F59-98F7-740B0E67910B}" destId="{FFB5A31E-C6EF-4A68-8803-AC29E9A21A9E}" srcOrd="1" destOrd="0" presId="urn:microsoft.com/office/officeart/2005/8/layout/orgChart1"/>
    <dgm:cxn modelId="{FFB2121E-3842-462A-BDEF-E7C8B0F48D1E}" type="presParOf" srcId="{FFB5A31E-C6EF-4A68-8803-AC29E9A21A9E}" destId="{0424E44D-992E-4239-B972-DD386E5BABC2}" srcOrd="0" destOrd="0" presId="urn:microsoft.com/office/officeart/2005/8/layout/orgChart1"/>
    <dgm:cxn modelId="{58C7DBA6-C9AC-4571-9733-8EEC777D8BDA}" type="presParOf" srcId="{0424E44D-992E-4239-B972-DD386E5BABC2}" destId="{DDB5AB9F-F36B-42C2-A8C7-DD65D1E67D42}" srcOrd="0" destOrd="0" presId="urn:microsoft.com/office/officeart/2005/8/layout/orgChart1"/>
    <dgm:cxn modelId="{A172977A-5A0D-4028-93F7-14DF21163FF1}" type="presParOf" srcId="{0424E44D-992E-4239-B972-DD386E5BABC2}" destId="{99E011B8-6187-4CF4-88C1-B7CB21DFDC91}" srcOrd="1" destOrd="0" presId="urn:microsoft.com/office/officeart/2005/8/layout/orgChart1"/>
    <dgm:cxn modelId="{5B6C57E6-54BB-4715-878C-CA841D57240D}" type="presParOf" srcId="{FFB5A31E-C6EF-4A68-8803-AC29E9A21A9E}" destId="{C580237E-FEEA-41D5-9ED6-F78F1C749B9C}" srcOrd="1" destOrd="0" presId="urn:microsoft.com/office/officeart/2005/8/layout/orgChart1"/>
    <dgm:cxn modelId="{F132C1FC-B07A-4250-8ED1-89E092646085}" type="presParOf" srcId="{FFB5A31E-C6EF-4A68-8803-AC29E9A21A9E}" destId="{19BF03D4-CBAA-45BF-948D-0D1661604FA0}" srcOrd="2" destOrd="0" presId="urn:microsoft.com/office/officeart/2005/8/layout/orgChart1"/>
    <dgm:cxn modelId="{BE9C62B5-946D-4FA0-A98D-BC7C80B9635E}" type="presParOf" srcId="{5C81C4B4-947D-4F59-98F7-740B0E67910B}" destId="{5CA37BB1-274A-4017-A54B-CEB533296F23}" srcOrd="2" destOrd="0" presId="urn:microsoft.com/office/officeart/2005/8/layout/orgChart1"/>
    <dgm:cxn modelId="{72DD4445-1C3F-450F-9546-5F2F9FBBD180}" type="presParOf" srcId="{5C81C4B4-947D-4F59-98F7-740B0E67910B}" destId="{64727416-DF3C-42D0-A06B-E3E6ED8A66B3}" srcOrd="3" destOrd="0" presId="urn:microsoft.com/office/officeart/2005/8/layout/orgChart1"/>
    <dgm:cxn modelId="{975D6144-EE98-4C1B-8351-33EB8E40F0EF}" type="presParOf" srcId="{64727416-DF3C-42D0-A06B-E3E6ED8A66B3}" destId="{1F396FBA-791B-4B70-887C-CD349173E24A}" srcOrd="0" destOrd="0" presId="urn:microsoft.com/office/officeart/2005/8/layout/orgChart1"/>
    <dgm:cxn modelId="{F7162F42-C257-4A8C-8333-3F9A63D08413}" type="presParOf" srcId="{1F396FBA-791B-4B70-887C-CD349173E24A}" destId="{6C557A42-F3CF-4E66-8473-E41B50D2416E}" srcOrd="0" destOrd="0" presId="urn:microsoft.com/office/officeart/2005/8/layout/orgChart1"/>
    <dgm:cxn modelId="{34C8019F-CC6F-49D8-AC15-E4C2D9619469}" type="presParOf" srcId="{1F396FBA-791B-4B70-887C-CD349173E24A}" destId="{60E071F0-F265-4930-AF11-C77B98CAEC80}" srcOrd="1" destOrd="0" presId="urn:microsoft.com/office/officeart/2005/8/layout/orgChart1"/>
    <dgm:cxn modelId="{CCB42E7E-7D8C-4AD7-831A-998C7350FE70}" type="presParOf" srcId="{64727416-DF3C-42D0-A06B-E3E6ED8A66B3}" destId="{182789CE-1BF3-4785-8F86-F51D264EE77C}" srcOrd="1" destOrd="0" presId="urn:microsoft.com/office/officeart/2005/8/layout/orgChart1"/>
    <dgm:cxn modelId="{0646F637-BD9A-4FB8-BE69-4AB263DF0985}" type="presParOf" srcId="{64727416-DF3C-42D0-A06B-E3E6ED8A66B3}" destId="{C6735070-29D9-45FA-AC83-DED61F962DC8}" srcOrd="2" destOrd="0" presId="urn:microsoft.com/office/officeart/2005/8/layout/orgChart1"/>
    <dgm:cxn modelId="{6B990494-4B80-408B-9DC0-22475380C422}" type="presParOf" srcId="{5C81C4B4-947D-4F59-98F7-740B0E67910B}" destId="{2F0AFB01-26BF-427F-A834-D17F810958CC}" srcOrd="4" destOrd="0" presId="urn:microsoft.com/office/officeart/2005/8/layout/orgChart1"/>
    <dgm:cxn modelId="{FD29E7E1-B3C2-4E1A-8BF1-BFFEB27EF36A}" type="presParOf" srcId="{5C81C4B4-947D-4F59-98F7-740B0E67910B}" destId="{68AAB6D2-2866-4FB3-823E-34B0B8989CDF}" srcOrd="5" destOrd="0" presId="urn:microsoft.com/office/officeart/2005/8/layout/orgChart1"/>
    <dgm:cxn modelId="{659DFBB3-93FA-4D1C-8AF1-7975954B1F56}" type="presParOf" srcId="{68AAB6D2-2866-4FB3-823E-34B0B8989CDF}" destId="{AF244BBD-5FCF-4ED5-8B09-B51CE603EFC9}" srcOrd="0" destOrd="0" presId="urn:microsoft.com/office/officeart/2005/8/layout/orgChart1"/>
    <dgm:cxn modelId="{C41249DD-DFC9-44FD-B53B-975DC3B0A803}" type="presParOf" srcId="{AF244BBD-5FCF-4ED5-8B09-B51CE603EFC9}" destId="{C3814E51-4CC2-4BDB-90BD-7E4C22C9673E}" srcOrd="0" destOrd="0" presId="urn:microsoft.com/office/officeart/2005/8/layout/orgChart1"/>
    <dgm:cxn modelId="{E6FD5996-5B27-4971-B7AC-07DCF84401C0}" type="presParOf" srcId="{AF244BBD-5FCF-4ED5-8B09-B51CE603EFC9}" destId="{4E081D7E-B9A4-4476-9CCD-8F21095ED276}" srcOrd="1" destOrd="0" presId="urn:microsoft.com/office/officeart/2005/8/layout/orgChart1"/>
    <dgm:cxn modelId="{F35CAB70-9645-4D37-9375-F5EB38F5CFBD}" type="presParOf" srcId="{68AAB6D2-2866-4FB3-823E-34B0B8989CDF}" destId="{717F0794-07A1-4691-9F17-0DC10C7A781F}" srcOrd="1" destOrd="0" presId="urn:microsoft.com/office/officeart/2005/8/layout/orgChart1"/>
    <dgm:cxn modelId="{644CA49C-70B4-4E9C-993F-727345B0380E}" type="presParOf" srcId="{68AAB6D2-2866-4FB3-823E-34B0B8989CDF}" destId="{0C9A8073-3C71-4B04-8E7B-8683B5181196}" srcOrd="2" destOrd="0" presId="urn:microsoft.com/office/officeart/2005/8/layout/orgChart1"/>
    <dgm:cxn modelId="{440EC80D-17F3-48F3-AD27-AE3378F61ABF}" type="presParOf" srcId="{FE285242-DE0E-483E-8AB7-82F7CB54F88A}" destId="{97E84DD8-737C-42EE-974D-C275933DDE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3C57F-3713-469B-B18E-1C0B54E05D63}">
      <dsp:nvSpPr>
        <dsp:cNvPr id="0" name=""/>
        <dsp:cNvSpPr/>
      </dsp:nvSpPr>
      <dsp:spPr>
        <a:xfrm>
          <a:off x="3830668" y="-19228"/>
          <a:ext cx="1314874" cy="93437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 Input</a:t>
          </a:r>
          <a:endParaRPr lang="en-US" sz="1900" kern="1200" dirty="0"/>
        </a:p>
      </dsp:txBody>
      <dsp:txXfrm>
        <a:off x="3876280" y="26384"/>
        <a:ext cx="1223650" cy="843151"/>
      </dsp:txXfrm>
    </dsp:sp>
    <dsp:sp modelId="{70B128E9-1224-4DAA-9F52-629E8671A733}">
      <dsp:nvSpPr>
        <dsp:cNvPr id="0" name=""/>
        <dsp:cNvSpPr/>
      </dsp:nvSpPr>
      <dsp:spPr>
        <a:xfrm>
          <a:off x="3074150" y="447959"/>
          <a:ext cx="2827911" cy="2827911"/>
        </a:xfrm>
        <a:custGeom>
          <a:avLst/>
          <a:gdLst/>
          <a:ahLst/>
          <a:cxnLst/>
          <a:rect l="0" t="0" r="0" b="0"/>
          <a:pathLst>
            <a:path>
              <a:moveTo>
                <a:pt x="2253480" y="276208"/>
              </a:moveTo>
              <a:arcTo wR="1413955" hR="1413955" stAng="18385379" swAng="1636231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443D2-008A-4138-85D2-7F49599B08FD}">
      <dsp:nvSpPr>
        <dsp:cNvPr id="0" name=""/>
        <dsp:cNvSpPr/>
      </dsp:nvSpPr>
      <dsp:spPr>
        <a:xfrm>
          <a:off x="5244624" y="1434580"/>
          <a:ext cx="1314874" cy="854668"/>
        </a:xfrm>
        <a:prstGeom prst="roundRect">
          <a:avLst/>
        </a:prstGeom>
        <a:gradFill rotWithShape="0">
          <a:gsLst>
            <a:gs pos="0">
              <a:schemeClr val="accent5">
                <a:hueOff val="709040"/>
                <a:satOff val="-7964"/>
                <a:lumOff val="-1699"/>
                <a:alphaOff val="0"/>
                <a:shade val="85000"/>
                <a:satMod val="130000"/>
              </a:schemeClr>
            </a:gs>
            <a:gs pos="34000">
              <a:schemeClr val="accent5">
                <a:hueOff val="709040"/>
                <a:satOff val="-7964"/>
                <a:lumOff val="-1699"/>
                <a:alphaOff val="0"/>
                <a:shade val="87000"/>
                <a:satMod val="125000"/>
              </a:schemeClr>
            </a:gs>
            <a:gs pos="70000">
              <a:schemeClr val="accent5">
                <a:hueOff val="709040"/>
                <a:satOff val="-7964"/>
                <a:lumOff val="-169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709040"/>
                <a:satOff val="-7964"/>
                <a:lumOff val="-169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Processing</a:t>
          </a:r>
          <a:endParaRPr lang="en-US" sz="1900" kern="1200" dirty="0"/>
        </a:p>
      </dsp:txBody>
      <dsp:txXfrm>
        <a:off x="5286345" y="1476301"/>
        <a:ext cx="1231432" cy="771226"/>
      </dsp:txXfrm>
    </dsp:sp>
    <dsp:sp modelId="{298E9FC6-1BEE-483A-A5A4-4E0510310CAA}">
      <dsp:nvSpPr>
        <dsp:cNvPr id="0" name=""/>
        <dsp:cNvSpPr/>
      </dsp:nvSpPr>
      <dsp:spPr>
        <a:xfrm>
          <a:off x="3074150" y="447959"/>
          <a:ext cx="2827911" cy="2827911"/>
        </a:xfrm>
        <a:custGeom>
          <a:avLst/>
          <a:gdLst/>
          <a:ahLst/>
          <a:cxnLst/>
          <a:rect l="0" t="0" r="0" b="0"/>
          <a:pathLst>
            <a:path>
              <a:moveTo>
                <a:pt x="2681476" y="2040582"/>
              </a:moveTo>
              <a:arcTo wR="1413955" hR="1413955" stAng="1578390" swAng="1636231"/>
            </a:path>
          </a:pathLst>
        </a:custGeom>
        <a:noFill/>
        <a:ln w="12700" cap="flat" cmpd="sng" algn="ctr">
          <a:solidFill>
            <a:schemeClr val="accent5">
              <a:hueOff val="709040"/>
              <a:satOff val="-7964"/>
              <a:lumOff val="-169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15113-1694-42F1-B519-868EB037A606}">
      <dsp:nvSpPr>
        <dsp:cNvPr id="0" name=""/>
        <dsp:cNvSpPr/>
      </dsp:nvSpPr>
      <dsp:spPr>
        <a:xfrm>
          <a:off x="3830668" y="2848536"/>
          <a:ext cx="1314874" cy="854668"/>
        </a:xfrm>
        <a:prstGeom prst="roundRect">
          <a:avLst/>
        </a:prstGeom>
        <a:gradFill rotWithShape="0">
          <a:gsLst>
            <a:gs pos="0">
              <a:schemeClr val="accent5">
                <a:hueOff val="1418080"/>
                <a:satOff val="-15927"/>
                <a:lumOff val="-3399"/>
                <a:alphaOff val="0"/>
                <a:shade val="85000"/>
                <a:satMod val="130000"/>
              </a:schemeClr>
            </a:gs>
            <a:gs pos="34000">
              <a:schemeClr val="accent5">
                <a:hueOff val="1418080"/>
                <a:satOff val="-15927"/>
                <a:lumOff val="-3399"/>
                <a:alphaOff val="0"/>
                <a:shade val="87000"/>
                <a:satMod val="125000"/>
              </a:schemeClr>
            </a:gs>
            <a:gs pos="70000">
              <a:schemeClr val="accent5">
                <a:hueOff val="1418080"/>
                <a:satOff val="-15927"/>
                <a:lumOff val="-339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1418080"/>
                <a:satOff val="-15927"/>
                <a:lumOff val="-339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Model Prediction</a:t>
          </a:r>
          <a:endParaRPr lang="en-US" sz="1900" kern="1200" dirty="0"/>
        </a:p>
      </dsp:txBody>
      <dsp:txXfrm>
        <a:off x="3872389" y="2890257"/>
        <a:ext cx="1231432" cy="771226"/>
      </dsp:txXfrm>
    </dsp:sp>
    <dsp:sp modelId="{ECE20EEA-B271-4DB7-B306-5257E40F50F1}">
      <dsp:nvSpPr>
        <dsp:cNvPr id="0" name=""/>
        <dsp:cNvSpPr/>
      </dsp:nvSpPr>
      <dsp:spPr>
        <a:xfrm>
          <a:off x="3074150" y="447959"/>
          <a:ext cx="2827911" cy="2827911"/>
        </a:xfrm>
        <a:custGeom>
          <a:avLst/>
          <a:gdLst/>
          <a:ahLst/>
          <a:cxnLst/>
          <a:rect l="0" t="0" r="0" b="0"/>
          <a:pathLst>
            <a:path>
              <a:moveTo>
                <a:pt x="574431" y="2551703"/>
              </a:moveTo>
              <a:arcTo wR="1413955" hR="1413955" stAng="7585379" swAng="1636231"/>
            </a:path>
          </a:pathLst>
        </a:custGeom>
        <a:noFill/>
        <a:ln w="12700" cap="flat" cmpd="sng" algn="ctr">
          <a:solidFill>
            <a:schemeClr val="accent5">
              <a:hueOff val="1418080"/>
              <a:satOff val="-15927"/>
              <a:lumOff val="-339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8C0AE-4BE8-451C-B805-E99FABDAAA18}">
      <dsp:nvSpPr>
        <dsp:cNvPr id="0" name=""/>
        <dsp:cNvSpPr/>
      </dsp:nvSpPr>
      <dsp:spPr>
        <a:xfrm>
          <a:off x="2416712" y="1434580"/>
          <a:ext cx="1314874" cy="854668"/>
        </a:xfrm>
        <a:prstGeom prst="roundRect">
          <a:avLst/>
        </a:prstGeom>
        <a:gradFill rotWithShape="0">
          <a:gsLst>
            <a:gs pos="0">
              <a:schemeClr val="accent5">
                <a:hueOff val="2127120"/>
                <a:satOff val="-23891"/>
                <a:lumOff val="-5098"/>
                <a:alphaOff val="0"/>
                <a:shade val="85000"/>
                <a:satMod val="130000"/>
              </a:schemeClr>
            </a:gs>
            <a:gs pos="34000">
              <a:schemeClr val="accent5">
                <a:hueOff val="2127120"/>
                <a:satOff val="-23891"/>
                <a:lumOff val="-5098"/>
                <a:alphaOff val="0"/>
                <a:shade val="87000"/>
                <a:satMod val="125000"/>
              </a:schemeClr>
            </a:gs>
            <a:gs pos="70000">
              <a:schemeClr val="accent5">
                <a:hueOff val="2127120"/>
                <a:satOff val="-23891"/>
                <a:lumOff val="-509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2127120"/>
                <a:satOff val="-23891"/>
                <a:lumOff val="-509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Displaying results</a:t>
          </a:r>
          <a:endParaRPr lang="en-US" sz="1900" kern="1200" dirty="0"/>
        </a:p>
      </dsp:txBody>
      <dsp:txXfrm>
        <a:off x="2458433" y="1476301"/>
        <a:ext cx="1231432" cy="771226"/>
      </dsp:txXfrm>
    </dsp:sp>
    <dsp:sp modelId="{46E356B2-F41D-4064-AB13-C8DDDC73F3EA}">
      <dsp:nvSpPr>
        <dsp:cNvPr id="0" name=""/>
        <dsp:cNvSpPr/>
      </dsp:nvSpPr>
      <dsp:spPr>
        <a:xfrm>
          <a:off x="3074150" y="447959"/>
          <a:ext cx="2827911" cy="2827911"/>
        </a:xfrm>
        <a:custGeom>
          <a:avLst/>
          <a:gdLst/>
          <a:ahLst/>
          <a:cxnLst/>
          <a:rect l="0" t="0" r="0" b="0"/>
          <a:pathLst>
            <a:path>
              <a:moveTo>
                <a:pt x="146434" y="787328"/>
              </a:moveTo>
              <a:arcTo wR="1413955" hR="1413955" stAng="12378390" swAng="1636231"/>
            </a:path>
          </a:pathLst>
        </a:custGeom>
        <a:noFill/>
        <a:ln w="12700" cap="flat" cmpd="sng" algn="ctr">
          <a:solidFill>
            <a:schemeClr val="accent5">
              <a:hueOff val="2127120"/>
              <a:satOff val="-23891"/>
              <a:lumOff val="-50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AFB01-26BF-427F-A834-D17F810958CC}">
      <dsp:nvSpPr>
        <dsp:cNvPr id="0" name=""/>
        <dsp:cNvSpPr/>
      </dsp:nvSpPr>
      <dsp:spPr>
        <a:xfrm>
          <a:off x="3257061" y="1800932"/>
          <a:ext cx="2304394" cy="399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68"/>
              </a:lnTo>
              <a:lnTo>
                <a:pt x="2304394" y="199968"/>
              </a:lnTo>
              <a:lnTo>
                <a:pt x="2304394" y="399936"/>
              </a:lnTo>
            </a:path>
          </a:pathLst>
        </a:custGeom>
        <a:noFill/>
        <a:ln w="1587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37BB1-274A-4017-A54B-CEB533296F23}">
      <dsp:nvSpPr>
        <dsp:cNvPr id="0" name=""/>
        <dsp:cNvSpPr/>
      </dsp:nvSpPr>
      <dsp:spPr>
        <a:xfrm>
          <a:off x="3211341" y="1800932"/>
          <a:ext cx="91440" cy="3999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9936"/>
              </a:lnTo>
            </a:path>
          </a:pathLst>
        </a:custGeom>
        <a:noFill/>
        <a:ln w="1587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6803C-3770-4A18-AD80-56D513AD74D2}">
      <dsp:nvSpPr>
        <dsp:cNvPr id="0" name=""/>
        <dsp:cNvSpPr/>
      </dsp:nvSpPr>
      <dsp:spPr>
        <a:xfrm>
          <a:off x="952666" y="1800932"/>
          <a:ext cx="2304394" cy="399936"/>
        </a:xfrm>
        <a:custGeom>
          <a:avLst/>
          <a:gdLst/>
          <a:ahLst/>
          <a:cxnLst/>
          <a:rect l="0" t="0" r="0" b="0"/>
          <a:pathLst>
            <a:path>
              <a:moveTo>
                <a:pt x="2304394" y="0"/>
              </a:moveTo>
              <a:lnTo>
                <a:pt x="2304394" y="199968"/>
              </a:lnTo>
              <a:lnTo>
                <a:pt x="0" y="199968"/>
              </a:lnTo>
              <a:lnTo>
                <a:pt x="0" y="399936"/>
              </a:lnTo>
            </a:path>
          </a:pathLst>
        </a:custGeom>
        <a:noFill/>
        <a:ln w="1587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03C7A-38D8-4DAB-9C5C-36798EE71880}">
      <dsp:nvSpPr>
        <dsp:cNvPr id="0" name=""/>
        <dsp:cNvSpPr/>
      </dsp:nvSpPr>
      <dsp:spPr>
        <a:xfrm>
          <a:off x="2304832" y="848703"/>
          <a:ext cx="1904458" cy="952229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ML Algorithms</a:t>
          </a:r>
          <a:endParaRPr lang="en-US" sz="2400" kern="1200" dirty="0"/>
        </a:p>
      </dsp:txBody>
      <dsp:txXfrm>
        <a:off x="2304832" y="848703"/>
        <a:ext cx="1904458" cy="952229"/>
      </dsp:txXfrm>
    </dsp:sp>
    <dsp:sp modelId="{DDB5AB9F-F36B-42C2-A8C7-DD65D1E67D42}">
      <dsp:nvSpPr>
        <dsp:cNvPr id="0" name=""/>
        <dsp:cNvSpPr/>
      </dsp:nvSpPr>
      <dsp:spPr>
        <a:xfrm>
          <a:off x="437" y="2200869"/>
          <a:ext cx="1904458" cy="952229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Supervised</a:t>
          </a:r>
          <a:endParaRPr lang="en-US" sz="2400" kern="1200" dirty="0"/>
        </a:p>
      </dsp:txBody>
      <dsp:txXfrm>
        <a:off x="437" y="2200869"/>
        <a:ext cx="1904458" cy="952229"/>
      </dsp:txXfrm>
    </dsp:sp>
    <dsp:sp modelId="{6C557A42-F3CF-4E66-8473-E41B50D2416E}">
      <dsp:nvSpPr>
        <dsp:cNvPr id="0" name=""/>
        <dsp:cNvSpPr/>
      </dsp:nvSpPr>
      <dsp:spPr>
        <a:xfrm>
          <a:off x="2304832" y="2200869"/>
          <a:ext cx="1904458" cy="952229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Unsupervised</a:t>
          </a:r>
          <a:endParaRPr lang="en-US" sz="2400" kern="1200" dirty="0"/>
        </a:p>
      </dsp:txBody>
      <dsp:txXfrm>
        <a:off x="2304832" y="2200869"/>
        <a:ext cx="1904458" cy="952229"/>
      </dsp:txXfrm>
    </dsp:sp>
    <dsp:sp modelId="{C3814E51-4CC2-4BDB-90BD-7E4C22C9673E}">
      <dsp:nvSpPr>
        <dsp:cNvPr id="0" name=""/>
        <dsp:cNvSpPr/>
      </dsp:nvSpPr>
      <dsp:spPr>
        <a:xfrm>
          <a:off x="4609227" y="2200869"/>
          <a:ext cx="1904458" cy="952229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Reinforcement</a:t>
          </a:r>
          <a:endParaRPr lang="en-US" sz="2400" kern="1200" dirty="0"/>
        </a:p>
      </dsp:txBody>
      <dsp:txXfrm>
        <a:off x="4609227" y="2200869"/>
        <a:ext cx="1904458" cy="952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2685-1623-4356-B581-0DE26F5DD59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0BA-C0B6-4772-8CFF-F20EBC6E18A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31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2685-1623-4356-B581-0DE26F5DD59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0BA-C0B6-4772-8CFF-F20EBC6E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9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2685-1623-4356-B581-0DE26F5DD59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0BA-C0B6-4772-8CFF-F20EBC6E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90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2685-1623-4356-B581-0DE26F5DD59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0BA-C0B6-4772-8CFF-F20EBC6E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7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2685-1623-4356-B581-0DE26F5DD59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0BA-C0B6-4772-8CFF-F20EBC6E18A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00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2685-1623-4356-B581-0DE26F5DD59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0BA-C0B6-4772-8CFF-F20EBC6E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3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2685-1623-4356-B581-0DE26F5DD59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0BA-C0B6-4772-8CFF-F20EBC6E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47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2685-1623-4356-B581-0DE26F5DD59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0BA-C0B6-4772-8CFF-F20EBC6E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48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2685-1623-4356-B581-0DE26F5DD59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0BA-C0B6-4772-8CFF-F20EBC6E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5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6E2685-1623-4356-B581-0DE26F5DD59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8CF0BA-C0B6-4772-8CFF-F20EBC6E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12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2685-1623-4356-B581-0DE26F5DD59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0BA-C0B6-4772-8CFF-F20EBC6E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60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6E2685-1623-4356-B581-0DE26F5DD596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8CF0BA-C0B6-4772-8CFF-F20EBC6E18A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24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6401" y="249646"/>
            <a:ext cx="9120554" cy="2576147"/>
          </a:xfrm>
        </p:spPr>
        <p:txBody>
          <a:bodyPr>
            <a:normAutofit/>
          </a:bodyPr>
          <a:lstStyle/>
          <a:p>
            <a:r>
              <a:rPr lang="en-IN" sz="6600" dirty="0" smtClean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MULTIPLE DISEASE PREDICTION SYSTEM</a:t>
            </a:r>
            <a:endParaRPr lang="en-IN" sz="6600" dirty="0">
              <a:solidFill>
                <a:schemeClr val="accent3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2194" y="3306084"/>
            <a:ext cx="3593734" cy="896462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Priyanka Kala</a:t>
            </a:r>
          </a:p>
          <a:p>
            <a:pPr marL="342900" indent="-342900">
              <a:buFontTx/>
              <a:buChar char="-"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JECRC Foundation</a:t>
            </a:r>
          </a:p>
        </p:txBody>
      </p:sp>
    </p:spTree>
    <p:extLst>
      <p:ext uri="{BB962C8B-B14F-4D97-AF65-F5344CB8AC3E}">
        <p14:creationId xmlns:p14="http://schemas.microsoft.com/office/powerpoint/2010/main" val="29533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</a:t>
            </a:r>
            <a:r>
              <a:rPr lang="en-IN" dirty="0"/>
              <a:t>Learning </a:t>
            </a:r>
            <a:r>
              <a:rPr lang="en-IN" dirty="0" smtClean="0"/>
              <a:t>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149905" cy="4023360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 smtClean="0"/>
              <a:t>Support Vector Machine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Support </a:t>
            </a:r>
            <a:r>
              <a:rPr lang="en-US" sz="1800" dirty="0"/>
              <a:t>Vector Machine (SVM) is a </a:t>
            </a:r>
            <a:r>
              <a:rPr lang="en-US" sz="1800" dirty="0" smtClean="0"/>
              <a:t>supervised machine learning</a:t>
            </a:r>
            <a:r>
              <a:rPr lang="en-US" sz="1800" dirty="0"/>
              <a:t>	</a:t>
            </a:r>
            <a:r>
              <a:rPr lang="en-US" sz="1800" dirty="0" smtClean="0"/>
              <a:t>   algorithm </a:t>
            </a:r>
            <a:r>
              <a:rPr lang="en-US" sz="1800" dirty="0"/>
              <a:t>used for both classification and regression. 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The </a:t>
            </a:r>
            <a:r>
              <a:rPr lang="en-US" sz="1800" dirty="0"/>
              <a:t>main objective of the SVM algorithm is to find the optimal </a:t>
            </a:r>
            <a:r>
              <a:rPr lang="en-US" sz="1800" dirty="0" smtClean="0"/>
              <a:t>hyperplane</a:t>
            </a:r>
            <a:r>
              <a:rPr lang="en-US" sz="1800" dirty="0"/>
              <a:t> in an N-dimensional space that can </a:t>
            </a:r>
            <a:r>
              <a:rPr lang="en-US" sz="1800" dirty="0"/>
              <a:t> </a:t>
            </a:r>
            <a:r>
              <a:rPr lang="en-US" sz="1800" dirty="0" smtClean="0"/>
              <a:t>  	                 separate the data </a:t>
            </a:r>
            <a:r>
              <a:rPr lang="en-US" sz="1800" dirty="0"/>
              <a:t>points in different classes in the feature space. 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The </a:t>
            </a:r>
            <a:r>
              <a:rPr lang="en-US" sz="1800" dirty="0"/>
              <a:t>hyperplane tries that the margin between the closest points of different classes should be as maximum as possible.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62" y="1737360"/>
            <a:ext cx="4750776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097151" cy="402336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Logistic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Logistic </a:t>
            </a:r>
            <a:r>
              <a:rPr lang="en-US" sz="1800" dirty="0"/>
              <a:t>regression is a supervised machine learning algorithm used for classification tasks where the goal is to predict the probability that an instance belongs to a given class or not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Logistic </a:t>
            </a:r>
            <a:r>
              <a:rPr lang="en-US" sz="1800" dirty="0"/>
              <a:t>regression is a statistical algorithm which analyze the relationship between two data factors.</a:t>
            </a:r>
            <a:endParaRPr lang="en-IN" sz="1800" dirty="0" smtClean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800" dirty="0" smtClean="0"/>
              <a:t>Logistic </a:t>
            </a:r>
            <a:r>
              <a:rPr lang="en-US" sz="1800" dirty="0"/>
              <a:t>regression predicts the output of a categorical dependent variable. Therefore, the outcome must be a categorical or discrete value.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800" dirty="0" smtClean="0"/>
              <a:t>It </a:t>
            </a:r>
            <a:r>
              <a:rPr lang="en-US" sz="1800" dirty="0"/>
              <a:t>can be either Yes or No, 0 or 1, true or False, etc. but instead of giving the exact value as 0 and 1, it gives the probabilistic values which lie between 0 and 1.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431" y="2246066"/>
            <a:ext cx="4004553" cy="28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Diabetes Disease Prediction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2" y="1845735"/>
            <a:ext cx="5120957" cy="4176996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Diabetes is a chronic condition characterized by high blood sugar levels, which can lead to severe health complications if not managed properly.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 diabetes disease prediction, SVM machine learning algorithm was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Features: No. of Pregnancies , Age , Glucose levels, blood pressure, BMI, Insulin, Skin Thickness, Diabetes Pedigree Function (Family history).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8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Heart Disease Prediction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Heart </a:t>
            </a:r>
            <a:r>
              <a:rPr lang="en-US" dirty="0"/>
              <a:t>disease is one of the leading causes of death worldwide, often resulting from factors such as high blood pressure, cholesterol levels, smoking, and obesity.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Early </a:t>
            </a:r>
            <a:r>
              <a:rPr lang="en-US" dirty="0"/>
              <a:t>detection is crucial for effective treatment and prevention.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project uses Logistic Regression method to predict the disease.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Features: Age, Sex, Chest Pain types, Resting Blood pressure, Cholesterol , Fasting Blood Sugar, Resting ECG results, Max heart rate, Slope of the peak exercise.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55" y="1995203"/>
            <a:ext cx="4937125" cy="3552743"/>
          </a:xfrm>
        </p:spPr>
      </p:pic>
    </p:spTree>
    <p:extLst>
      <p:ext uri="{BB962C8B-B14F-4D97-AF65-F5344CB8AC3E}">
        <p14:creationId xmlns:p14="http://schemas.microsoft.com/office/powerpoint/2010/main" val="5842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Parkinson’s Disease Prediction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78270"/>
            <a:ext cx="4938712" cy="350813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Parkinson’s disease is a progressive neurological disorder that affects movement, causing symptoms such as tremors, stiffness, and difficulty with balance and coordination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model utilizes </a:t>
            </a:r>
            <a:r>
              <a:rPr lang="en-US" dirty="0" smtClean="0"/>
              <a:t>SVM to </a:t>
            </a:r>
            <a:r>
              <a:rPr lang="en-US" dirty="0"/>
              <a:t>classify whether an individual is likely to have Parkinson’s disease based on these features.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Features: </a:t>
            </a:r>
            <a:r>
              <a:rPr lang="en-US" dirty="0"/>
              <a:t>voice measurements, such as pitch variation, jitter, and signal-to-noise ratio, which are indicative of the disease.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2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847" y="61546"/>
            <a:ext cx="1111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Training the Model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36" y="123093"/>
            <a:ext cx="6390617" cy="3279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77" y="2655277"/>
            <a:ext cx="5176026" cy="3597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7" y="707877"/>
            <a:ext cx="4430069" cy="38025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36" y="3216464"/>
            <a:ext cx="4511700" cy="28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 and Analysis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29228796"/>
              </p:ext>
            </p:extLst>
          </p:nvPr>
        </p:nvGraphicFramePr>
        <p:xfrm>
          <a:off x="1096963" y="1846263"/>
          <a:ext cx="4938712" cy="38511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1424982996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1140756183"/>
                    </a:ext>
                  </a:extLst>
                </a:gridCol>
              </a:tblGrid>
              <a:tr h="962788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Disease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Accuracy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0729688"/>
                  </a:ext>
                </a:extLst>
              </a:tr>
              <a:tr h="962788">
                <a:tc>
                  <a:txBody>
                    <a:bodyPr/>
                    <a:lstStyle/>
                    <a:p>
                      <a:r>
                        <a:rPr lang="en-IN" dirty="0" smtClean="0"/>
                        <a:t>Diabetes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98.25 %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363533"/>
                  </a:ext>
                </a:extLst>
              </a:tr>
              <a:tr h="962788">
                <a:tc>
                  <a:txBody>
                    <a:bodyPr/>
                    <a:lstStyle/>
                    <a:p>
                      <a:r>
                        <a:rPr lang="en-IN" dirty="0" smtClean="0"/>
                        <a:t>Heart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85.23</a:t>
                      </a:r>
                      <a:r>
                        <a:rPr lang="en-IN" baseline="0" dirty="0" smtClean="0"/>
                        <a:t> %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256920"/>
                  </a:ext>
                </a:extLst>
              </a:tr>
              <a:tr h="962788">
                <a:tc>
                  <a:txBody>
                    <a:bodyPr/>
                    <a:lstStyle/>
                    <a:p>
                      <a:r>
                        <a:rPr lang="en-IN" dirty="0" smtClean="0"/>
                        <a:t>Parkinson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77.2%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7063018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400" b="1" dirty="0" smtClean="0"/>
              <a:t>KEY POINTS :</a:t>
            </a:r>
            <a:endParaRPr lang="en-IN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The data was split into training and testing data with 4:1 ratio.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err="1" smtClean="0"/>
              <a:t>Spyder</a:t>
            </a:r>
            <a:r>
              <a:rPr lang="en-IN" dirty="0" smtClean="0"/>
              <a:t> IDE was used for implementing the </a:t>
            </a:r>
            <a:r>
              <a:rPr lang="en-IN" dirty="0" err="1"/>
              <a:t>S</a:t>
            </a:r>
            <a:r>
              <a:rPr lang="en-IN" dirty="0" err="1" smtClean="0"/>
              <a:t>treamlit</a:t>
            </a:r>
            <a:r>
              <a:rPr lang="en-IN" dirty="0" smtClean="0"/>
              <a:t> interface and Jupyter Notebook for training the models.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The data has been standardized and normalised which has eliminated the risk of missing values or null entries.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The features selected were best fit for predicting the diseases.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5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490" y="196486"/>
            <a:ext cx="10364451" cy="1596177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165" y="2197110"/>
            <a:ext cx="10434791" cy="46608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The Multiple </a:t>
            </a:r>
            <a:r>
              <a:rPr lang="en-US" dirty="0"/>
              <a:t>Disease Prediction System' is a web-based application designed to predict </a:t>
            </a:r>
            <a:r>
              <a:rPr lang="en-US" dirty="0" smtClean="0"/>
              <a:t>the likelihood </a:t>
            </a:r>
            <a:r>
              <a:rPr lang="en-US" dirty="0"/>
              <a:t>of various diseases based on user-input symptoms. This system </a:t>
            </a:r>
            <a:r>
              <a:rPr lang="en-US" dirty="0" smtClean="0"/>
              <a:t>uses </a:t>
            </a:r>
            <a:r>
              <a:rPr lang="en-US" dirty="0"/>
              <a:t>machine learning algorithms to analyze the symptoms and provide users with a probable diagnosis, helping in the early detection of diseases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The </a:t>
            </a:r>
            <a:r>
              <a:rPr lang="en-US" dirty="0"/>
              <a:t>primary objective of this project is to develop a user-friendly and efficient tool that can predict multiple diseases with high accuracy. The system aims to be a preliminary diagnostic tool that helps users gain insights into their health conditions, thereby encouraging them to seek timely medical advice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480" y="158262"/>
            <a:ext cx="10018713" cy="1752599"/>
          </a:xfrm>
        </p:spPr>
        <p:txBody>
          <a:bodyPr/>
          <a:lstStyle/>
          <a:p>
            <a:r>
              <a:rPr lang="en-IN" dirty="0" smtClean="0"/>
              <a:t>System Architecture</a:t>
            </a:r>
            <a:endParaRPr lang="en-I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32949743"/>
              </p:ext>
            </p:extLst>
          </p:nvPr>
        </p:nvGraphicFramePr>
        <p:xfrm>
          <a:off x="1652199" y="2270192"/>
          <a:ext cx="8976212" cy="3683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74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Programming Language:</a:t>
            </a:r>
            <a:r>
              <a:rPr lang="en-IN" dirty="0"/>
              <a:t> </a:t>
            </a:r>
            <a:r>
              <a:rPr lang="en-IN" dirty="0" smtClean="0"/>
              <a:t>Python</a:t>
            </a:r>
          </a:p>
          <a:p>
            <a:r>
              <a:rPr lang="en-US" b="1" dirty="0"/>
              <a:t>Framework: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Streamlit</a:t>
            </a:r>
            <a:r>
              <a:rPr lang="en-US" dirty="0" smtClean="0"/>
              <a:t> </a:t>
            </a:r>
            <a:r>
              <a:rPr lang="en-US" dirty="0"/>
              <a:t>for the web interface</a:t>
            </a:r>
            <a:r>
              <a:rPr lang="en-US" dirty="0" smtClean="0"/>
              <a:t>.</a:t>
            </a:r>
          </a:p>
          <a:p>
            <a:r>
              <a:rPr lang="en-US" b="1" dirty="0"/>
              <a:t>Libraries Used</a:t>
            </a:r>
            <a:r>
              <a:rPr lang="en-US" b="1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Pandas </a:t>
            </a:r>
            <a:r>
              <a:rPr lang="en-US" dirty="0"/>
              <a:t>and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– Data Manipulation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Scikit</a:t>
            </a:r>
            <a:r>
              <a:rPr lang="en-US" dirty="0"/>
              <a:t>-learn -</a:t>
            </a:r>
            <a:r>
              <a:rPr lang="en-US" dirty="0" smtClean="0"/>
              <a:t> Machine Learning </a:t>
            </a:r>
            <a:r>
              <a:rPr lang="en-US" dirty="0"/>
              <a:t>models.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Streamlit</a:t>
            </a:r>
            <a:r>
              <a:rPr lang="en-US" dirty="0" smtClean="0"/>
              <a:t> - Building </a:t>
            </a:r>
            <a:r>
              <a:rPr lang="en-US" dirty="0"/>
              <a:t>the application interface.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2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 of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IN" sz="2600" dirty="0" smtClean="0"/>
              <a:t>Front-End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200" dirty="0" err="1" smtClean="0"/>
              <a:t>Streamlit</a:t>
            </a:r>
            <a:endParaRPr lang="en-IN" sz="2200" dirty="0" smtClean="0"/>
          </a:p>
          <a:p>
            <a:pPr marL="384048" lvl="2" indent="0">
              <a:buNone/>
            </a:pPr>
            <a:endParaRPr lang="en-IN" sz="2200" dirty="0" smtClean="0"/>
          </a:p>
          <a:p>
            <a:pPr marL="201168" lvl="1" indent="0">
              <a:buNone/>
            </a:pPr>
            <a:r>
              <a:rPr lang="en-IN" sz="2600" dirty="0" smtClean="0"/>
              <a:t>Back-End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200" dirty="0" smtClean="0"/>
              <a:t>Machine Learning Algorithms</a:t>
            </a:r>
            <a:endParaRPr lang="en-IN" sz="2200" dirty="0"/>
          </a:p>
          <a:p>
            <a:pPr lvl="4">
              <a:buFont typeface="Courier New" panose="02070309020205020404" pitchFamily="49" charset="0"/>
              <a:buChar char="o"/>
            </a:pPr>
            <a:r>
              <a:rPr lang="en-IN" sz="2000" dirty="0" smtClean="0"/>
              <a:t>Support Vector Machine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IN" sz="2000" dirty="0" smtClean="0"/>
              <a:t>Logistic Regression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484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Front-End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657535" cy="4023360"/>
          </a:xfrm>
        </p:spPr>
        <p:txBody>
          <a:bodyPr/>
          <a:lstStyle/>
          <a:p>
            <a:r>
              <a:rPr lang="en-IN" sz="2800" b="1" dirty="0" err="1" smtClean="0"/>
              <a:t>Streamlit</a:t>
            </a:r>
            <a:endParaRPr lang="en-IN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Streamlit</a:t>
            </a:r>
            <a:r>
              <a:rPr lang="en-US" sz="1800" dirty="0" smtClean="0"/>
              <a:t> </a:t>
            </a:r>
            <a:r>
              <a:rPr lang="en-US" sz="1800" dirty="0"/>
              <a:t>is a free and open-source framework for quickly creating and sharing visually appealing machine learning and data science web apps. It is a Python-based library created primarily for machine learning developers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With </a:t>
            </a:r>
            <a:r>
              <a:rPr lang="en-US" sz="1800" dirty="0" err="1"/>
              <a:t>Streamlit</a:t>
            </a:r>
            <a:r>
              <a:rPr lang="en-US" sz="1800" dirty="0"/>
              <a:t>, </a:t>
            </a:r>
            <a:r>
              <a:rPr lang="en-US" sz="1800" dirty="0" smtClean="0"/>
              <a:t>one </a:t>
            </a:r>
            <a:r>
              <a:rPr lang="en-US" sz="1800" dirty="0"/>
              <a:t>can create a visually appealing application with just a few lines of code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err="1" smtClean="0"/>
              <a:t>Streamlit</a:t>
            </a:r>
            <a:r>
              <a:rPr lang="en-IN" sz="1800" dirty="0" smtClean="0"/>
              <a:t> </a:t>
            </a:r>
            <a:r>
              <a:rPr lang="en-IN" sz="1800" dirty="0"/>
              <a:t>supports </a:t>
            </a:r>
            <a:r>
              <a:rPr lang="en-IN" sz="1800" dirty="0" smtClean="0"/>
              <a:t>with Python 3.8 version and beyond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Command to install </a:t>
            </a:r>
            <a:r>
              <a:rPr lang="en-US" sz="1800" dirty="0" err="1"/>
              <a:t>S</a:t>
            </a:r>
            <a:r>
              <a:rPr lang="en-US" sz="1800" dirty="0" err="1" smtClean="0"/>
              <a:t>treamlit</a:t>
            </a:r>
            <a:r>
              <a:rPr lang="en-US" sz="1800" dirty="0" smtClean="0"/>
              <a:t> : </a:t>
            </a:r>
            <a:r>
              <a:rPr lang="en-US" sz="1800" b="1" dirty="0" smtClean="0"/>
              <a:t>pip install </a:t>
            </a:r>
            <a:r>
              <a:rPr lang="en-US" sz="1800" b="1" dirty="0" err="1" smtClean="0"/>
              <a:t>streamlit</a:t>
            </a:r>
            <a:endParaRPr lang="en-US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err="1" smtClean="0"/>
              <a:t>Streamlit_option_menu</a:t>
            </a:r>
            <a:r>
              <a:rPr lang="en-US" sz="1800" b="1" dirty="0" smtClean="0"/>
              <a:t> </a:t>
            </a:r>
            <a:r>
              <a:rPr lang="en-US" sz="1800" dirty="0" smtClean="0"/>
              <a:t>is used for creating the sidebar or  navigation bar</a:t>
            </a:r>
            <a:endParaRPr lang="en-IN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377" y="2329961"/>
            <a:ext cx="3112210" cy="289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380993"/>
            <a:ext cx="10058400" cy="57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5" y="256198"/>
            <a:ext cx="10366131" cy="5599479"/>
          </a:xfrm>
          <a:prstGeom prst="rect">
            <a:avLst/>
          </a:prstGeom>
        </p:spPr>
      </p:pic>
      <p:cxnSp>
        <p:nvCxnSpPr>
          <p:cNvPr id="19" name="Curved Connector 18"/>
          <p:cNvCxnSpPr/>
          <p:nvPr/>
        </p:nvCxnSpPr>
        <p:spPr>
          <a:xfrm>
            <a:off x="1085849" y="3423140"/>
            <a:ext cx="408843" cy="2520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>
            <a:off x="4878264" y="5527432"/>
            <a:ext cx="353159" cy="1172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>
            <a:off x="9122018" y="4123594"/>
            <a:ext cx="294544" cy="2110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flipV="1">
            <a:off x="9122018" y="2286000"/>
            <a:ext cx="356090" cy="2491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>
            <a:off x="2662603" y="1140071"/>
            <a:ext cx="326782" cy="556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989385" y="1011115"/>
            <a:ext cx="949569" cy="3692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ounded Rectangle 45"/>
          <p:cNvSpPr/>
          <p:nvPr/>
        </p:nvSpPr>
        <p:spPr>
          <a:xfrm>
            <a:off x="1494692" y="3642946"/>
            <a:ext cx="949569" cy="3692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ounded Rectangle 46"/>
          <p:cNvSpPr/>
          <p:nvPr/>
        </p:nvSpPr>
        <p:spPr>
          <a:xfrm>
            <a:off x="9416562" y="4334608"/>
            <a:ext cx="949569" cy="3692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ounded Rectangle 47"/>
          <p:cNvSpPr/>
          <p:nvPr/>
        </p:nvSpPr>
        <p:spPr>
          <a:xfrm>
            <a:off x="5257799" y="5401408"/>
            <a:ext cx="949569" cy="3692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ounded Rectangle 48"/>
          <p:cNvSpPr/>
          <p:nvPr/>
        </p:nvSpPr>
        <p:spPr>
          <a:xfrm>
            <a:off x="9478108" y="2017836"/>
            <a:ext cx="949569" cy="3692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3077308" y="1037492"/>
            <a:ext cx="94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Sidebar</a:t>
            </a:r>
            <a:endParaRPr lang="en-IN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231423" y="5447546"/>
            <a:ext cx="1239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Result Button</a:t>
            </a:r>
            <a:endParaRPr lang="en-IN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9478108" y="4334608"/>
            <a:ext cx="94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Features</a:t>
            </a:r>
            <a:endParaRPr lang="en-IN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9486900" y="2039772"/>
            <a:ext cx="94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Text-Field</a:t>
            </a:r>
            <a:endParaRPr lang="en-IN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1494692" y="3675185"/>
            <a:ext cx="104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Disease pane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94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 - 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IN" sz="3200" dirty="0" smtClean="0"/>
              <a:t>Machine Learning Algorithms</a:t>
            </a:r>
          </a:p>
          <a:p>
            <a:r>
              <a:rPr lang="en-US" sz="1800" dirty="0"/>
              <a:t>A machine learning algorithm is a set of rules or processes used by an AI system to conduct tasks—most often to discover new data insights and patterns, or to predict output values from a given set of input variables. Algorithms enable machine learning (ML) to </a:t>
            </a:r>
            <a:r>
              <a:rPr lang="en-US" sz="1800" dirty="0" smtClean="0"/>
              <a:t>learn.</a:t>
            </a:r>
          </a:p>
          <a:p>
            <a:endParaRPr lang="en-IN" sz="1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41157978"/>
              </p:ext>
            </p:extLst>
          </p:nvPr>
        </p:nvGraphicFramePr>
        <p:xfrm>
          <a:off x="2972776" y="2725615"/>
          <a:ext cx="6514123" cy="400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537</TotalTime>
  <Words>579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Calibri</vt:lpstr>
      <vt:lpstr>Calibri Light</vt:lpstr>
      <vt:lpstr>Courier New</vt:lpstr>
      <vt:lpstr>Wingdings</vt:lpstr>
      <vt:lpstr>Retrospect</vt:lpstr>
      <vt:lpstr>MULTIPLE DISEASE PREDICTION SYSTEM</vt:lpstr>
      <vt:lpstr>Introduction</vt:lpstr>
      <vt:lpstr>System Architecture</vt:lpstr>
      <vt:lpstr>Technology Stack</vt:lpstr>
      <vt:lpstr>Components of Project</vt:lpstr>
      <vt:lpstr>Front-End</vt:lpstr>
      <vt:lpstr>PowerPoint Presentation</vt:lpstr>
      <vt:lpstr>PowerPoint Presentation</vt:lpstr>
      <vt:lpstr>Back - End</vt:lpstr>
      <vt:lpstr>Machine Learning Algorithms</vt:lpstr>
      <vt:lpstr>Machine Learning Algorithm</vt:lpstr>
      <vt:lpstr>Diabetes Disease Prediction</vt:lpstr>
      <vt:lpstr>Heart Disease Prediction</vt:lpstr>
      <vt:lpstr>Parkinson’s Disease Prediction</vt:lpstr>
      <vt:lpstr>PowerPoint Presentation</vt:lpstr>
      <vt:lpstr>Result and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DISEASE PREDICTION SYSTEM</dc:title>
  <dc:creator>Priyanka Kala</dc:creator>
  <cp:lastModifiedBy>Priyanka Kala</cp:lastModifiedBy>
  <cp:revision>28</cp:revision>
  <dcterms:created xsi:type="dcterms:W3CDTF">2024-08-21T09:12:51Z</dcterms:created>
  <dcterms:modified xsi:type="dcterms:W3CDTF">2024-08-21T18:10:26Z</dcterms:modified>
</cp:coreProperties>
</file>