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6" r:id="rId5"/>
    <p:sldId id="290" r:id="rId6"/>
    <p:sldId id="273" r:id="rId7"/>
    <p:sldId id="276" r:id="rId8"/>
    <p:sldId id="277" r:id="rId9"/>
    <p:sldId id="287" r:id="rId10"/>
    <p:sldId id="280" r:id="rId11"/>
    <p:sldId id="288" r:id="rId12"/>
    <p:sldId id="279" r:id="rId13"/>
    <p:sldId id="284" r:id="rId14"/>
    <p:sldId id="286" r:id="rId15"/>
    <p:sldId id="289" r:id="rId1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8A221-B5C6-4FCC-8A67-4D3CD567C370}" v="166" dt="2023-04-28T14:24:26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9548" autoAdjust="0"/>
  </p:normalViewPr>
  <p:slideViewPr>
    <p:cSldViewPr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167275286241391E-2"/>
          <c:y val="4.4669938304034297E-2"/>
          <c:w val="0.93983272471375856"/>
          <c:h val="0.803062414365420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LRRidge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Training MAPE</c:v>
                </c:pt>
                <c:pt idx="1">
                  <c:v>HP Selection MAPE</c:v>
                </c:pt>
                <c:pt idx="2">
                  <c:v>Validation MAPE</c:v>
                </c:pt>
                <c:pt idx="3">
                  <c:v>MAPE</c:v>
                </c:pt>
                <c:pt idx="4">
                  <c:v>RMSE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2.7449999999999999E-2</c:v>
                </c:pt>
                <c:pt idx="1">
                  <c:v>2.8034E-2</c:v>
                </c:pt>
                <c:pt idx="2">
                  <c:v>5.6389999999999999E-3</c:v>
                </c:pt>
                <c:pt idx="3">
                  <c:v>2.0128E-2</c:v>
                </c:pt>
                <c:pt idx="4">
                  <c:v>4.0289999999999999E-2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86-4044-A8EA-F5BBD3701B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Training MAPE</c:v>
                </c:pt>
                <c:pt idx="1">
                  <c:v>HP Selection MAPE</c:v>
                </c:pt>
                <c:pt idx="2">
                  <c:v>Validation MAPE</c:v>
                </c:pt>
                <c:pt idx="3">
                  <c:v>MAPE</c:v>
                </c:pt>
                <c:pt idx="4">
                  <c:v>RMSE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2.4645E-2</c:v>
                </c:pt>
                <c:pt idx="1">
                  <c:v>2.6301000000000001E-2</c:v>
                </c:pt>
                <c:pt idx="2">
                  <c:v>4.1060000000000003E-3</c:v>
                </c:pt>
                <c:pt idx="3">
                  <c:v>2.0133999999999999E-2</c:v>
                </c:pt>
                <c:pt idx="4">
                  <c:v>4.0314000000000003E-2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86-4044-A8EA-F5BBD3701B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Training MAPE</c:v>
                </c:pt>
                <c:pt idx="1">
                  <c:v>HP Selection MAPE</c:v>
                </c:pt>
                <c:pt idx="2">
                  <c:v>Validation MAPE</c:v>
                </c:pt>
                <c:pt idx="3">
                  <c:v>MAPE</c:v>
                </c:pt>
                <c:pt idx="4">
                  <c:v>RMSE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2.5134E-2</c:v>
                </c:pt>
                <c:pt idx="1">
                  <c:v>2.6346000000000001E-2</c:v>
                </c:pt>
                <c:pt idx="2">
                  <c:v>3.4640000000000001E-3</c:v>
                </c:pt>
                <c:pt idx="3">
                  <c:v>2.0115000000000001E-2</c:v>
                </c:pt>
                <c:pt idx="4">
                  <c:v>4.0288999999999998E-2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86-4044-A8EA-F5BBD3701B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Training MAPE</c:v>
                </c:pt>
                <c:pt idx="1">
                  <c:v>HP Selection MAPE</c:v>
                </c:pt>
                <c:pt idx="2">
                  <c:v>Validation MAPE</c:v>
                </c:pt>
                <c:pt idx="3">
                  <c:v>MAPE</c:v>
                </c:pt>
                <c:pt idx="4">
                  <c:v>RMSE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9.3299999999999998E-3</c:v>
                </c:pt>
                <c:pt idx="1">
                  <c:v>2.4728E-2</c:v>
                </c:pt>
                <c:pt idx="2">
                  <c:v>7.0159999999999997E-3</c:v>
                </c:pt>
                <c:pt idx="3">
                  <c:v>2.0102999999999999E-2</c:v>
                </c:pt>
                <c:pt idx="4">
                  <c:v>4.0222000000000001E-2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86-4044-A8EA-F5BBD3701B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SVR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Training MAPE</c:v>
                </c:pt>
                <c:pt idx="1">
                  <c:v>HP Selection MAPE</c:v>
                </c:pt>
                <c:pt idx="2">
                  <c:v>Validation MAPE</c:v>
                </c:pt>
                <c:pt idx="3">
                  <c:v>MAPE</c:v>
                </c:pt>
                <c:pt idx="4">
                  <c:v>RMSE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0.14865100000000001</c:v>
                </c:pt>
                <c:pt idx="1">
                  <c:v>0.15253800000000001</c:v>
                </c:pt>
                <c:pt idx="2">
                  <c:v>0.13082099999999999</c:v>
                </c:pt>
                <c:pt idx="3">
                  <c:v>3.2071000000000002E-2</c:v>
                </c:pt>
                <c:pt idx="4">
                  <c:v>4.2025E-2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86-4044-A8EA-F5BBD3701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8850072"/>
        <c:axId val="578851152"/>
      </c:barChart>
      <c:catAx>
        <c:axId val="57885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851152"/>
        <c:crosses val="autoZero"/>
        <c:auto val="1"/>
        <c:lblAlgn val="ctr"/>
        <c:lblOffset val="100"/>
        <c:noMultiLvlLbl val="0"/>
      </c:catAx>
      <c:valAx>
        <c:axId val="57885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85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LRRidge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Training MAPE</c:v>
                </c:pt>
                <c:pt idx="1">
                  <c:v>HP Selection MAPE</c:v>
                </c:pt>
                <c:pt idx="2">
                  <c:v>Validation MAPE</c:v>
                </c:pt>
                <c:pt idx="3">
                  <c:v>MAPE</c:v>
                </c:pt>
                <c:pt idx="4">
                  <c:v>RMSE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19.224632</c:v>
                </c:pt>
                <c:pt idx="1">
                  <c:v>19.659790999999998</c:v>
                </c:pt>
                <c:pt idx="2">
                  <c:v>16.806280999999998</c:v>
                </c:pt>
                <c:pt idx="3">
                  <c:v>18.520140000000001</c:v>
                </c:pt>
                <c:pt idx="4">
                  <c:v>0.43046299999999998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8B-4CCC-9A00-5FC326C7B4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Training MAPE</c:v>
                </c:pt>
                <c:pt idx="1">
                  <c:v>HP Selection MAPE</c:v>
                </c:pt>
                <c:pt idx="2">
                  <c:v>Validation MAPE</c:v>
                </c:pt>
                <c:pt idx="3">
                  <c:v>MAPE</c:v>
                </c:pt>
                <c:pt idx="4">
                  <c:v>RMSE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14.805709999999999</c:v>
                </c:pt>
                <c:pt idx="1">
                  <c:v>19.664836000000001</c:v>
                </c:pt>
                <c:pt idx="2">
                  <c:v>16.840990000000001</c:v>
                </c:pt>
                <c:pt idx="3">
                  <c:v>18.000969999999999</c:v>
                </c:pt>
                <c:pt idx="4">
                  <c:v>0.42019899999999999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8B-4CCC-9A00-5FC326C7B4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Training MAPE</c:v>
                </c:pt>
                <c:pt idx="1">
                  <c:v>HP Selection MAPE</c:v>
                </c:pt>
                <c:pt idx="2">
                  <c:v>Validation MAPE</c:v>
                </c:pt>
                <c:pt idx="3">
                  <c:v>MAPE</c:v>
                </c:pt>
                <c:pt idx="4">
                  <c:v>RMSE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18.381681</c:v>
                </c:pt>
                <c:pt idx="1">
                  <c:v>19.632511999999998</c:v>
                </c:pt>
                <c:pt idx="2">
                  <c:v>16.671066</c:v>
                </c:pt>
                <c:pt idx="3">
                  <c:v>17.201944999999998</c:v>
                </c:pt>
                <c:pt idx="4">
                  <c:v>0.42222100000000001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8B-4CCC-9A00-5FC326C7B4A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Training MAPE</c:v>
                </c:pt>
                <c:pt idx="1">
                  <c:v>HP Selection MAPE</c:v>
                </c:pt>
                <c:pt idx="2">
                  <c:v>Validation MAPE</c:v>
                </c:pt>
                <c:pt idx="3">
                  <c:v>MAPE</c:v>
                </c:pt>
                <c:pt idx="4">
                  <c:v>RMSE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18.327856000000001</c:v>
                </c:pt>
                <c:pt idx="1">
                  <c:v>19.605399999999999</c:v>
                </c:pt>
                <c:pt idx="2">
                  <c:v>16.92023</c:v>
                </c:pt>
                <c:pt idx="3">
                  <c:v>18.625392999999999</c:v>
                </c:pt>
                <c:pt idx="4">
                  <c:v>0.43360599999999999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8B-4CCC-9A00-5FC326C7B4A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SVR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Training MAPE</c:v>
                </c:pt>
                <c:pt idx="1">
                  <c:v>HP Selection MAPE</c:v>
                </c:pt>
                <c:pt idx="2">
                  <c:v>Validation MAPE</c:v>
                </c:pt>
                <c:pt idx="3">
                  <c:v>MAPE</c:v>
                </c:pt>
                <c:pt idx="4">
                  <c:v>RMSE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17.885168</c:v>
                </c:pt>
                <c:pt idx="1">
                  <c:v>17.471475999999999</c:v>
                </c:pt>
                <c:pt idx="2">
                  <c:v>15.214929</c:v>
                </c:pt>
                <c:pt idx="3">
                  <c:v>13.2941</c:v>
                </c:pt>
                <c:pt idx="4">
                  <c:v>0.49173499999999998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8B-4CCC-9A00-5FC326C7B4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7312808"/>
        <c:axId val="487313888"/>
      </c:barChart>
      <c:catAx>
        <c:axId val="487312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313888"/>
        <c:crosses val="autoZero"/>
        <c:auto val="1"/>
        <c:lblAlgn val="ctr"/>
        <c:lblOffset val="100"/>
        <c:noMultiLvlLbl val="0"/>
      </c:catAx>
      <c:valAx>
        <c:axId val="48731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312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C4D4C-286B-43E6-B390-0C24067818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DBFC1404-9ACD-42BF-A341-CE8A84D7642C}">
      <dgm:prSet phldrT="[Text]"/>
      <dgm:spPr/>
      <dgm:t>
        <a:bodyPr/>
        <a:lstStyle/>
        <a:p>
          <a:r>
            <a:rPr lang="en-US" dirty="0"/>
            <a:t>Introduction</a:t>
          </a:r>
          <a:endParaRPr lang="en-IN" dirty="0"/>
        </a:p>
      </dgm:t>
    </dgm:pt>
    <dgm:pt modelId="{07B0F414-6313-4BCC-9C1D-298498E7D960}" type="parTrans" cxnId="{6211A637-1604-4903-A311-91D3895096E5}">
      <dgm:prSet/>
      <dgm:spPr/>
      <dgm:t>
        <a:bodyPr/>
        <a:lstStyle/>
        <a:p>
          <a:endParaRPr lang="en-IN"/>
        </a:p>
      </dgm:t>
    </dgm:pt>
    <dgm:pt modelId="{7E5BC7B1-F9AA-48BC-BDEE-FBD91034D8B3}" type="sibTrans" cxnId="{6211A637-1604-4903-A311-91D3895096E5}">
      <dgm:prSet/>
      <dgm:spPr/>
      <dgm:t>
        <a:bodyPr/>
        <a:lstStyle/>
        <a:p>
          <a:endParaRPr lang="en-IN"/>
        </a:p>
      </dgm:t>
    </dgm:pt>
    <dgm:pt modelId="{FC4A7F73-6181-4130-BAE5-973E4AD75B35}">
      <dgm:prSet phldrT="[Text]"/>
      <dgm:spPr/>
      <dgm:t>
        <a:bodyPr/>
        <a:lstStyle/>
        <a:p>
          <a:r>
            <a:rPr lang="en-US" dirty="0"/>
            <a:t>Problem statement</a:t>
          </a:r>
          <a:endParaRPr lang="en-IN" dirty="0"/>
        </a:p>
      </dgm:t>
    </dgm:pt>
    <dgm:pt modelId="{90ED4500-CB3C-4C33-82B8-4382B2B46A5D}" type="parTrans" cxnId="{727B7CDF-19B7-43BF-8941-CF698A61E8A8}">
      <dgm:prSet/>
      <dgm:spPr/>
      <dgm:t>
        <a:bodyPr/>
        <a:lstStyle/>
        <a:p>
          <a:endParaRPr lang="en-IN"/>
        </a:p>
      </dgm:t>
    </dgm:pt>
    <dgm:pt modelId="{A48F63FF-CE28-4A1F-AE32-C1875A474EF0}" type="sibTrans" cxnId="{727B7CDF-19B7-43BF-8941-CF698A61E8A8}">
      <dgm:prSet/>
      <dgm:spPr/>
      <dgm:t>
        <a:bodyPr/>
        <a:lstStyle/>
        <a:p>
          <a:endParaRPr lang="en-IN"/>
        </a:p>
      </dgm:t>
    </dgm:pt>
    <dgm:pt modelId="{EE1478D5-EA7A-46DC-A66A-E72C725D518C}">
      <dgm:prSet phldrT="[Text]"/>
      <dgm:spPr/>
      <dgm:t>
        <a:bodyPr/>
        <a:lstStyle/>
        <a:p>
          <a:r>
            <a:rPr lang="en-US" dirty="0"/>
            <a:t>Data Analysis</a:t>
          </a:r>
          <a:endParaRPr lang="en-IN" dirty="0"/>
        </a:p>
      </dgm:t>
    </dgm:pt>
    <dgm:pt modelId="{44FC0FA5-82EA-441E-AC8E-A10D052F47A3}" type="parTrans" cxnId="{9809E6F6-DD3B-4C55-B65B-84E45CFDA51A}">
      <dgm:prSet/>
      <dgm:spPr/>
      <dgm:t>
        <a:bodyPr/>
        <a:lstStyle/>
        <a:p>
          <a:endParaRPr lang="en-IN"/>
        </a:p>
      </dgm:t>
    </dgm:pt>
    <dgm:pt modelId="{FA288351-CFAE-4A2F-8D70-9192023C45C7}" type="sibTrans" cxnId="{9809E6F6-DD3B-4C55-B65B-84E45CFDA51A}">
      <dgm:prSet/>
      <dgm:spPr/>
      <dgm:t>
        <a:bodyPr/>
        <a:lstStyle/>
        <a:p>
          <a:endParaRPr lang="en-IN"/>
        </a:p>
      </dgm:t>
    </dgm:pt>
    <dgm:pt modelId="{5D85466B-6FA3-4DC3-895C-F3F7F613DAC0}">
      <dgm:prSet phldrT="[Text]"/>
      <dgm:spPr/>
      <dgm:t>
        <a:bodyPr/>
        <a:lstStyle/>
        <a:p>
          <a:r>
            <a:rPr lang="en-US" dirty="0"/>
            <a:t>Model Distribution in Sine &amp; Agrawal Dataset</a:t>
          </a:r>
          <a:endParaRPr lang="en-IN" dirty="0"/>
        </a:p>
      </dgm:t>
    </dgm:pt>
    <dgm:pt modelId="{BD6B55ED-AF11-4F76-9341-E58465348D44}" type="parTrans" cxnId="{49CD48EF-1E68-42EA-861F-503B96875314}">
      <dgm:prSet/>
      <dgm:spPr/>
      <dgm:t>
        <a:bodyPr/>
        <a:lstStyle/>
        <a:p>
          <a:endParaRPr lang="en-IN"/>
        </a:p>
      </dgm:t>
    </dgm:pt>
    <dgm:pt modelId="{D542EFC7-1797-4ABC-B3AC-2AF7549EB767}" type="sibTrans" cxnId="{49CD48EF-1E68-42EA-861F-503B96875314}">
      <dgm:prSet/>
      <dgm:spPr/>
      <dgm:t>
        <a:bodyPr/>
        <a:lstStyle/>
        <a:p>
          <a:endParaRPr lang="en-IN"/>
        </a:p>
      </dgm:t>
    </dgm:pt>
    <dgm:pt modelId="{E5636E42-667F-4205-8273-97D5AFF262DD}">
      <dgm:prSet phldrT="[Text]"/>
      <dgm:spPr/>
      <dgm:t>
        <a:bodyPr/>
        <a:lstStyle/>
        <a:p>
          <a:r>
            <a:rPr lang="en-US" dirty="0"/>
            <a:t>Accuracy Prediction</a:t>
          </a:r>
          <a:endParaRPr lang="en-IN" dirty="0"/>
        </a:p>
      </dgm:t>
    </dgm:pt>
    <dgm:pt modelId="{35B51F2B-7A6C-4605-8DD1-A04CD3351E04}" type="parTrans" cxnId="{71C325D4-0244-4BAC-9D06-E65340732620}">
      <dgm:prSet/>
      <dgm:spPr/>
      <dgm:t>
        <a:bodyPr/>
        <a:lstStyle/>
        <a:p>
          <a:endParaRPr lang="en-IN"/>
        </a:p>
      </dgm:t>
    </dgm:pt>
    <dgm:pt modelId="{FC1B7757-6E63-4A94-9B8B-5307E6BA8E19}" type="sibTrans" cxnId="{71C325D4-0244-4BAC-9D06-E65340732620}">
      <dgm:prSet/>
      <dgm:spPr/>
      <dgm:t>
        <a:bodyPr/>
        <a:lstStyle/>
        <a:p>
          <a:endParaRPr lang="en-IN"/>
        </a:p>
      </dgm:t>
    </dgm:pt>
    <dgm:pt modelId="{F2A761E8-B063-4A6C-8FB9-2F491EF7652A}">
      <dgm:prSet phldrT="[Text]"/>
      <dgm:spPr/>
      <dgm:t>
        <a:bodyPr/>
        <a:lstStyle/>
        <a:p>
          <a:r>
            <a:rPr lang="en-US" dirty="0"/>
            <a:t>Results</a:t>
          </a:r>
          <a:endParaRPr lang="en-IN" dirty="0"/>
        </a:p>
      </dgm:t>
    </dgm:pt>
    <dgm:pt modelId="{54140027-EF7C-4560-9686-23C632C16C31}" type="parTrans" cxnId="{13668D28-C5FE-4ECF-A622-553EEC069F89}">
      <dgm:prSet/>
      <dgm:spPr/>
      <dgm:t>
        <a:bodyPr/>
        <a:lstStyle/>
        <a:p>
          <a:endParaRPr lang="en-IN"/>
        </a:p>
      </dgm:t>
    </dgm:pt>
    <dgm:pt modelId="{73E502C0-5B58-4E23-A748-6578C7AB99F7}" type="sibTrans" cxnId="{13668D28-C5FE-4ECF-A622-553EEC069F89}">
      <dgm:prSet/>
      <dgm:spPr/>
      <dgm:t>
        <a:bodyPr/>
        <a:lstStyle/>
        <a:p>
          <a:endParaRPr lang="en-IN"/>
        </a:p>
      </dgm:t>
    </dgm:pt>
    <dgm:pt modelId="{2E69C614-0B9F-4617-A07B-B16E3DDE9F4C}">
      <dgm:prSet phldrT="[Text]"/>
      <dgm:spPr/>
      <dgm:t>
        <a:bodyPr/>
        <a:lstStyle/>
        <a:p>
          <a:endParaRPr lang="en-IN" dirty="0"/>
        </a:p>
      </dgm:t>
    </dgm:pt>
    <dgm:pt modelId="{6DCB893B-70A5-400D-BEB2-BDB59AE9ABF9}" type="parTrans" cxnId="{54D85BAD-7D01-47BB-9891-1A7DC806E576}">
      <dgm:prSet/>
      <dgm:spPr/>
      <dgm:t>
        <a:bodyPr/>
        <a:lstStyle/>
        <a:p>
          <a:endParaRPr lang="en-IN"/>
        </a:p>
      </dgm:t>
    </dgm:pt>
    <dgm:pt modelId="{55A36349-1AB0-43C1-AC1E-DA07E120ADCE}" type="sibTrans" cxnId="{54D85BAD-7D01-47BB-9891-1A7DC806E576}">
      <dgm:prSet/>
      <dgm:spPr/>
      <dgm:t>
        <a:bodyPr/>
        <a:lstStyle/>
        <a:p>
          <a:endParaRPr lang="en-IN"/>
        </a:p>
      </dgm:t>
    </dgm:pt>
    <dgm:pt modelId="{971CA024-67C2-453B-9FF0-834E0A551B6F}">
      <dgm:prSet phldrT="[Text]"/>
      <dgm:spPr/>
      <dgm:t>
        <a:bodyPr/>
        <a:lstStyle/>
        <a:p>
          <a:r>
            <a:rPr lang="en-US" dirty="0"/>
            <a:t>Conclusion &amp; Future Recommendations</a:t>
          </a:r>
          <a:endParaRPr lang="en-IN" dirty="0"/>
        </a:p>
      </dgm:t>
    </dgm:pt>
    <dgm:pt modelId="{666E5236-2691-4819-B681-C7BC4C1AC26F}" type="parTrans" cxnId="{263442CD-DE2C-4D5E-AA24-DFF1E36F50CA}">
      <dgm:prSet/>
      <dgm:spPr/>
      <dgm:t>
        <a:bodyPr/>
        <a:lstStyle/>
        <a:p>
          <a:endParaRPr lang="en-IN"/>
        </a:p>
      </dgm:t>
    </dgm:pt>
    <dgm:pt modelId="{1B5F016F-CC65-4EBF-9A4A-9ECFDE8ABD73}" type="sibTrans" cxnId="{263442CD-DE2C-4D5E-AA24-DFF1E36F50CA}">
      <dgm:prSet/>
      <dgm:spPr/>
      <dgm:t>
        <a:bodyPr/>
        <a:lstStyle/>
        <a:p>
          <a:endParaRPr lang="en-IN"/>
        </a:p>
      </dgm:t>
    </dgm:pt>
    <dgm:pt modelId="{C968EF22-8424-4C07-9A7D-FF9389578C39}" type="pres">
      <dgm:prSet presAssocID="{948C4D4C-286B-43E6-B390-0C2406781810}" presName="Name0" presStyleCnt="0">
        <dgm:presLayoutVars>
          <dgm:chMax val="7"/>
          <dgm:chPref val="7"/>
          <dgm:dir/>
        </dgm:presLayoutVars>
      </dgm:prSet>
      <dgm:spPr/>
    </dgm:pt>
    <dgm:pt modelId="{A3F7D338-08D2-4021-9259-FF3FA55253B7}" type="pres">
      <dgm:prSet presAssocID="{948C4D4C-286B-43E6-B390-0C2406781810}" presName="Name1" presStyleCnt="0"/>
      <dgm:spPr/>
    </dgm:pt>
    <dgm:pt modelId="{5FE839C9-C3FD-44F2-AD93-75B4444C92AC}" type="pres">
      <dgm:prSet presAssocID="{948C4D4C-286B-43E6-B390-0C2406781810}" presName="cycle" presStyleCnt="0"/>
      <dgm:spPr/>
    </dgm:pt>
    <dgm:pt modelId="{DBA965FD-08ED-4803-9BF9-4F4141A862D7}" type="pres">
      <dgm:prSet presAssocID="{948C4D4C-286B-43E6-B390-0C2406781810}" presName="srcNode" presStyleLbl="node1" presStyleIdx="0" presStyleCnt="7"/>
      <dgm:spPr/>
    </dgm:pt>
    <dgm:pt modelId="{96308C44-77A2-4BF3-848A-1A272AF7EA95}" type="pres">
      <dgm:prSet presAssocID="{948C4D4C-286B-43E6-B390-0C2406781810}" presName="conn" presStyleLbl="parChTrans1D2" presStyleIdx="0" presStyleCnt="1"/>
      <dgm:spPr/>
    </dgm:pt>
    <dgm:pt modelId="{4AE8D526-C959-4702-8AB4-47CA1735A235}" type="pres">
      <dgm:prSet presAssocID="{948C4D4C-286B-43E6-B390-0C2406781810}" presName="extraNode" presStyleLbl="node1" presStyleIdx="0" presStyleCnt="7"/>
      <dgm:spPr/>
    </dgm:pt>
    <dgm:pt modelId="{E1A54C04-2741-437B-BE41-5229935DEEF9}" type="pres">
      <dgm:prSet presAssocID="{948C4D4C-286B-43E6-B390-0C2406781810}" presName="dstNode" presStyleLbl="node1" presStyleIdx="0" presStyleCnt="7"/>
      <dgm:spPr/>
    </dgm:pt>
    <dgm:pt modelId="{B3714468-BFF8-45A6-81B5-DA7ED3A2B950}" type="pres">
      <dgm:prSet presAssocID="{DBFC1404-9ACD-42BF-A341-CE8A84D7642C}" presName="text_1" presStyleLbl="node1" presStyleIdx="0" presStyleCnt="7">
        <dgm:presLayoutVars>
          <dgm:bulletEnabled val="1"/>
        </dgm:presLayoutVars>
      </dgm:prSet>
      <dgm:spPr/>
    </dgm:pt>
    <dgm:pt modelId="{2AAA19AC-2601-4632-9577-C2E26137B5F5}" type="pres">
      <dgm:prSet presAssocID="{DBFC1404-9ACD-42BF-A341-CE8A84D7642C}" presName="accent_1" presStyleCnt="0"/>
      <dgm:spPr/>
    </dgm:pt>
    <dgm:pt modelId="{A5C71098-0EB3-494F-BDFA-449159D835DC}" type="pres">
      <dgm:prSet presAssocID="{DBFC1404-9ACD-42BF-A341-CE8A84D7642C}" presName="accentRepeatNode" presStyleLbl="solidFgAcc1" presStyleIdx="0" presStyleCnt="7"/>
      <dgm:spPr/>
    </dgm:pt>
    <dgm:pt modelId="{69A171BB-A2F6-4EB5-9ECD-CDCA529D3AD0}" type="pres">
      <dgm:prSet presAssocID="{FC4A7F73-6181-4130-BAE5-973E4AD75B35}" presName="text_2" presStyleLbl="node1" presStyleIdx="1" presStyleCnt="7">
        <dgm:presLayoutVars>
          <dgm:bulletEnabled val="1"/>
        </dgm:presLayoutVars>
      </dgm:prSet>
      <dgm:spPr/>
    </dgm:pt>
    <dgm:pt modelId="{FDDB0B9E-68D6-4529-8D61-35364CEB0C0F}" type="pres">
      <dgm:prSet presAssocID="{FC4A7F73-6181-4130-BAE5-973E4AD75B35}" presName="accent_2" presStyleCnt="0"/>
      <dgm:spPr/>
    </dgm:pt>
    <dgm:pt modelId="{E8B1B513-2B85-4A95-81DD-F453DAA4835C}" type="pres">
      <dgm:prSet presAssocID="{FC4A7F73-6181-4130-BAE5-973E4AD75B35}" presName="accentRepeatNode" presStyleLbl="solidFgAcc1" presStyleIdx="1" presStyleCnt="7"/>
      <dgm:spPr/>
    </dgm:pt>
    <dgm:pt modelId="{11BF27BE-024E-46A5-9135-F4754A36F841}" type="pres">
      <dgm:prSet presAssocID="{EE1478D5-EA7A-46DC-A66A-E72C725D518C}" presName="text_3" presStyleLbl="node1" presStyleIdx="2" presStyleCnt="7">
        <dgm:presLayoutVars>
          <dgm:bulletEnabled val="1"/>
        </dgm:presLayoutVars>
      </dgm:prSet>
      <dgm:spPr/>
    </dgm:pt>
    <dgm:pt modelId="{F5B06F7B-5BD1-4BCF-9CD5-166A97992202}" type="pres">
      <dgm:prSet presAssocID="{EE1478D5-EA7A-46DC-A66A-E72C725D518C}" presName="accent_3" presStyleCnt="0"/>
      <dgm:spPr/>
    </dgm:pt>
    <dgm:pt modelId="{13683952-5300-40C3-9B6E-3A033DA0682A}" type="pres">
      <dgm:prSet presAssocID="{EE1478D5-EA7A-46DC-A66A-E72C725D518C}" presName="accentRepeatNode" presStyleLbl="solidFgAcc1" presStyleIdx="2" presStyleCnt="7"/>
      <dgm:spPr/>
    </dgm:pt>
    <dgm:pt modelId="{86ABDC76-461B-4DF2-8F67-81C6E88427B9}" type="pres">
      <dgm:prSet presAssocID="{5D85466B-6FA3-4DC3-895C-F3F7F613DAC0}" presName="text_4" presStyleLbl="node1" presStyleIdx="3" presStyleCnt="7">
        <dgm:presLayoutVars>
          <dgm:bulletEnabled val="1"/>
        </dgm:presLayoutVars>
      </dgm:prSet>
      <dgm:spPr/>
    </dgm:pt>
    <dgm:pt modelId="{9D8698E1-1CA9-45C1-A8B8-122224908BF9}" type="pres">
      <dgm:prSet presAssocID="{5D85466B-6FA3-4DC3-895C-F3F7F613DAC0}" presName="accent_4" presStyleCnt="0"/>
      <dgm:spPr/>
    </dgm:pt>
    <dgm:pt modelId="{9D31C29C-B9C3-4884-8FEB-8BC1C525195B}" type="pres">
      <dgm:prSet presAssocID="{5D85466B-6FA3-4DC3-895C-F3F7F613DAC0}" presName="accentRepeatNode" presStyleLbl="solidFgAcc1" presStyleIdx="3" presStyleCnt="7"/>
      <dgm:spPr/>
    </dgm:pt>
    <dgm:pt modelId="{85C84A43-C80D-4779-A70A-BEAB90804E25}" type="pres">
      <dgm:prSet presAssocID="{E5636E42-667F-4205-8273-97D5AFF262DD}" presName="text_5" presStyleLbl="node1" presStyleIdx="4" presStyleCnt="7">
        <dgm:presLayoutVars>
          <dgm:bulletEnabled val="1"/>
        </dgm:presLayoutVars>
      </dgm:prSet>
      <dgm:spPr/>
    </dgm:pt>
    <dgm:pt modelId="{3525FB8D-9053-4114-9E40-43413A7DD687}" type="pres">
      <dgm:prSet presAssocID="{E5636E42-667F-4205-8273-97D5AFF262DD}" presName="accent_5" presStyleCnt="0"/>
      <dgm:spPr/>
    </dgm:pt>
    <dgm:pt modelId="{EE253C3A-A0CC-45D6-A8FF-CD2B61B365BF}" type="pres">
      <dgm:prSet presAssocID="{E5636E42-667F-4205-8273-97D5AFF262DD}" presName="accentRepeatNode" presStyleLbl="solidFgAcc1" presStyleIdx="4" presStyleCnt="7"/>
      <dgm:spPr/>
    </dgm:pt>
    <dgm:pt modelId="{F471F056-9FC4-4A50-8DB8-3F91ACF4ECB0}" type="pres">
      <dgm:prSet presAssocID="{F2A761E8-B063-4A6C-8FB9-2F491EF7652A}" presName="text_6" presStyleLbl="node1" presStyleIdx="5" presStyleCnt="7">
        <dgm:presLayoutVars>
          <dgm:bulletEnabled val="1"/>
        </dgm:presLayoutVars>
      </dgm:prSet>
      <dgm:spPr/>
    </dgm:pt>
    <dgm:pt modelId="{863A27CF-2D9F-4194-82A6-F87BA08F51ED}" type="pres">
      <dgm:prSet presAssocID="{F2A761E8-B063-4A6C-8FB9-2F491EF7652A}" presName="accent_6" presStyleCnt="0"/>
      <dgm:spPr/>
    </dgm:pt>
    <dgm:pt modelId="{D8971A4E-99A3-4FBB-ABB2-D839C43C4968}" type="pres">
      <dgm:prSet presAssocID="{F2A761E8-B063-4A6C-8FB9-2F491EF7652A}" presName="accentRepeatNode" presStyleLbl="solidFgAcc1" presStyleIdx="5" presStyleCnt="7"/>
      <dgm:spPr/>
    </dgm:pt>
    <dgm:pt modelId="{A2978603-47F8-4CC3-B356-0F193E091C25}" type="pres">
      <dgm:prSet presAssocID="{971CA024-67C2-453B-9FF0-834E0A551B6F}" presName="text_7" presStyleLbl="node1" presStyleIdx="6" presStyleCnt="7">
        <dgm:presLayoutVars>
          <dgm:bulletEnabled val="1"/>
        </dgm:presLayoutVars>
      </dgm:prSet>
      <dgm:spPr/>
    </dgm:pt>
    <dgm:pt modelId="{0EB66411-D3C8-4712-A747-3524D27A6794}" type="pres">
      <dgm:prSet presAssocID="{971CA024-67C2-453B-9FF0-834E0A551B6F}" presName="accent_7" presStyleCnt="0"/>
      <dgm:spPr/>
    </dgm:pt>
    <dgm:pt modelId="{DA6C7AE4-C87D-4F5C-887B-C1B728610FE6}" type="pres">
      <dgm:prSet presAssocID="{971CA024-67C2-453B-9FF0-834E0A551B6F}" presName="accentRepeatNode" presStyleLbl="solidFgAcc1" presStyleIdx="6" presStyleCnt="7"/>
      <dgm:spPr/>
    </dgm:pt>
  </dgm:ptLst>
  <dgm:cxnLst>
    <dgm:cxn modelId="{45FC050E-856B-4EA3-972D-34EF497BB9F1}" type="presOf" srcId="{E5636E42-667F-4205-8273-97D5AFF262DD}" destId="{85C84A43-C80D-4779-A70A-BEAB90804E25}" srcOrd="0" destOrd="0" presId="urn:microsoft.com/office/officeart/2008/layout/VerticalCurvedList"/>
    <dgm:cxn modelId="{64291C1B-BCE4-4CAD-A6D0-7F9816CF5732}" type="presOf" srcId="{EE1478D5-EA7A-46DC-A66A-E72C725D518C}" destId="{11BF27BE-024E-46A5-9135-F4754A36F841}" srcOrd="0" destOrd="0" presId="urn:microsoft.com/office/officeart/2008/layout/VerticalCurvedList"/>
    <dgm:cxn modelId="{13668D28-C5FE-4ECF-A622-553EEC069F89}" srcId="{948C4D4C-286B-43E6-B390-0C2406781810}" destId="{F2A761E8-B063-4A6C-8FB9-2F491EF7652A}" srcOrd="5" destOrd="0" parTransId="{54140027-EF7C-4560-9686-23C632C16C31}" sibTransId="{73E502C0-5B58-4E23-A748-6578C7AB99F7}"/>
    <dgm:cxn modelId="{6211A637-1604-4903-A311-91D3895096E5}" srcId="{948C4D4C-286B-43E6-B390-0C2406781810}" destId="{DBFC1404-9ACD-42BF-A341-CE8A84D7642C}" srcOrd="0" destOrd="0" parTransId="{07B0F414-6313-4BCC-9C1D-298498E7D960}" sibTransId="{7E5BC7B1-F9AA-48BC-BDEE-FBD91034D8B3}"/>
    <dgm:cxn modelId="{D682D038-0D81-43EF-9CA3-519326CA986E}" type="presOf" srcId="{FC4A7F73-6181-4130-BAE5-973E4AD75B35}" destId="{69A171BB-A2F6-4EB5-9ECD-CDCA529D3AD0}" srcOrd="0" destOrd="0" presId="urn:microsoft.com/office/officeart/2008/layout/VerticalCurvedList"/>
    <dgm:cxn modelId="{7E7D343C-D22A-49CA-A58F-2263252A0F3A}" type="presOf" srcId="{948C4D4C-286B-43E6-B390-0C2406781810}" destId="{C968EF22-8424-4C07-9A7D-FF9389578C39}" srcOrd="0" destOrd="0" presId="urn:microsoft.com/office/officeart/2008/layout/VerticalCurvedList"/>
    <dgm:cxn modelId="{264D2462-83DC-465F-A38B-9B15CD087197}" type="presOf" srcId="{5D85466B-6FA3-4DC3-895C-F3F7F613DAC0}" destId="{86ABDC76-461B-4DF2-8F67-81C6E88427B9}" srcOrd="0" destOrd="0" presId="urn:microsoft.com/office/officeart/2008/layout/VerticalCurvedList"/>
    <dgm:cxn modelId="{F3F7FF4F-4A96-4DA1-AB83-E59B87DF2E9A}" type="presOf" srcId="{F2A761E8-B063-4A6C-8FB9-2F491EF7652A}" destId="{F471F056-9FC4-4A50-8DB8-3F91ACF4ECB0}" srcOrd="0" destOrd="0" presId="urn:microsoft.com/office/officeart/2008/layout/VerticalCurvedList"/>
    <dgm:cxn modelId="{D1D9E579-64AE-4607-9969-6B394D991036}" type="presOf" srcId="{DBFC1404-9ACD-42BF-A341-CE8A84D7642C}" destId="{B3714468-BFF8-45A6-81B5-DA7ED3A2B950}" srcOrd="0" destOrd="0" presId="urn:microsoft.com/office/officeart/2008/layout/VerticalCurvedList"/>
    <dgm:cxn modelId="{3E1E5581-0D75-4F94-AB6E-3CD0EAD686F1}" type="presOf" srcId="{7E5BC7B1-F9AA-48BC-BDEE-FBD91034D8B3}" destId="{96308C44-77A2-4BF3-848A-1A272AF7EA95}" srcOrd="0" destOrd="0" presId="urn:microsoft.com/office/officeart/2008/layout/VerticalCurvedList"/>
    <dgm:cxn modelId="{54D85BAD-7D01-47BB-9891-1A7DC806E576}" srcId="{948C4D4C-286B-43E6-B390-0C2406781810}" destId="{2E69C614-0B9F-4617-A07B-B16E3DDE9F4C}" srcOrd="7" destOrd="0" parTransId="{6DCB893B-70A5-400D-BEB2-BDB59AE9ABF9}" sibTransId="{55A36349-1AB0-43C1-AC1E-DA07E120ADCE}"/>
    <dgm:cxn modelId="{263442CD-DE2C-4D5E-AA24-DFF1E36F50CA}" srcId="{948C4D4C-286B-43E6-B390-0C2406781810}" destId="{971CA024-67C2-453B-9FF0-834E0A551B6F}" srcOrd="6" destOrd="0" parTransId="{666E5236-2691-4819-B681-C7BC4C1AC26F}" sibTransId="{1B5F016F-CC65-4EBF-9A4A-9ECFDE8ABD73}"/>
    <dgm:cxn modelId="{71C325D4-0244-4BAC-9D06-E65340732620}" srcId="{948C4D4C-286B-43E6-B390-0C2406781810}" destId="{E5636E42-667F-4205-8273-97D5AFF262DD}" srcOrd="4" destOrd="0" parTransId="{35B51F2B-7A6C-4605-8DD1-A04CD3351E04}" sibTransId="{FC1B7757-6E63-4A94-9B8B-5307E6BA8E19}"/>
    <dgm:cxn modelId="{AA685AD5-E0AD-4700-A79C-4880EB784AFD}" type="presOf" srcId="{971CA024-67C2-453B-9FF0-834E0A551B6F}" destId="{A2978603-47F8-4CC3-B356-0F193E091C25}" srcOrd="0" destOrd="0" presId="urn:microsoft.com/office/officeart/2008/layout/VerticalCurvedList"/>
    <dgm:cxn modelId="{727B7CDF-19B7-43BF-8941-CF698A61E8A8}" srcId="{948C4D4C-286B-43E6-B390-0C2406781810}" destId="{FC4A7F73-6181-4130-BAE5-973E4AD75B35}" srcOrd="1" destOrd="0" parTransId="{90ED4500-CB3C-4C33-82B8-4382B2B46A5D}" sibTransId="{A48F63FF-CE28-4A1F-AE32-C1875A474EF0}"/>
    <dgm:cxn modelId="{49CD48EF-1E68-42EA-861F-503B96875314}" srcId="{948C4D4C-286B-43E6-B390-0C2406781810}" destId="{5D85466B-6FA3-4DC3-895C-F3F7F613DAC0}" srcOrd="3" destOrd="0" parTransId="{BD6B55ED-AF11-4F76-9341-E58465348D44}" sibTransId="{D542EFC7-1797-4ABC-B3AC-2AF7549EB767}"/>
    <dgm:cxn modelId="{9809E6F6-DD3B-4C55-B65B-84E45CFDA51A}" srcId="{948C4D4C-286B-43E6-B390-0C2406781810}" destId="{EE1478D5-EA7A-46DC-A66A-E72C725D518C}" srcOrd="2" destOrd="0" parTransId="{44FC0FA5-82EA-441E-AC8E-A10D052F47A3}" sibTransId="{FA288351-CFAE-4A2F-8D70-9192023C45C7}"/>
    <dgm:cxn modelId="{67D4E0C0-DF84-4CFE-9058-2EB607865971}" type="presParOf" srcId="{C968EF22-8424-4C07-9A7D-FF9389578C39}" destId="{A3F7D338-08D2-4021-9259-FF3FA55253B7}" srcOrd="0" destOrd="0" presId="urn:microsoft.com/office/officeart/2008/layout/VerticalCurvedList"/>
    <dgm:cxn modelId="{840C5C78-64A2-438A-8E06-ABF05A680130}" type="presParOf" srcId="{A3F7D338-08D2-4021-9259-FF3FA55253B7}" destId="{5FE839C9-C3FD-44F2-AD93-75B4444C92AC}" srcOrd="0" destOrd="0" presId="urn:microsoft.com/office/officeart/2008/layout/VerticalCurvedList"/>
    <dgm:cxn modelId="{96BDA052-E66A-44E5-B8BC-6DBEA3A584FC}" type="presParOf" srcId="{5FE839C9-C3FD-44F2-AD93-75B4444C92AC}" destId="{DBA965FD-08ED-4803-9BF9-4F4141A862D7}" srcOrd="0" destOrd="0" presId="urn:microsoft.com/office/officeart/2008/layout/VerticalCurvedList"/>
    <dgm:cxn modelId="{0EF09F41-B6BA-4763-A82F-DF36AD6A99D6}" type="presParOf" srcId="{5FE839C9-C3FD-44F2-AD93-75B4444C92AC}" destId="{96308C44-77A2-4BF3-848A-1A272AF7EA95}" srcOrd="1" destOrd="0" presId="urn:microsoft.com/office/officeart/2008/layout/VerticalCurvedList"/>
    <dgm:cxn modelId="{5A90A647-C3CD-46A1-B045-BA2E7B42D27B}" type="presParOf" srcId="{5FE839C9-C3FD-44F2-AD93-75B4444C92AC}" destId="{4AE8D526-C959-4702-8AB4-47CA1735A235}" srcOrd="2" destOrd="0" presId="urn:microsoft.com/office/officeart/2008/layout/VerticalCurvedList"/>
    <dgm:cxn modelId="{1CA11942-479D-4E51-86F6-41131BE2F02B}" type="presParOf" srcId="{5FE839C9-C3FD-44F2-AD93-75B4444C92AC}" destId="{E1A54C04-2741-437B-BE41-5229935DEEF9}" srcOrd="3" destOrd="0" presId="urn:microsoft.com/office/officeart/2008/layout/VerticalCurvedList"/>
    <dgm:cxn modelId="{96379FBB-EE63-4FD3-B662-A7DD558C03EC}" type="presParOf" srcId="{A3F7D338-08D2-4021-9259-FF3FA55253B7}" destId="{B3714468-BFF8-45A6-81B5-DA7ED3A2B950}" srcOrd="1" destOrd="0" presId="urn:microsoft.com/office/officeart/2008/layout/VerticalCurvedList"/>
    <dgm:cxn modelId="{9581CF48-633B-4AD5-9D80-84ABBCA18462}" type="presParOf" srcId="{A3F7D338-08D2-4021-9259-FF3FA55253B7}" destId="{2AAA19AC-2601-4632-9577-C2E26137B5F5}" srcOrd="2" destOrd="0" presId="urn:microsoft.com/office/officeart/2008/layout/VerticalCurvedList"/>
    <dgm:cxn modelId="{A02FA7BD-C30A-44E1-BDE4-BB703FE5232E}" type="presParOf" srcId="{2AAA19AC-2601-4632-9577-C2E26137B5F5}" destId="{A5C71098-0EB3-494F-BDFA-449159D835DC}" srcOrd="0" destOrd="0" presId="urn:microsoft.com/office/officeart/2008/layout/VerticalCurvedList"/>
    <dgm:cxn modelId="{8FB5FBFA-B85D-4C9D-9516-9367CC5BB750}" type="presParOf" srcId="{A3F7D338-08D2-4021-9259-FF3FA55253B7}" destId="{69A171BB-A2F6-4EB5-9ECD-CDCA529D3AD0}" srcOrd="3" destOrd="0" presId="urn:microsoft.com/office/officeart/2008/layout/VerticalCurvedList"/>
    <dgm:cxn modelId="{F48F6EB9-2C25-415D-9199-10DBDE360A81}" type="presParOf" srcId="{A3F7D338-08D2-4021-9259-FF3FA55253B7}" destId="{FDDB0B9E-68D6-4529-8D61-35364CEB0C0F}" srcOrd="4" destOrd="0" presId="urn:microsoft.com/office/officeart/2008/layout/VerticalCurvedList"/>
    <dgm:cxn modelId="{638E9626-231D-47F1-A769-CE21F2686CEA}" type="presParOf" srcId="{FDDB0B9E-68D6-4529-8D61-35364CEB0C0F}" destId="{E8B1B513-2B85-4A95-81DD-F453DAA4835C}" srcOrd="0" destOrd="0" presId="urn:microsoft.com/office/officeart/2008/layout/VerticalCurvedList"/>
    <dgm:cxn modelId="{EB4D8CC9-16DD-444B-AB2E-1FE0E1DA04DE}" type="presParOf" srcId="{A3F7D338-08D2-4021-9259-FF3FA55253B7}" destId="{11BF27BE-024E-46A5-9135-F4754A36F841}" srcOrd="5" destOrd="0" presId="urn:microsoft.com/office/officeart/2008/layout/VerticalCurvedList"/>
    <dgm:cxn modelId="{3D0CB33F-7A51-429D-91EC-C8DA75F8B619}" type="presParOf" srcId="{A3F7D338-08D2-4021-9259-FF3FA55253B7}" destId="{F5B06F7B-5BD1-4BCF-9CD5-166A97992202}" srcOrd="6" destOrd="0" presId="urn:microsoft.com/office/officeart/2008/layout/VerticalCurvedList"/>
    <dgm:cxn modelId="{11304B89-F2E6-42CC-9624-CE3A7D4E7FB1}" type="presParOf" srcId="{F5B06F7B-5BD1-4BCF-9CD5-166A97992202}" destId="{13683952-5300-40C3-9B6E-3A033DA0682A}" srcOrd="0" destOrd="0" presId="urn:microsoft.com/office/officeart/2008/layout/VerticalCurvedList"/>
    <dgm:cxn modelId="{F2506FF1-A9DE-48B4-A99B-C13F1A4F0D83}" type="presParOf" srcId="{A3F7D338-08D2-4021-9259-FF3FA55253B7}" destId="{86ABDC76-461B-4DF2-8F67-81C6E88427B9}" srcOrd="7" destOrd="0" presId="urn:microsoft.com/office/officeart/2008/layout/VerticalCurvedList"/>
    <dgm:cxn modelId="{1A655A52-4E14-44CF-83B3-301DBD32F5BE}" type="presParOf" srcId="{A3F7D338-08D2-4021-9259-FF3FA55253B7}" destId="{9D8698E1-1CA9-45C1-A8B8-122224908BF9}" srcOrd="8" destOrd="0" presId="urn:microsoft.com/office/officeart/2008/layout/VerticalCurvedList"/>
    <dgm:cxn modelId="{9A66F106-3D31-4B73-B82E-8A98D467EFDA}" type="presParOf" srcId="{9D8698E1-1CA9-45C1-A8B8-122224908BF9}" destId="{9D31C29C-B9C3-4884-8FEB-8BC1C525195B}" srcOrd="0" destOrd="0" presId="urn:microsoft.com/office/officeart/2008/layout/VerticalCurvedList"/>
    <dgm:cxn modelId="{8CE28736-E257-4BE5-8460-8188C0BBCFD3}" type="presParOf" srcId="{A3F7D338-08D2-4021-9259-FF3FA55253B7}" destId="{85C84A43-C80D-4779-A70A-BEAB90804E25}" srcOrd="9" destOrd="0" presId="urn:microsoft.com/office/officeart/2008/layout/VerticalCurvedList"/>
    <dgm:cxn modelId="{759AE07B-4CD6-46A3-AC31-E471A9CA2B6D}" type="presParOf" srcId="{A3F7D338-08D2-4021-9259-FF3FA55253B7}" destId="{3525FB8D-9053-4114-9E40-43413A7DD687}" srcOrd="10" destOrd="0" presId="urn:microsoft.com/office/officeart/2008/layout/VerticalCurvedList"/>
    <dgm:cxn modelId="{763C7AA1-C65E-444F-AE18-68CB6A92A3BF}" type="presParOf" srcId="{3525FB8D-9053-4114-9E40-43413A7DD687}" destId="{EE253C3A-A0CC-45D6-A8FF-CD2B61B365BF}" srcOrd="0" destOrd="0" presId="urn:microsoft.com/office/officeart/2008/layout/VerticalCurvedList"/>
    <dgm:cxn modelId="{995318B0-D544-4F8F-9857-6212DC1B8199}" type="presParOf" srcId="{A3F7D338-08D2-4021-9259-FF3FA55253B7}" destId="{F471F056-9FC4-4A50-8DB8-3F91ACF4ECB0}" srcOrd="11" destOrd="0" presId="urn:microsoft.com/office/officeart/2008/layout/VerticalCurvedList"/>
    <dgm:cxn modelId="{59D6C2A0-17B2-4465-A398-A5984231770A}" type="presParOf" srcId="{A3F7D338-08D2-4021-9259-FF3FA55253B7}" destId="{863A27CF-2D9F-4194-82A6-F87BA08F51ED}" srcOrd="12" destOrd="0" presId="urn:microsoft.com/office/officeart/2008/layout/VerticalCurvedList"/>
    <dgm:cxn modelId="{89AE3F3D-6E51-4EE0-9238-595296AF1FCE}" type="presParOf" srcId="{863A27CF-2D9F-4194-82A6-F87BA08F51ED}" destId="{D8971A4E-99A3-4FBB-ABB2-D839C43C4968}" srcOrd="0" destOrd="0" presId="urn:microsoft.com/office/officeart/2008/layout/VerticalCurvedList"/>
    <dgm:cxn modelId="{A806D8BF-FBCE-4730-A1B0-B81EE77F0E00}" type="presParOf" srcId="{A3F7D338-08D2-4021-9259-FF3FA55253B7}" destId="{A2978603-47F8-4CC3-B356-0F193E091C25}" srcOrd="13" destOrd="0" presId="urn:microsoft.com/office/officeart/2008/layout/VerticalCurvedList"/>
    <dgm:cxn modelId="{E2589C2A-DED3-4750-BA17-524E977F87AA}" type="presParOf" srcId="{A3F7D338-08D2-4021-9259-FF3FA55253B7}" destId="{0EB66411-D3C8-4712-A747-3524D27A6794}" srcOrd="14" destOrd="0" presId="urn:microsoft.com/office/officeart/2008/layout/VerticalCurvedList"/>
    <dgm:cxn modelId="{B8C16EC8-0BA1-4B1A-9A84-C22822FA0491}" type="presParOf" srcId="{0EB66411-D3C8-4712-A747-3524D27A6794}" destId="{DA6C7AE4-C87D-4F5C-887B-C1B728610F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97E1E5-8C74-4743-831A-75D5C9DF5067}" type="doc">
      <dgm:prSet loTypeId="urn:microsoft.com/office/officeart/2005/8/layout/hierarchy3" loCatId="hierarchy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6B1E2FD7-219F-4ED4-BDCB-E12CACCFC540}">
      <dgm:prSet phldrT="[Text]"/>
      <dgm:spPr/>
      <dgm:t>
        <a:bodyPr/>
        <a:lstStyle/>
        <a:p>
          <a:r>
            <a:rPr lang="en-US" dirty="0"/>
            <a:t>Sine</a:t>
          </a:r>
          <a:endParaRPr lang="en-IN" dirty="0"/>
        </a:p>
      </dgm:t>
    </dgm:pt>
    <dgm:pt modelId="{7E9DEEC6-F5FA-44CD-AF7A-4E706E17EB9A}" type="parTrans" cxnId="{71E8CCA4-4FA4-43C5-9AD5-08CEA8393BD4}">
      <dgm:prSet/>
      <dgm:spPr/>
      <dgm:t>
        <a:bodyPr/>
        <a:lstStyle/>
        <a:p>
          <a:endParaRPr lang="en-IN"/>
        </a:p>
      </dgm:t>
    </dgm:pt>
    <dgm:pt modelId="{94BE95C0-C6E3-4AE2-831D-E73879DB9251}" type="sibTrans" cxnId="{71E8CCA4-4FA4-43C5-9AD5-08CEA8393BD4}">
      <dgm:prSet/>
      <dgm:spPr/>
      <dgm:t>
        <a:bodyPr/>
        <a:lstStyle/>
        <a:p>
          <a:endParaRPr lang="en-IN"/>
        </a:p>
      </dgm:t>
    </dgm:pt>
    <dgm:pt modelId="{C5C863B6-B579-4DB4-A958-DF0996E34068}">
      <dgm:prSet phldrT="[Text]"/>
      <dgm:spPr/>
      <dgm:t>
        <a:bodyPr/>
        <a:lstStyle/>
        <a:p>
          <a:r>
            <a:rPr lang="en-US" dirty="0"/>
            <a:t>Features:</a:t>
          </a:r>
          <a:br>
            <a:rPr lang="en-US" dirty="0"/>
          </a:br>
          <a:br>
            <a:rPr lang="en-US" dirty="0"/>
          </a:br>
          <a:r>
            <a:rPr lang="en-US" dirty="0"/>
            <a:t>Feature_0, Feature_1</a:t>
          </a:r>
          <a:endParaRPr lang="en-IN" dirty="0"/>
        </a:p>
      </dgm:t>
    </dgm:pt>
    <dgm:pt modelId="{F1E0294E-4A3C-4F26-8740-CE72AF20632E}" type="parTrans" cxnId="{B53AFEB0-31FB-401D-9027-78D4FA8E4ADD}">
      <dgm:prSet/>
      <dgm:spPr/>
      <dgm:t>
        <a:bodyPr/>
        <a:lstStyle/>
        <a:p>
          <a:endParaRPr lang="en-IN"/>
        </a:p>
      </dgm:t>
    </dgm:pt>
    <dgm:pt modelId="{33AF7E5A-5836-488E-A149-52FCA5CB0C67}" type="sibTrans" cxnId="{B53AFEB0-31FB-401D-9027-78D4FA8E4ADD}">
      <dgm:prSet/>
      <dgm:spPr/>
      <dgm:t>
        <a:bodyPr/>
        <a:lstStyle/>
        <a:p>
          <a:endParaRPr lang="en-IN"/>
        </a:p>
      </dgm:t>
    </dgm:pt>
    <dgm:pt modelId="{49A9D9F8-A754-41C3-956E-4D635CAE1CFB}">
      <dgm:prSet phldrT="[Text]"/>
      <dgm:spPr/>
      <dgm:t>
        <a:bodyPr/>
        <a:lstStyle/>
        <a:p>
          <a:r>
            <a:rPr lang="en-US" dirty="0"/>
            <a:t>Target:</a:t>
          </a:r>
          <a:br>
            <a:rPr lang="en-US" dirty="0"/>
          </a:br>
          <a:br>
            <a:rPr lang="en-US" dirty="0"/>
          </a:br>
          <a:r>
            <a:rPr lang="en-US" dirty="0"/>
            <a:t>0,1</a:t>
          </a:r>
          <a:endParaRPr lang="en-IN" dirty="0"/>
        </a:p>
      </dgm:t>
    </dgm:pt>
    <dgm:pt modelId="{F72717BA-23C0-463C-978B-AB5E84CBB979}" type="parTrans" cxnId="{5D3F1F0C-DFE0-4759-B054-9A823C68223A}">
      <dgm:prSet/>
      <dgm:spPr/>
      <dgm:t>
        <a:bodyPr/>
        <a:lstStyle/>
        <a:p>
          <a:endParaRPr lang="en-IN"/>
        </a:p>
      </dgm:t>
    </dgm:pt>
    <dgm:pt modelId="{DEA094CC-E8D5-402A-B881-9EBA2A278EF9}" type="sibTrans" cxnId="{5D3F1F0C-DFE0-4759-B054-9A823C68223A}">
      <dgm:prSet/>
      <dgm:spPr/>
      <dgm:t>
        <a:bodyPr/>
        <a:lstStyle/>
        <a:p>
          <a:endParaRPr lang="en-IN"/>
        </a:p>
      </dgm:t>
    </dgm:pt>
    <dgm:pt modelId="{A5A0300D-B748-4504-94FC-D7899BDA5823}">
      <dgm:prSet phldrT="[Text]"/>
      <dgm:spPr/>
      <dgm:t>
        <a:bodyPr/>
        <a:lstStyle/>
        <a:p>
          <a:r>
            <a:rPr lang="en-US" dirty="0"/>
            <a:t>Agrawal</a:t>
          </a:r>
          <a:endParaRPr lang="en-IN" dirty="0"/>
        </a:p>
      </dgm:t>
    </dgm:pt>
    <dgm:pt modelId="{04A6795A-8CE8-4143-A908-2298C70E2BA1}" type="parTrans" cxnId="{5A956AE3-A111-4C9E-A0B5-A42B76FC5CB7}">
      <dgm:prSet/>
      <dgm:spPr/>
      <dgm:t>
        <a:bodyPr/>
        <a:lstStyle/>
        <a:p>
          <a:endParaRPr lang="en-IN"/>
        </a:p>
      </dgm:t>
    </dgm:pt>
    <dgm:pt modelId="{573E2CE7-7088-4DD2-B221-A91C8FB6CCE7}" type="sibTrans" cxnId="{5A956AE3-A111-4C9E-A0B5-A42B76FC5CB7}">
      <dgm:prSet/>
      <dgm:spPr/>
      <dgm:t>
        <a:bodyPr/>
        <a:lstStyle/>
        <a:p>
          <a:endParaRPr lang="en-IN"/>
        </a:p>
      </dgm:t>
    </dgm:pt>
    <dgm:pt modelId="{57409AC9-8D8A-4505-8695-ABC682ADEE32}">
      <dgm:prSet phldrT="[Text]"/>
      <dgm:spPr/>
      <dgm:t>
        <a:bodyPr/>
        <a:lstStyle/>
        <a:p>
          <a:r>
            <a:rPr lang="en-US" dirty="0"/>
            <a:t>Features:</a:t>
          </a:r>
          <a:br>
            <a:rPr lang="en-US" dirty="0"/>
          </a:br>
          <a:br>
            <a:rPr lang="en-US" dirty="0"/>
          </a:br>
          <a:r>
            <a:rPr lang="en-US" dirty="0"/>
            <a:t>Age, Car, Commission, </a:t>
          </a:r>
          <a:r>
            <a:rPr lang="en-US" dirty="0" err="1"/>
            <a:t>Elevel</a:t>
          </a:r>
          <a:r>
            <a:rPr lang="en-US" dirty="0"/>
            <a:t>, </a:t>
          </a:r>
          <a:r>
            <a:rPr lang="en-US" dirty="0" err="1"/>
            <a:t>Hvalue</a:t>
          </a:r>
          <a:r>
            <a:rPr lang="en-US" dirty="0"/>
            <a:t>, </a:t>
          </a:r>
          <a:r>
            <a:rPr lang="en-US" dirty="0" err="1"/>
            <a:t>Hyears</a:t>
          </a:r>
          <a:r>
            <a:rPr lang="en-US" dirty="0"/>
            <a:t>, Loan, </a:t>
          </a:r>
          <a:r>
            <a:rPr lang="en-US" dirty="0" err="1"/>
            <a:t>Zipcode</a:t>
          </a:r>
          <a:r>
            <a:rPr lang="en-US" dirty="0"/>
            <a:t>, Salary</a:t>
          </a:r>
          <a:endParaRPr lang="en-IN" dirty="0"/>
        </a:p>
      </dgm:t>
    </dgm:pt>
    <dgm:pt modelId="{A4C7F48B-C60C-48D1-9B67-36ED9FD13129}" type="parTrans" cxnId="{8E904971-53AF-48A4-910C-4C0E79EC9897}">
      <dgm:prSet/>
      <dgm:spPr/>
      <dgm:t>
        <a:bodyPr/>
        <a:lstStyle/>
        <a:p>
          <a:endParaRPr lang="en-IN"/>
        </a:p>
      </dgm:t>
    </dgm:pt>
    <dgm:pt modelId="{F17A1D04-EEAE-4467-86D3-29B80B9FC241}" type="sibTrans" cxnId="{8E904971-53AF-48A4-910C-4C0E79EC9897}">
      <dgm:prSet/>
      <dgm:spPr/>
      <dgm:t>
        <a:bodyPr/>
        <a:lstStyle/>
        <a:p>
          <a:endParaRPr lang="en-IN"/>
        </a:p>
      </dgm:t>
    </dgm:pt>
    <dgm:pt modelId="{F3461598-882C-4DF7-872C-96A25D864187}">
      <dgm:prSet phldrT="[Text]"/>
      <dgm:spPr/>
      <dgm:t>
        <a:bodyPr/>
        <a:lstStyle/>
        <a:p>
          <a:r>
            <a:rPr lang="en-US" dirty="0"/>
            <a:t>Target:</a:t>
          </a:r>
          <a:br>
            <a:rPr lang="en-US" dirty="0"/>
          </a:br>
          <a:br>
            <a:rPr lang="en-US" dirty="0"/>
          </a:br>
          <a:r>
            <a:rPr lang="en-US" dirty="0"/>
            <a:t>0,1</a:t>
          </a:r>
          <a:endParaRPr lang="en-IN" dirty="0"/>
        </a:p>
      </dgm:t>
    </dgm:pt>
    <dgm:pt modelId="{52D73836-4E03-451B-9678-59AA58E3A030}" type="parTrans" cxnId="{5C59B8A9-6563-4CFF-834E-BFA8DBDDC163}">
      <dgm:prSet/>
      <dgm:spPr/>
      <dgm:t>
        <a:bodyPr/>
        <a:lstStyle/>
        <a:p>
          <a:endParaRPr lang="en-IN"/>
        </a:p>
      </dgm:t>
    </dgm:pt>
    <dgm:pt modelId="{CEDD4E4F-7D4E-4AB2-A6D7-9B9EC21E3CAE}" type="sibTrans" cxnId="{5C59B8A9-6563-4CFF-834E-BFA8DBDDC163}">
      <dgm:prSet/>
      <dgm:spPr/>
      <dgm:t>
        <a:bodyPr/>
        <a:lstStyle/>
        <a:p>
          <a:endParaRPr lang="en-IN"/>
        </a:p>
      </dgm:t>
    </dgm:pt>
    <dgm:pt modelId="{33CFB587-86E2-48C1-8217-E6E4F5ACF7F3}" type="pres">
      <dgm:prSet presAssocID="{BE97E1E5-8C74-4743-831A-75D5C9DF506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AE601C-809A-4D96-872C-2C1CDD716BA8}" type="pres">
      <dgm:prSet presAssocID="{6B1E2FD7-219F-4ED4-BDCB-E12CACCFC540}" presName="root" presStyleCnt="0"/>
      <dgm:spPr/>
    </dgm:pt>
    <dgm:pt modelId="{DA241ACC-D9B5-470C-A5C2-23B73541E602}" type="pres">
      <dgm:prSet presAssocID="{6B1E2FD7-219F-4ED4-BDCB-E12CACCFC540}" presName="rootComposite" presStyleCnt="0"/>
      <dgm:spPr/>
    </dgm:pt>
    <dgm:pt modelId="{F9B18AB8-5933-4C4B-919F-A66DD4C5F16D}" type="pres">
      <dgm:prSet presAssocID="{6B1E2FD7-219F-4ED4-BDCB-E12CACCFC540}" presName="rootText" presStyleLbl="node1" presStyleIdx="0" presStyleCnt="2"/>
      <dgm:spPr/>
    </dgm:pt>
    <dgm:pt modelId="{73D8CF66-97AA-49CB-964B-9B01FE439688}" type="pres">
      <dgm:prSet presAssocID="{6B1E2FD7-219F-4ED4-BDCB-E12CACCFC540}" presName="rootConnector" presStyleLbl="node1" presStyleIdx="0" presStyleCnt="2"/>
      <dgm:spPr/>
    </dgm:pt>
    <dgm:pt modelId="{EE4EA413-A1F3-4C0A-92CE-081C714115E2}" type="pres">
      <dgm:prSet presAssocID="{6B1E2FD7-219F-4ED4-BDCB-E12CACCFC540}" presName="childShape" presStyleCnt="0"/>
      <dgm:spPr/>
    </dgm:pt>
    <dgm:pt modelId="{60C40F9C-80CD-444E-9DC5-70C11E6D4921}" type="pres">
      <dgm:prSet presAssocID="{F1E0294E-4A3C-4F26-8740-CE72AF20632E}" presName="Name13" presStyleLbl="parChTrans1D2" presStyleIdx="0" presStyleCnt="4"/>
      <dgm:spPr/>
    </dgm:pt>
    <dgm:pt modelId="{5B55D8B6-DD02-4CE8-95F1-5F9F2AE347C1}" type="pres">
      <dgm:prSet presAssocID="{C5C863B6-B579-4DB4-A958-DF0996E34068}" presName="childText" presStyleLbl="bgAcc1" presStyleIdx="0" presStyleCnt="4">
        <dgm:presLayoutVars>
          <dgm:bulletEnabled val="1"/>
        </dgm:presLayoutVars>
      </dgm:prSet>
      <dgm:spPr/>
    </dgm:pt>
    <dgm:pt modelId="{365F0ED9-DFC3-408C-9DA6-E3615EB817BD}" type="pres">
      <dgm:prSet presAssocID="{F72717BA-23C0-463C-978B-AB5E84CBB979}" presName="Name13" presStyleLbl="parChTrans1D2" presStyleIdx="1" presStyleCnt="4"/>
      <dgm:spPr/>
    </dgm:pt>
    <dgm:pt modelId="{69CB7D6B-8949-4009-8E0B-1EDD4FA4CA9C}" type="pres">
      <dgm:prSet presAssocID="{49A9D9F8-A754-41C3-956E-4D635CAE1CFB}" presName="childText" presStyleLbl="bgAcc1" presStyleIdx="1" presStyleCnt="4">
        <dgm:presLayoutVars>
          <dgm:bulletEnabled val="1"/>
        </dgm:presLayoutVars>
      </dgm:prSet>
      <dgm:spPr/>
    </dgm:pt>
    <dgm:pt modelId="{D264B99E-477E-41C1-BD0A-A6E259FC6CB0}" type="pres">
      <dgm:prSet presAssocID="{A5A0300D-B748-4504-94FC-D7899BDA5823}" presName="root" presStyleCnt="0"/>
      <dgm:spPr/>
    </dgm:pt>
    <dgm:pt modelId="{A36F719F-8F97-4784-A550-6BB0ADDDC282}" type="pres">
      <dgm:prSet presAssocID="{A5A0300D-B748-4504-94FC-D7899BDA5823}" presName="rootComposite" presStyleCnt="0"/>
      <dgm:spPr/>
    </dgm:pt>
    <dgm:pt modelId="{0DADE387-3572-467B-9029-CCEAF84B818F}" type="pres">
      <dgm:prSet presAssocID="{A5A0300D-B748-4504-94FC-D7899BDA5823}" presName="rootText" presStyleLbl="node1" presStyleIdx="1" presStyleCnt="2"/>
      <dgm:spPr/>
    </dgm:pt>
    <dgm:pt modelId="{4970D127-9829-46B8-894D-C30570F91E88}" type="pres">
      <dgm:prSet presAssocID="{A5A0300D-B748-4504-94FC-D7899BDA5823}" presName="rootConnector" presStyleLbl="node1" presStyleIdx="1" presStyleCnt="2"/>
      <dgm:spPr/>
    </dgm:pt>
    <dgm:pt modelId="{1B3A06A1-D43F-46B2-AA56-69013F567703}" type="pres">
      <dgm:prSet presAssocID="{A5A0300D-B748-4504-94FC-D7899BDA5823}" presName="childShape" presStyleCnt="0"/>
      <dgm:spPr/>
    </dgm:pt>
    <dgm:pt modelId="{569880F0-A104-4B36-891C-51C78767973E}" type="pres">
      <dgm:prSet presAssocID="{A4C7F48B-C60C-48D1-9B67-36ED9FD13129}" presName="Name13" presStyleLbl="parChTrans1D2" presStyleIdx="2" presStyleCnt="4"/>
      <dgm:spPr/>
    </dgm:pt>
    <dgm:pt modelId="{30F9EE7B-8676-4B0F-9A87-733D8DA3D7B5}" type="pres">
      <dgm:prSet presAssocID="{57409AC9-8D8A-4505-8695-ABC682ADEE32}" presName="childText" presStyleLbl="bgAcc1" presStyleIdx="2" presStyleCnt="4">
        <dgm:presLayoutVars>
          <dgm:bulletEnabled val="1"/>
        </dgm:presLayoutVars>
      </dgm:prSet>
      <dgm:spPr/>
    </dgm:pt>
    <dgm:pt modelId="{00C47D6F-A30B-4AE0-94D7-0B73100EA615}" type="pres">
      <dgm:prSet presAssocID="{52D73836-4E03-451B-9678-59AA58E3A030}" presName="Name13" presStyleLbl="parChTrans1D2" presStyleIdx="3" presStyleCnt="4"/>
      <dgm:spPr/>
    </dgm:pt>
    <dgm:pt modelId="{94288268-3039-4287-9ED9-C96DDB030D01}" type="pres">
      <dgm:prSet presAssocID="{F3461598-882C-4DF7-872C-96A25D864187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5D3F1F0C-DFE0-4759-B054-9A823C68223A}" srcId="{6B1E2FD7-219F-4ED4-BDCB-E12CACCFC540}" destId="{49A9D9F8-A754-41C3-956E-4D635CAE1CFB}" srcOrd="1" destOrd="0" parTransId="{F72717BA-23C0-463C-978B-AB5E84CBB979}" sibTransId="{DEA094CC-E8D5-402A-B881-9EBA2A278EF9}"/>
    <dgm:cxn modelId="{B61B7036-5322-46F5-9754-339619ECFB98}" type="presOf" srcId="{A5A0300D-B748-4504-94FC-D7899BDA5823}" destId="{4970D127-9829-46B8-894D-C30570F91E88}" srcOrd="1" destOrd="0" presId="urn:microsoft.com/office/officeart/2005/8/layout/hierarchy3"/>
    <dgm:cxn modelId="{CC36A537-6819-4D8F-9EFB-677EF29E61EF}" type="presOf" srcId="{A4C7F48B-C60C-48D1-9B67-36ED9FD13129}" destId="{569880F0-A104-4B36-891C-51C78767973E}" srcOrd="0" destOrd="0" presId="urn:microsoft.com/office/officeart/2005/8/layout/hierarchy3"/>
    <dgm:cxn modelId="{8311884C-224B-4B8E-B41B-B095F55DA235}" type="presOf" srcId="{F72717BA-23C0-463C-978B-AB5E84CBB979}" destId="{365F0ED9-DFC3-408C-9DA6-E3615EB817BD}" srcOrd="0" destOrd="0" presId="urn:microsoft.com/office/officeart/2005/8/layout/hierarchy3"/>
    <dgm:cxn modelId="{A18D266D-5B70-4F6F-A03B-42066DA53449}" type="presOf" srcId="{6B1E2FD7-219F-4ED4-BDCB-E12CACCFC540}" destId="{73D8CF66-97AA-49CB-964B-9B01FE439688}" srcOrd="1" destOrd="0" presId="urn:microsoft.com/office/officeart/2005/8/layout/hierarchy3"/>
    <dgm:cxn modelId="{8E904971-53AF-48A4-910C-4C0E79EC9897}" srcId="{A5A0300D-B748-4504-94FC-D7899BDA5823}" destId="{57409AC9-8D8A-4505-8695-ABC682ADEE32}" srcOrd="0" destOrd="0" parTransId="{A4C7F48B-C60C-48D1-9B67-36ED9FD13129}" sibTransId="{F17A1D04-EEAE-4467-86D3-29B80B9FC241}"/>
    <dgm:cxn modelId="{63472E9F-5A2E-4CB0-9B86-A4169693D591}" type="presOf" srcId="{F1E0294E-4A3C-4F26-8740-CE72AF20632E}" destId="{60C40F9C-80CD-444E-9DC5-70C11E6D4921}" srcOrd="0" destOrd="0" presId="urn:microsoft.com/office/officeart/2005/8/layout/hierarchy3"/>
    <dgm:cxn modelId="{6AEBCA9F-487E-458B-9DB2-2207AB72C823}" type="presOf" srcId="{BE97E1E5-8C74-4743-831A-75D5C9DF5067}" destId="{33CFB587-86E2-48C1-8217-E6E4F5ACF7F3}" srcOrd="0" destOrd="0" presId="urn:microsoft.com/office/officeart/2005/8/layout/hierarchy3"/>
    <dgm:cxn modelId="{71E8CCA4-4FA4-43C5-9AD5-08CEA8393BD4}" srcId="{BE97E1E5-8C74-4743-831A-75D5C9DF5067}" destId="{6B1E2FD7-219F-4ED4-BDCB-E12CACCFC540}" srcOrd="0" destOrd="0" parTransId="{7E9DEEC6-F5FA-44CD-AF7A-4E706E17EB9A}" sibTransId="{94BE95C0-C6E3-4AE2-831D-E73879DB9251}"/>
    <dgm:cxn modelId="{5C59B8A9-6563-4CFF-834E-BFA8DBDDC163}" srcId="{A5A0300D-B748-4504-94FC-D7899BDA5823}" destId="{F3461598-882C-4DF7-872C-96A25D864187}" srcOrd="1" destOrd="0" parTransId="{52D73836-4E03-451B-9678-59AA58E3A030}" sibTransId="{CEDD4E4F-7D4E-4AB2-A6D7-9B9EC21E3CAE}"/>
    <dgm:cxn modelId="{B53AFEB0-31FB-401D-9027-78D4FA8E4ADD}" srcId="{6B1E2FD7-219F-4ED4-BDCB-E12CACCFC540}" destId="{C5C863B6-B579-4DB4-A958-DF0996E34068}" srcOrd="0" destOrd="0" parTransId="{F1E0294E-4A3C-4F26-8740-CE72AF20632E}" sibTransId="{33AF7E5A-5836-488E-A149-52FCA5CB0C67}"/>
    <dgm:cxn modelId="{0A7B8FB7-25FA-4745-92B9-BE6FE3F01517}" type="presOf" srcId="{6B1E2FD7-219F-4ED4-BDCB-E12CACCFC540}" destId="{F9B18AB8-5933-4C4B-919F-A66DD4C5F16D}" srcOrd="0" destOrd="0" presId="urn:microsoft.com/office/officeart/2005/8/layout/hierarchy3"/>
    <dgm:cxn modelId="{15986AC0-6116-4665-AD86-FD0D2A511527}" type="presOf" srcId="{C5C863B6-B579-4DB4-A958-DF0996E34068}" destId="{5B55D8B6-DD02-4CE8-95F1-5F9F2AE347C1}" srcOrd="0" destOrd="0" presId="urn:microsoft.com/office/officeart/2005/8/layout/hierarchy3"/>
    <dgm:cxn modelId="{12FA43C7-E408-44A2-B8C9-608819FE357B}" type="presOf" srcId="{49A9D9F8-A754-41C3-956E-4D635CAE1CFB}" destId="{69CB7D6B-8949-4009-8E0B-1EDD4FA4CA9C}" srcOrd="0" destOrd="0" presId="urn:microsoft.com/office/officeart/2005/8/layout/hierarchy3"/>
    <dgm:cxn modelId="{251E14C8-AC3C-478D-8F83-13CDA52BE0FC}" type="presOf" srcId="{52D73836-4E03-451B-9678-59AA58E3A030}" destId="{00C47D6F-A30B-4AE0-94D7-0B73100EA615}" srcOrd="0" destOrd="0" presId="urn:microsoft.com/office/officeart/2005/8/layout/hierarchy3"/>
    <dgm:cxn modelId="{7EDE58C9-E028-4EAE-82B7-32B93A39DDCB}" type="presOf" srcId="{F3461598-882C-4DF7-872C-96A25D864187}" destId="{94288268-3039-4287-9ED9-C96DDB030D01}" srcOrd="0" destOrd="0" presId="urn:microsoft.com/office/officeart/2005/8/layout/hierarchy3"/>
    <dgm:cxn modelId="{EE4117D9-4008-4F6B-9556-27FE85254726}" type="presOf" srcId="{57409AC9-8D8A-4505-8695-ABC682ADEE32}" destId="{30F9EE7B-8676-4B0F-9A87-733D8DA3D7B5}" srcOrd="0" destOrd="0" presId="urn:microsoft.com/office/officeart/2005/8/layout/hierarchy3"/>
    <dgm:cxn modelId="{5A956AE3-A111-4C9E-A0B5-A42B76FC5CB7}" srcId="{BE97E1E5-8C74-4743-831A-75D5C9DF5067}" destId="{A5A0300D-B748-4504-94FC-D7899BDA5823}" srcOrd="1" destOrd="0" parTransId="{04A6795A-8CE8-4143-A908-2298C70E2BA1}" sibTransId="{573E2CE7-7088-4DD2-B221-A91C8FB6CCE7}"/>
    <dgm:cxn modelId="{B419C4F9-E3F6-4D9C-81D2-473AA5DAABDE}" type="presOf" srcId="{A5A0300D-B748-4504-94FC-D7899BDA5823}" destId="{0DADE387-3572-467B-9029-CCEAF84B818F}" srcOrd="0" destOrd="0" presId="urn:microsoft.com/office/officeart/2005/8/layout/hierarchy3"/>
    <dgm:cxn modelId="{925A0F34-83A5-4F4F-BD7D-0F2929C1A0E8}" type="presParOf" srcId="{33CFB587-86E2-48C1-8217-E6E4F5ACF7F3}" destId="{6FAE601C-809A-4D96-872C-2C1CDD716BA8}" srcOrd="0" destOrd="0" presId="urn:microsoft.com/office/officeart/2005/8/layout/hierarchy3"/>
    <dgm:cxn modelId="{8D3FD358-5AD9-4A05-BCB8-FB37B882955C}" type="presParOf" srcId="{6FAE601C-809A-4D96-872C-2C1CDD716BA8}" destId="{DA241ACC-D9B5-470C-A5C2-23B73541E602}" srcOrd="0" destOrd="0" presId="urn:microsoft.com/office/officeart/2005/8/layout/hierarchy3"/>
    <dgm:cxn modelId="{D401AEDD-67F5-49AE-AE80-5F387ABD9B44}" type="presParOf" srcId="{DA241ACC-D9B5-470C-A5C2-23B73541E602}" destId="{F9B18AB8-5933-4C4B-919F-A66DD4C5F16D}" srcOrd="0" destOrd="0" presId="urn:microsoft.com/office/officeart/2005/8/layout/hierarchy3"/>
    <dgm:cxn modelId="{F36A243D-72CD-4848-A08D-1162D76B6121}" type="presParOf" srcId="{DA241ACC-D9B5-470C-A5C2-23B73541E602}" destId="{73D8CF66-97AA-49CB-964B-9B01FE439688}" srcOrd="1" destOrd="0" presId="urn:microsoft.com/office/officeart/2005/8/layout/hierarchy3"/>
    <dgm:cxn modelId="{7E89C837-89F1-43C3-969A-4E4464C5AE13}" type="presParOf" srcId="{6FAE601C-809A-4D96-872C-2C1CDD716BA8}" destId="{EE4EA413-A1F3-4C0A-92CE-081C714115E2}" srcOrd="1" destOrd="0" presId="urn:microsoft.com/office/officeart/2005/8/layout/hierarchy3"/>
    <dgm:cxn modelId="{3A12B884-92D3-4765-998D-60BBB4F016BA}" type="presParOf" srcId="{EE4EA413-A1F3-4C0A-92CE-081C714115E2}" destId="{60C40F9C-80CD-444E-9DC5-70C11E6D4921}" srcOrd="0" destOrd="0" presId="urn:microsoft.com/office/officeart/2005/8/layout/hierarchy3"/>
    <dgm:cxn modelId="{80057EB7-C2D3-44E2-86B4-116455061B25}" type="presParOf" srcId="{EE4EA413-A1F3-4C0A-92CE-081C714115E2}" destId="{5B55D8B6-DD02-4CE8-95F1-5F9F2AE347C1}" srcOrd="1" destOrd="0" presId="urn:microsoft.com/office/officeart/2005/8/layout/hierarchy3"/>
    <dgm:cxn modelId="{3A409DD8-1B1B-4105-B2A6-9FCBE9BE26BA}" type="presParOf" srcId="{EE4EA413-A1F3-4C0A-92CE-081C714115E2}" destId="{365F0ED9-DFC3-408C-9DA6-E3615EB817BD}" srcOrd="2" destOrd="0" presId="urn:microsoft.com/office/officeart/2005/8/layout/hierarchy3"/>
    <dgm:cxn modelId="{772F6CD6-16B8-4F77-92E7-8AFCF934B0FA}" type="presParOf" srcId="{EE4EA413-A1F3-4C0A-92CE-081C714115E2}" destId="{69CB7D6B-8949-4009-8E0B-1EDD4FA4CA9C}" srcOrd="3" destOrd="0" presId="urn:microsoft.com/office/officeart/2005/8/layout/hierarchy3"/>
    <dgm:cxn modelId="{F38AAF39-4BDB-4309-A1B3-1DD4C4B90559}" type="presParOf" srcId="{33CFB587-86E2-48C1-8217-E6E4F5ACF7F3}" destId="{D264B99E-477E-41C1-BD0A-A6E259FC6CB0}" srcOrd="1" destOrd="0" presId="urn:microsoft.com/office/officeart/2005/8/layout/hierarchy3"/>
    <dgm:cxn modelId="{D0CCF76E-64BA-454B-9538-003FFCC59524}" type="presParOf" srcId="{D264B99E-477E-41C1-BD0A-A6E259FC6CB0}" destId="{A36F719F-8F97-4784-A550-6BB0ADDDC282}" srcOrd="0" destOrd="0" presId="urn:microsoft.com/office/officeart/2005/8/layout/hierarchy3"/>
    <dgm:cxn modelId="{109DCF01-22E7-425C-B8C8-BE235EC5BF22}" type="presParOf" srcId="{A36F719F-8F97-4784-A550-6BB0ADDDC282}" destId="{0DADE387-3572-467B-9029-CCEAF84B818F}" srcOrd="0" destOrd="0" presId="urn:microsoft.com/office/officeart/2005/8/layout/hierarchy3"/>
    <dgm:cxn modelId="{381DF173-8D59-4E07-8A29-5ACE94FB5A76}" type="presParOf" srcId="{A36F719F-8F97-4784-A550-6BB0ADDDC282}" destId="{4970D127-9829-46B8-894D-C30570F91E88}" srcOrd="1" destOrd="0" presId="urn:microsoft.com/office/officeart/2005/8/layout/hierarchy3"/>
    <dgm:cxn modelId="{865370AD-B6EA-40E3-B6BF-8AF290AAB8F8}" type="presParOf" srcId="{D264B99E-477E-41C1-BD0A-A6E259FC6CB0}" destId="{1B3A06A1-D43F-46B2-AA56-69013F567703}" srcOrd="1" destOrd="0" presId="urn:microsoft.com/office/officeart/2005/8/layout/hierarchy3"/>
    <dgm:cxn modelId="{7F64088D-5AD7-4C5D-95B2-256633B0717B}" type="presParOf" srcId="{1B3A06A1-D43F-46B2-AA56-69013F567703}" destId="{569880F0-A104-4B36-891C-51C78767973E}" srcOrd="0" destOrd="0" presId="urn:microsoft.com/office/officeart/2005/8/layout/hierarchy3"/>
    <dgm:cxn modelId="{5A1A06AB-EC20-4123-A48B-3977E4DD064E}" type="presParOf" srcId="{1B3A06A1-D43F-46B2-AA56-69013F567703}" destId="{30F9EE7B-8676-4B0F-9A87-733D8DA3D7B5}" srcOrd="1" destOrd="0" presId="urn:microsoft.com/office/officeart/2005/8/layout/hierarchy3"/>
    <dgm:cxn modelId="{B889F6CE-33B9-4173-BAAC-92BCAE5AD5F0}" type="presParOf" srcId="{1B3A06A1-D43F-46B2-AA56-69013F567703}" destId="{00C47D6F-A30B-4AE0-94D7-0B73100EA615}" srcOrd="2" destOrd="0" presId="urn:microsoft.com/office/officeart/2005/8/layout/hierarchy3"/>
    <dgm:cxn modelId="{68DDDCB4-021C-4F71-B561-B914DDD170CB}" type="presParOf" srcId="{1B3A06A1-D43F-46B2-AA56-69013F567703}" destId="{94288268-3039-4287-9ED9-C96DDB030D0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A10DEB-52CF-4E13-9B67-1F6BD37D2DE4}" type="doc">
      <dgm:prSet loTypeId="urn:microsoft.com/office/officeart/2005/8/layout/cycle6" loCatId="cycle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0F975ACF-F46B-4131-A20D-16920C8837F4}">
      <dgm:prSet phldrT="[Text]"/>
      <dgm:spPr/>
      <dgm:t>
        <a:bodyPr/>
        <a:lstStyle/>
        <a:p>
          <a:r>
            <a:rPr lang="en-US" dirty="0" err="1"/>
            <a:t>XGBoost</a:t>
          </a:r>
          <a:endParaRPr lang="en-IN" dirty="0"/>
        </a:p>
      </dgm:t>
    </dgm:pt>
    <dgm:pt modelId="{59B982F5-2BE9-4BD0-B4E2-9F9D4D49C055}" type="parTrans" cxnId="{0C976F25-EDC4-4936-845C-9A7451DC9BC5}">
      <dgm:prSet/>
      <dgm:spPr/>
      <dgm:t>
        <a:bodyPr/>
        <a:lstStyle/>
        <a:p>
          <a:endParaRPr lang="en-IN"/>
        </a:p>
      </dgm:t>
    </dgm:pt>
    <dgm:pt modelId="{C7B90CA7-6768-4E31-81A9-60C2237373CC}" type="sibTrans" cxnId="{0C976F25-EDC4-4936-845C-9A7451DC9BC5}">
      <dgm:prSet/>
      <dgm:spPr/>
      <dgm:t>
        <a:bodyPr/>
        <a:lstStyle/>
        <a:p>
          <a:endParaRPr lang="en-IN"/>
        </a:p>
      </dgm:t>
    </dgm:pt>
    <dgm:pt modelId="{C496F148-C78B-4FB6-B700-B3D84984BAF6}">
      <dgm:prSet phldrT="[Text]"/>
      <dgm:spPr/>
      <dgm:t>
        <a:bodyPr/>
        <a:lstStyle/>
        <a:p>
          <a:r>
            <a:rPr lang="en-US" dirty="0" err="1"/>
            <a:t>LRRidge</a:t>
          </a:r>
          <a:endParaRPr lang="en-IN" dirty="0"/>
        </a:p>
      </dgm:t>
    </dgm:pt>
    <dgm:pt modelId="{5E60CAEF-4FBE-42B1-B6D3-F3B77B061B81}" type="parTrans" cxnId="{2AAA5B74-EF11-404E-AAB9-9878AAF518E5}">
      <dgm:prSet/>
      <dgm:spPr/>
      <dgm:t>
        <a:bodyPr/>
        <a:lstStyle/>
        <a:p>
          <a:endParaRPr lang="en-IN"/>
        </a:p>
      </dgm:t>
    </dgm:pt>
    <dgm:pt modelId="{488E8B8A-2C67-4FAA-8058-C3D4397FFE6A}" type="sibTrans" cxnId="{2AAA5B74-EF11-404E-AAB9-9878AAF518E5}">
      <dgm:prSet/>
      <dgm:spPr/>
      <dgm:t>
        <a:bodyPr/>
        <a:lstStyle/>
        <a:p>
          <a:endParaRPr lang="en-IN"/>
        </a:p>
      </dgm:t>
    </dgm:pt>
    <dgm:pt modelId="{926315E2-DE57-4A4D-936D-1BD68D08AD38}">
      <dgm:prSet phldrT="[Text]"/>
      <dgm:spPr/>
      <dgm:t>
        <a:bodyPr/>
        <a:lstStyle/>
        <a:p>
          <a:r>
            <a:rPr lang="en-US" dirty="0"/>
            <a:t>Decision Tree</a:t>
          </a:r>
          <a:endParaRPr lang="en-IN" dirty="0"/>
        </a:p>
      </dgm:t>
    </dgm:pt>
    <dgm:pt modelId="{4EFE0885-F0C9-4F9A-9C2C-5E439B44E29C}" type="parTrans" cxnId="{6A6355BF-5759-484F-9CF8-911E92172776}">
      <dgm:prSet/>
      <dgm:spPr/>
      <dgm:t>
        <a:bodyPr/>
        <a:lstStyle/>
        <a:p>
          <a:endParaRPr lang="en-IN"/>
        </a:p>
      </dgm:t>
    </dgm:pt>
    <dgm:pt modelId="{D3B0EB0D-29A6-461B-818E-128A028D550D}" type="sibTrans" cxnId="{6A6355BF-5759-484F-9CF8-911E92172776}">
      <dgm:prSet/>
      <dgm:spPr/>
      <dgm:t>
        <a:bodyPr/>
        <a:lstStyle/>
        <a:p>
          <a:endParaRPr lang="en-IN"/>
        </a:p>
      </dgm:t>
    </dgm:pt>
    <dgm:pt modelId="{F0A141AC-CD9C-4FCE-B9C0-CC65F83123AB}">
      <dgm:prSet phldrT="[Text]"/>
      <dgm:spPr/>
      <dgm:t>
        <a:bodyPr/>
        <a:lstStyle/>
        <a:p>
          <a:r>
            <a:rPr lang="en-US" dirty="0"/>
            <a:t>Random Forest</a:t>
          </a:r>
          <a:endParaRPr lang="en-IN" dirty="0"/>
        </a:p>
      </dgm:t>
    </dgm:pt>
    <dgm:pt modelId="{FDCA1A6A-63EB-42FC-BEF2-5BD68EA86E0B}" type="parTrans" cxnId="{94A1A09B-8008-4C28-80FD-75DC4EC8DBBB}">
      <dgm:prSet/>
      <dgm:spPr/>
      <dgm:t>
        <a:bodyPr/>
        <a:lstStyle/>
        <a:p>
          <a:endParaRPr lang="en-IN"/>
        </a:p>
      </dgm:t>
    </dgm:pt>
    <dgm:pt modelId="{60D6B9F8-79C8-43DA-93AB-31ACD3534518}" type="sibTrans" cxnId="{94A1A09B-8008-4C28-80FD-75DC4EC8DBBB}">
      <dgm:prSet/>
      <dgm:spPr/>
      <dgm:t>
        <a:bodyPr/>
        <a:lstStyle/>
        <a:p>
          <a:endParaRPr lang="en-IN"/>
        </a:p>
      </dgm:t>
    </dgm:pt>
    <dgm:pt modelId="{28D998EA-D921-4C1D-B04F-AD49137774CC}">
      <dgm:prSet phldrT="[Text]"/>
      <dgm:spPr/>
      <dgm:t>
        <a:bodyPr/>
        <a:lstStyle/>
        <a:p>
          <a:r>
            <a:rPr lang="en-US"/>
            <a:t>SVR</a:t>
          </a:r>
          <a:endParaRPr lang="en-IN"/>
        </a:p>
      </dgm:t>
    </dgm:pt>
    <dgm:pt modelId="{2B8D7BC2-3CAA-449C-A35D-9C28160F25E5}" type="parTrans" cxnId="{3C98401F-E648-4468-BF68-B6E7ABD3BE9C}">
      <dgm:prSet/>
      <dgm:spPr/>
      <dgm:t>
        <a:bodyPr/>
        <a:lstStyle/>
        <a:p>
          <a:endParaRPr lang="en-IN"/>
        </a:p>
      </dgm:t>
    </dgm:pt>
    <dgm:pt modelId="{0A4FF7D9-9575-4517-BB36-92704916F754}" type="sibTrans" cxnId="{3C98401F-E648-4468-BF68-B6E7ABD3BE9C}">
      <dgm:prSet/>
      <dgm:spPr/>
      <dgm:t>
        <a:bodyPr/>
        <a:lstStyle/>
        <a:p>
          <a:endParaRPr lang="en-IN"/>
        </a:p>
      </dgm:t>
    </dgm:pt>
    <dgm:pt modelId="{C62547D0-D82A-423D-8791-B44D402B4DC8}" type="pres">
      <dgm:prSet presAssocID="{63A10DEB-52CF-4E13-9B67-1F6BD37D2DE4}" presName="cycle" presStyleCnt="0">
        <dgm:presLayoutVars>
          <dgm:dir/>
          <dgm:resizeHandles val="exact"/>
        </dgm:presLayoutVars>
      </dgm:prSet>
      <dgm:spPr/>
    </dgm:pt>
    <dgm:pt modelId="{0655AFC9-D861-4615-8566-64E186BCC72E}" type="pres">
      <dgm:prSet presAssocID="{0F975ACF-F46B-4131-A20D-16920C8837F4}" presName="node" presStyleLbl="node1" presStyleIdx="0" presStyleCnt="5" custRadScaleRad="97663" custRadScaleInc="0">
        <dgm:presLayoutVars>
          <dgm:bulletEnabled val="1"/>
        </dgm:presLayoutVars>
      </dgm:prSet>
      <dgm:spPr/>
    </dgm:pt>
    <dgm:pt modelId="{FF950425-3B49-43A4-BEAB-F78320B4C773}" type="pres">
      <dgm:prSet presAssocID="{0F975ACF-F46B-4131-A20D-16920C8837F4}" presName="spNode" presStyleCnt="0"/>
      <dgm:spPr/>
    </dgm:pt>
    <dgm:pt modelId="{7E486E4F-2C1B-448B-9664-C2F30B6C4F6C}" type="pres">
      <dgm:prSet presAssocID="{C7B90CA7-6768-4E31-81A9-60C2237373CC}" presName="sibTrans" presStyleLbl="sibTrans1D1" presStyleIdx="0" presStyleCnt="5"/>
      <dgm:spPr/>
    </dgm:pt>
    <dgm:pt modelId="{FE208FCB-4C7C-43CB-BC58-A90453BC10EC}" type="pres">
      <dgm:prSet presAssocID="{C496F148-C78B-4FB6-B700-B3D84984BAF6}" presName="node" presStyleLbl="node1" presStyleIdx="1" presStyleCnt="5">
        <dgm:presLayoutVars>
          <dgm:bulletEnabled val="1"/>
        </dgm:presLayoutVars>
      </dgm:prSet>
      <dgm:spPr/>
    </dgm:pt>
    <dgm:pt modelId="{B05A0DBD-3905-4D83-ABCD-4599EF54B0AF}" type="pres">
      <dgm:prSet presAssocID="{C496F148-C78B-4FB6-B700-B3D84984BAF6}" presName="spNode" presStyleCnt="0"/>
      <dgm:spPr/>
    </dgm:pt>
    <dgm:pt modelId="{1CFB9581-922A-484E-8D31-8B8046089B02}" type="pres">
      <dgm:prSet presAssocID="{488E8B8A-2C67-4FAA-8058-C3D4397FFE6A}" presName="sibTrans" presStyleLbl="sibTrans1D1" presStyleIdx="1" presStyleCnt="5"/>
      <dgm:spPr/>
    </dgm:pt>
    <dgm:pt modelId="{E0431E15-4BFE-4B51-969D-AA34FD113B24}" type="pres">
      <dgm:prSet presAssocID="{926315E2-DE57-4A4D-936D-1BD68D08AD38}" presName="node" presStyleLbl="node1" presStyleIdx="2" presStyleCnt="5">
        <dgm:presLayoutVars>
          <dgm:bulletEnabled val="1"/>
        </dgm:presLayoutVars>
      </dgm:prSet>
      <dgm:spPr/>
    </dgm:pt>
    <dgm:pt modelId="{1C7F6DAE-76EE-48C5-A1F5-AE101DEBC4C9}" type="pres">
      <dgm:prSet presAssocID="{926315E2-DE57-4A4D-936D-1BD68D08AD38}" presName="spNode" presStyleCnt="0"/>
      <dgm:spPr/>
    </dgm:pt>
    <dgm:pt modelId="{56155FC8-018F-4016-AE41-A994CE04DA0A}" type="pres">
      <dgm:prSet presAssocID="{D3B0EB0D-29A6-461B-818E-128A028D550D}" presName="sibTrans" presStyleLbl="sibTrans1D1" presStyleIdx="2" presStyleCnt="5"/>
      <dgm:spPr/>
    </dgm:pt>
    <dgm:pt modelId="{89862343-A4A9-43E4-B8D8-A430700DB6A0}" type="pres">
      <dgm:prSet presAssocID="{F0A141AC-CD9C-4FCE-B9C0-CC65F83123AB}" presName="node" presStyleLbl="node1" presStyleIdx="3" presStyleCnt="5">
        <dgm:presLayoutVars>
          <dgm:bulletEnabled val="1"/>
        </dgm:presLayoutVars>
      </dgm:prSet>
      <dgm:spPr/>
    </dgm:pt>
    <dgm:pt modelId="{806873B3-F9F4-4012-9E1F-C7F7F2C59827}" type="pres">
      <dgm:prSet presAssocID="{F0A141AC-CD9C-4FCE-B9C0-CC65F83123AB}" presName="spNode" presStyleCnt="0"/>
      <dgm:spPr/>
    </dgm:pt>
    <dgm:pt modelId="{D33F2269-7761-4905-A270-191F4DD40335}" type="pres">
      <dgm:prSet presAssocID="{60D6B9F8-79C8-43DA-93AB-31ACD3534518}" presName="sibTrans" presStyleLbl="sibTrans1D1" presStyleIdx="3" presStyleCnt="5"/>
      <dgm:spPr/>
    </dgm:pt>
    <dgm:pt modelId="{3A6A3B9C-A67A-404F-AC9C-8B83836354F6}" type="pres">
      <dgm:prSet presAssocID="{28D998EA-D921-4C1D-B04F-AD49137774CC}" presName="node" presStyleLbl="node1" presStyleIdx="4" presStyleCnt="5">
        <dgm:presLayoutVars>
          <dgm:bulletEnabled val="1"/>
        </dgm:presLayoutVars>
      </dgm:prSet>
      <dgm:spPr/>
    </dgm:pt>
    <dgm:pt modelId="{0BA39EA5-0749-4624-BEDB-A9A47AA1918D}" type="pres">
      <dgm:prSet presAssocID="{28D998EA-D921-4C1D-B04F-AD49137774CC}" presName="spNode" presStyleCnt="0"/>
      <dgm:spPr/>
    </dgm:pt>
    <dgm:pt modelId="{3186E1E6-0210-45C2-835C-042B91ABE3EF}" type="pres">
      <dgm:prSet presAssocID="{0A4FF7D9-9575-4517-BB36-92704916F754}" presName="sibTrans" presStyleLbl="sibTrans1D1" presStyleIdx="4" presStyleCnt="5"/>
      <dgm:spPr/>
    </dgm:pt>
  </dgm:ptLst>
  <dgm:cxnLst>
    <dgm:cxn modelId="{3C98401F-E648-4468-BF68-B6E7ABD3BE9C}" srcId="{63A10DEB-52CF-4E13-9B67-1F6BD37D2DE4}" destId="{28D998EA-D921-4C1D-B04F-AD49137774CC}" srcOrd="4" destOrd="0" parTransId="{2B8D7BC2-3CAA-449C-A35D-9C28160F25E5}" sibTransId="{0A4FF7D9-9575-4517-BB36-92704916F754}"/>
    <dgm:cxn modelId="{07442125-0F17-466E-93CC-B1CE23FFC002}" type="presOf" srcId="{488E8B8A-2C67-4FAA-8058-C3D4397FFE6A}" destId="{1CFB9581-922A-484E-8D31-8B8046089B02}" srcOrd="0" destOrd="0" presId="urn:microsoft.com/office/officeart/2005/8/layout/cycle6"/>
    <dgm:cxn modelId="{0C976F25-EDC4-4936-845C-9A7451DC9BC5}" srcId="{63A10DEB-52CF-4E13-9B67-1F6BD37D2DE4}" destId="{0F975ACF-F46B-4131-A20D-16920C8837F4}" srcOrd="0" destOrd="0" parTransId="{59B982F5-2BE9-4BD0-B4E2-9F9D4D49C055}" sibTransId="{C7B90CA7-6768-4E31-81A9-60C2237373CC}"/>
    <dgm:cxn modelId="{6304582F-FA9E-4B34-8D7B-0615FD070111}" type="presOf" srcId="{D3B0EB0D-29A6-461B-818E-128A028D550D}" destId="{56155FC8-018F-4016-AE41-A994CE04DA0A}" srcOrd="0" destOrd="0" presId="urn:microsoft.com/office/officeart/2005/8/layout/cycle6"/>
    <dgm:cxn modelId="{97A12938-E93C-4648-AC32-C13C4AC6C8AE}" type="presOf" srcId="{28D998EA-D921-4C1D-B04F-AD49137774CC}" destId="{3A6A3B9C-A67A-404F-AC9C-8B83836354F6}" srcOrd="0" destOrd="0" presId="urn:microsoft.com/office/officeart/2005/8/layout/cycle6"/>
    <dgm:cxn modelId="{0A44605B-5CA3-4941-9C24-98E206D6A1D0}" type="presOf" srcId="{F0A141AC-CD9C-4FCE-B9C0-CC65F83123AB}" destId="{89862343-A4A9-43E4-B8D8-A430700DB6A0}" srcOrd="0" destOrd="0" presId="urn:microsoft.com/office/officeart/2005/8/layout/cycle6"/>
    <dgm:cxn modelId="{C6D07E41-F797-49AB-A766-280B36FA55E4}" type="presOf" srcId="{63A10DEB-52CF-4E13-9B67-1F6BD37D2DE4}" destId="{C62547D0-D82A-423D-8791-B44D402B4DC8}" srcOrd="0" destOrd="0" presId="urn:microsoft.com/office/officeart/2005/8/layout/cycle6"/>
    <dgm:cxn modelId="{C013DC52-7858-43F5-A510-A15FE139A666}" type="presOf" srcId="{C7B90CA7-6768-4E31-81A9-60C2237373CC}" destId="{7E486E4F-2C1B-448B-9664-C2F30B6C4F6C}" srcOrd="0" destOrd="0" presId="urn:microsoft.com/office/officeart/2005/8/layout/cycle6"/>
    <dgm:cxn modelId="{2AAA5B74-EF11-404E-AAB9-9878AAF518E5}" srcId="{63A10DEB-52CF-4E13-9B67-1F6BD37D2DE4}" destId="{C496F148-C78B-4FB6-B700-B3D84984BAF6}" srcOrd="1" destOrd="0" parTransId="{5E60CAEF-4FBE-42B1-B6D3-F3B77B061B81}" sibTransId="{488E8B8A-2C67-4FAA-8058-C3D4397FFE6A}"/>
    <dgm:cxn modelId="{311C7D92-F39F-43DD-8109-528AE42223FD}" type="presOf" srcId="{0F975ACF-F46B-4131-A20D-16920C8837F4}" destId="{0655AFC9-D861-4615-8566-64E186BCC72E}" srcOrd="0" destOrd="0" presId="urn:microsoft.com/office/officeart/2005/8/layout/cycle6"/>
    <dgm:cxn modelId="{94A1A09B-8008-4C28-80FD-75DC4EC8DBBB}" srcId="{63A10DEB-52CF-4E13-9B67-1F6BD37D2DE4}" destId="{F0A141AC-CD9C-4FCE-B9C0-CC65F83123AB}" srcOrd="3" destOrd="0" parTransId="{FDCA1A6A-63EB-42FC-BEF2-5BD68EA86E0B}" sibTransId="{60D6B9F8-79C8-43DA-93AB-31ACD3534518}"/>
    <dgm:cxn modelId="{4D12F79C-02C4-45C9-B39C-B7596BD6D0EF}" type="presOf" srcId="{926315E2-DE57-4A4D-936D-1BD68D08AD38}" destId="{E0431E15-4BFE-4B51-969D-AA34FD113B24}" srcOrd="0" destOrd="0" presId="urn:microsoft.com/office/officeart/2005/8/layout/cycle6"/>
    <dgm:cxn modelId="{139777AA-0DDD-4D22-AB79-378CEEAE3CD2}" type="presOf" srcId="{60D6B9F8-79C8-43DA-93AB-31ACD3534518}" destId="{D33F2269-7761-4905-A270-191F4DD40335}" srcOrd="0" destOrd="0" presId="urn:microsoft.com/office/officeart/2005/8/layout/cycle6"/>
    <dgm:cxn modelId="{AB105CAE-D5F6-4EA7-9689-B1B15261C0DF}" type="presOf" srcId="{C496F148-C78B-4FB6-B700-B3D84984BAF6}" destId="{FE208FCB-4C7C-43CB-BC58-A90453BC10EC}" srcOrd="0" destOrd="0" presId="urn:microsoft.com/office/officeart/2005/8/layout/cycle6"/>
    <dgm:cxn modelId="{C185D5B0-AC63-4817-8224-94341ABEB3CC}" type="presOf" srcId="{0A4FF7D9-9575-4517-BB36-92704916F754}" destId="{3186E1E6-0210-45C2-835C-042B91ABE3EF}" srcOrd="0" destOrd="0" presId="urn:microsoft.com/office/officeart/2005/8/layout/cycle6"/>
    <dgm:cxn modelId="{6A6355BF-5759-484F-9CF8-911E92172776}" srcId="{63A10DEB-52CF-4E13-9B67-1F6BD37D2DE4}" destId="{926315E2-DE57-4A4D-936D-1BD68D08AD38}" srcOrd="2" destOrd="0" parTransId="{4EFE0885-F0C9-4F9A-9C2C-5E439B44E29C}" sibTransId="{D3B0EB0D-29A6-461B-818E-128A028D550D}"/>
    <dgm:cxn modelId="{88348003-FBE7-487F-9860-FA92E911CC04}" type="presParOf" srcId="{C62547D0-D82A-423D-8791-B44D402B4DC8}" destId="{0655AFC9-D861-4615-8566-64E186BCC72E}" srcOrd="0" destOrd="0" presId="urn:microsoft.com/office/officeart/2005/8/layout/cycle6"/>
    <dgm:cxn modelId="{AE19862B-1722-431F-907F-F302D9530399}" type="presParOf" srcId="{C62547D0-D82A-423D-8791-B44D402B4DC8}" destId="{FF950425-3B49-43A4-BEAB-F78320B4C773}" srcOrd="1" destOrd="0" presId="urn:microsoft.com/office/officeart/2005/8/layout/cycle6"/>
    <dgm:cxn modelId="{975E6245-B577-4044-B7D4-5E4BF83F9E02}" type="presParOf" srcId="{C62547D0-D82A-423D-8791-B44D402B4DC8}" destId="{7E486E4F-2C1B-448B-9664-C2F30B6C4F6C}" srcOrd="2" destOrd="0" presId="urn:microsoft.com/office/officeart/2005/8/layout/cycle6"/>
    <dgm:cxn modelId="{5D0FCADA-196D-4309-88B6-F87D73A2ECC2}" type="presParOf" srcId="{C62547D0-D82A-423D-8791-B44D402B4DC8}" destId="{FE208FCB-4C7C-43CB-BC58-A90453BC10EC}" srcOrd="3" destOrd="0" presId="urn:microsoft.com/office/officeart/2005/8/layout/cycle6"/>
    <dgm:cxn modelId="{3D08D549-9C3D-4B94-958F-273811482BD8}" type="presParOf" srcId="{C62547D0-D82A-423D-8791-B44D402B4DC8}" destId="{B05A0DBD-3905-4D83-ABCD-4599EF54B0AF}" srcOrd="4" destOrd="0" presId="urn:microsoft.com/office/officeart/2005/8/layout/cycle6"/>
    <dgm:cxn modelId="{A91E7D23-4112-4E08-A972-2148C54867B3}" type="presParOf" srcId="{C62547D0-D82A-423D-8791-B44D402B4DC8}" destId="{1CFB9581-922A-484E-8D31-8B8046089B02}" srcOrd="5" destOrd="0" presId="urn:microsoft.com/office/officeart/2005/8/layout/cycle6"/>
    <dgm:cxn modelId="{590E8A56-05FD-4744-BBD8-1128CB4E402B}" type="presParOf" srcId="{C62547D0-D82A-423D-8791-B44D402B4DC8}" destId="{E0431E15-4BFE-4B51-969D-AA34FD113B24}" srcOrd="6" destOrd="0" presId="urn:microsoft.com/office/officeart/2005/8/layout/cycle6"/>
    <dgm:cxn modelId="{7D64B5F6-EC9F-4294-A531-D6786A840B7D}" type="presParOf" srcId="{C62547D0-D82A-423D-8791-B44D402B4DC8}" destId="{1C7F6DAE-76EE-48C5-A1F5-AE101DEBC4C9}" srcOrd="7" destOrd="0" presId="urn:microsoft.com/office/officeart/2005/8/layout/cycle6"/>
    <dgm:cxn modelId="{A5CD64D1-D07B-441A-9BEB-C222E8E5B30A}" type="presParOf" srcId="{C62547D0-D82A-423D-8791-B44D402B4DC8}" destId="{56155FC8-018F-4016-AE41-A994CE04DA0A}" srcOrd="8" destOrd="0" presId="urn:microsoft.com/office/officeart/2005/8/layout/cycle6"/>
    <dgm:cxn modelId="{489C72EE-2BEC-4F4A-81B0-C48F2573BD42}" type="presParOf" srcId="{C62547D0-D82A-423D-8791-B44D402B4DC8}" destId="{89862343-A4A9-43E4-B8D8-A430700DB6A0}" srcOrd="9" destOrd="0" presId="urn:microsoft.com/office/officeart/2005/8/layout/cycle6"/>
    <dgm:cxn modelId="{F7122059-B6F8-48F8-9447-9EB300BC4D96}" type="presParOf" srcId="{C62547D0-D82A-423D-8791-B44D402B4DC8}" destId="{806873B3-F9F4-4012-9E1F-C7F7F2C59827}" srcOrd="10" destOrd="0" presId="urn:microsoft.com/office/officeart/2005/8/layout/cycle6"/>
    <dgm:cxn modelId="{1BBC9605-9EF4-4D8F-AA2B-BBCF3346F16E}" type="presParOf" srcId="{C62547D0-D82A-423D-8791-B44D402B4DC8}" destId="{D33F2269-7761-4905-A270-191F4DD40335}" srcOrd="11" destOrd="0" presId="urn:microsoft.com/office/officeart/2005/8/layout/cycle6"/>
    <dgm:cxn modelId="{30046314-13A2-4E2F-B26F-2830F0E69265}" type="presParOf" srcId="{C62547D0-D82A-423D-8791-B44D402B4DC8}" destId="{3A6A3B9C-A67A-404F-AC9C-8B83836354F6}" srcOrd="12" destOrd="0" presId="urn:microsoft.com/office/officeart/2005/8/layout/cycle6"/>
    <dgm:cxn modelId="{491444F6-2F18-45D3-B7F0-2EC465A309D0}" type="presParOf" srcId="{C62547D0-D82A-423D-8791-B44D402B4DC8}" destId="{0BA39EA5-0749-4624-BEDB-A9A47AA1918D}" srcOrd="13" destOrd="0" presId="urn:microsoft.com/office/officeart/2005/8/layout/cycle6"/>
    <dgm:cxn modelId="{473E674C-9257-4616-98EB-B85EB5A3E7E5}" type="presParOf" srcId="{C62547D0-D82A-423D-8791-B44D402B4DC8}" destId="{3186E1E6-0210-45C2-835C-042B91ABE3E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08C44-77A2-4BF3-848A-1A272AF7EA95}">
      <dsp:nvSpPr>
        <dsp:cNvPr id="0" name=""/>
        <dsp:cNvSpPr/>
      </dsp:nvSpPr>
      <dsp:spPr>
        <a:xfrm>
          <a:off x="-5858464" y="-897147"/>
          <a:ext cx="6978870" cy="6978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14468-BFF8-45A6-81B5-DA7ED3A2B950}">
      <dsp:nvSpPr>
        <dsp:cNvPr id="0" name=""/>
        <dsp:cNvSpPr/>
      </dsp:nvSpPr>
      <dsp:spPr>
        <a:xfrm>
          <a:off x="363698" y="235690"/>
          <a:ext cx="6335839" cy="471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99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Introduction</a:t>
          </a:r>
          <a:endParaRPr lang="en-IN" sz="2200" kern="1200" dirty="0"/>
        </a:p>
      </dsp:txBody>
      <dsp:txXfrm>
        <a:off x="363698" y="235690"/>
        <a:ext cx="6335839" cy="471174"/>
      </dsp:txXfrm>
    </dsp:sp>
    <dsp:sp modelId="{A5C71098-0EB3-494F-BDFA-449159D835DC}">
      <dsp:nvSpPr>
        <dsp:cNvPr id="0" name=""/>
        <dsp:cNvSpPr/>
      </dsp:nvSpPr>
      <dsp:spPr>
        <a:xfrm>
          <a:off x="69214" y="176794"/>
          <a:ext cx="588967" cy="588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171BB-A2F6-4EB5-9ECD-CDCA529D3AD0}">
      <dsp:nvSpPr>
        <dsp:cNvPr id="0" name=""/>
        <dsp:cNvSpPr/>
      </dsp:nvSpPr>
      <dsp:spPr>
        <a:xfrm>
          <a:off x="790388" y="942866"/>
          <a:ext cx="5909149" cy="471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99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statement</a:t>
          </a:r>
          <a:endParaRPr lang="en-IN" sz="2200" kern="1200" dirty="0"/>
        </a:p>
      </dsp:txBody>
      <dsp:txXfrm>
        <a:off x="790388" y="942866"/>
        <a:ext cx="5909149" cy="471174"/>
      </dsp:txXfrm>
    </dsp:sp>
    <dsp:sp modelId="{E8B1B513-2B85-4A95-81DD-F453DAA4835C}">
      <dsp:nvSpPr>
        <dsp:cNvPr id="0" name=""/>
        <dsp:cNvSpPr/>
      </dsp:nvSpPr>
      <dsp:spPr>
        <a:xfrm>
          <a:off x="495904" y="883970"/>
          <a:ext cx="588967" cy="588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F27BE-024E-46A5-9135-F4754A36F841}">
      <dsp:nvSpPr>
        <dsp:cNvPr id="0" name=""/>
        <dsp:cNvSpPr/>
      </dsp:nvSpPr>
      <dsp:spPr>
        <a:xfrm>
          <a:off x="1024212" y="1649524"/>
          <a:ext cx="5675324" cy="471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99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Analysis</a:t>
          </a:r>
          <a:endParaRPr lang="en-IN" sz="2200" kern="1200" dirty="0"/>
        </a:p>
      </dsp:txBody>
      <dsp:txXfrm>
        <a:off x="1024212" y="1649524"/>
        <a:ext cx="5675324" cy="471174"/>
      </dsp:txXfrm>
    </dsp:sp>
    <dsp:sp modelId="{13683952-5300-40C3-9B6E-3A033DA0682A}">
      <dsp:nvSpPr>
        <dsp:cNvPr id="0" name=""/>
        <dsp:cNvSpPr/>
      </dsp:nvSpPr>
      <dsp:spPr>
        <a:xfrm>
          <a:off x="729729" y="1590627"/>
          <a:ext cx="588967" cy="588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BDC76-461B-4DF2-8F67-81C6E88427B9}">
      <dsp:nvSpPr>
        <dsp:cNvPr id="0" name=""/>
        <dsp:cNvSpPr/>
      </dsp:nvSpPr>
      <dsp:spPr>
        <a:xfrm>
          <a:off x="1098870" y="2356700"/>
          <a:ext cx="5600667" cy="471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99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Distribution in Sine &amp; Agrawal Dataset</a:t>
          </a:r>
          <a:endParaRPr lang="en-IN" sz="2200" kern="1200" dirty="0"/>
        </a:p>
      </dsp:txBody>
      <dsp:txXfrm>
        <a:off x="1098870" y="2356700"/>
        <a:ext cx="5600667" cy="471174"/>
      </dsp:txXfrm>
    </dsp:sp>
    <dsp:sp modelId="{9D31C29C-B9C3-4884-8FEB-8BC1C525195B}">
      <dsp:nvSpPr>
        <dsp:cNvPr id="0" name=""/>
        <dsp:cNvSpPr/>
      </dsp:nvSpPr>
      <dsp:spPr>
        <a:xfrm>
          <a:off x="804386" y="2297804"/>
          <a:ext cx="588967" cy="588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84A43-C80D-4779-A70A-BEAB90804E25}">
      <dsp:nvSpPr>
        <dsp:cNvPr id="0" name=""/>
        <dsp:cNvSpPr/>
      </dsp:nvSpPr>
      <dsp:spPr>
        <a:xfrm>
          <a:off x="1024212" y="3063877"/>
          <a:ext cx="5675324" cy="471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99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Accuracy Prediction</a:t>
          </a:r>
          <a:endParaRPr lang="en-IN" sz="2200" kern="1200" dirty="0"/>
        </a:p>
      </dsp:txBody>
      <dsp:txXfrm>
        <a:off x="1024212" y="3063877"/>
        <a:ext cx="5675324" cy="471174"/>
      </dsp:txXfrm>
    </dsp:sp>
    <dsp:sp modelId="{EE253C3A-A0CC-45D6-A8FF-CD2B61B365BF}">
      <dsp:nvSpPr>
        <dsp:cNvPr id="0" name=""/>
        <dsp:cNvSpPr/>
      </dsp:nvSpPr>
      <dsp:spPr>
        <a:xfrm>
          <a:off x="729729" y="3004980"/>
          <a:ext cx="588967" cy="588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1F056-9FC4-4A50-8DB8-3F91ACF4ECB0}">
      <dsp:nvSpPr>
        <dsp:cNvPr id="0" name=""/>
        <dsp:cNvSpPr/>
      </dsp:nvSpPr>
      <dsp:spPr>
        <a:xfrm>
          <a:off x="790388" y="3770534"/>
          <a:ext cx="5909149" cy="471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99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</a:t>
          </a:r>
          <a:endParaRPr lang="en-IN" sz="2200" kern="1200" dirty="0"/>
        </a:p>
      </dsp:txBody>
      <dsp:txXfrm>
        <a:off x="790388" y="3770534"/>
        <a:ext cx="5909149" cy="471174"/>
      </dsp:txXfrm>
    </dsp:sp>
    <dsp:sp modelId="{D8971A4E-99A3-4FBB-ABB2-D839C43C4968}">
      <dsp:nvSpPr>
        <dsp:cNvPr id="0" name=""/>
        <dsp:cNvSpPr/>
      </dsp:nvSpPr>
      <dsp:spPr>
        <a:xfrm>
          <a:off x="495904" y="3711637"/>
          <a:ext cx="588967" cy="588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78603-47F8-4CC3-B356-0F193E091C25}">
      <dsp:nvSpPr>
        <dsp:cNvPr id="0" name=""/>
        <dsp:cNvSpPr/>
      </dsp:nvSpPr>
      <dsp:spPr>
        <a:xfrm>
          <a:off x="363698" y="4477710"/>
          <a:ext cx="6335839" cy="471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99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 &amp; Future Recommendations</a:t>
          </a:r>
          <a:endParaRPr lang="en-IN" sz="2200" kern="1200" dirty="0"/>
        </a:p>
      </dsp:txBody>
      <dsp:txXfrm>
        <a:off x="363698" y="4477710"/>
        <a:ext cx="6335839" cy="471174"/>
      </dsp:txXfrm>
    </dsp:sp>
    <dsp:sp modelId="{DA6C7AE4-C87D-4F5C-887B-C1B728610FE6}">
      <dsp:nvSpPr>
        <dsp:cNvPr id="0" name=""/>
        <dsp:cNvSpPr/>
      </dsp:nvSpPr>
      <dsp:spPr>
        <a:xfrm>
          <a:off x="69214" y="4418814"/>
          <a:ext cx="588967" cy="588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18AB8-5933-4C4B-919F-A66DD4C5F16D}">
      <dsp:nvSpPr>
        <dsp:cNvPr id="0" name=""/>
        <dsp:cNvSpPr/>
      </dsp:nvSpPr>
      <dsp:spPr>
        <a:xfrm>
          <a:off x="895183" y="135"/>
          <a:ext cx="2633280" cy="1316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Sine</a:t>
          </a:r>
          <a:endParaRPr lang="en-IN" sz="5600" kern="1200" dirty="0"/>
        </a:p>
      </dsp:txBody>
      <dsp:txXfrm>
        <a:off x="933746" y="38698"/>
        <a:ext cx="2556154" cy="1239514"/>
      </dsp:txXfrm>
    </dsp:sp>
    <dsp:sp modelId="{60C40F9C-80CD-444E-9DC5-70C11E6D4921}">
      <dsp:nvSpPr>
        <dsp:cNvPr id="0" name=""/>
        <dsp:cNvSpPr/>
      </dsp:nvSpPr>
      <dsp:spPr>
        <a:xfrm>
          <a:off x="1158511" y="1316775"/>
          <a:ext cx="263328" cy="98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480"/>
              </a:lnTo>
              <a:lnTo>
                <a:pt x="263328" y="98748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5D8B6-DD02-4CE8-95F1-5F9F2AE347C1}">
      <dsp:nvSpPr>
        <dsp:cNvPr id="0" name=""/>
        <dsp:cNvSpPr/>
      </dsp:nvSpPr>
      <dsp:spPr>
        <a:xfrm>
          <a:off x="1421839" y="1645935"/>
          <a:ext cx="2106624" cy="1316640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Features:</a:t>
          </a:r>
          <a:br>
            <a:rPr lang="en-US" sz="1600" kern="1200" dirty="0"/>
          </a:br>
          <a:br>
            <a:rPr lang="en-US" sz="1600" kern="1200" dirty="0"/>
          </a:br>
          <a:r>
            <a:rPr lang="en-US" sz="1600" kern="1200" dirty="0"/>
            <a:t>Feature_0, Feature_1</a:t>
          </a:r>
          <a:endParaRPr lang="en-IN" sz="1600" kern="1200" dirty="0"/>
        </a:p>
      </dsp:txBody>
      <dsp:txXfrm>
        <a:off x="1460402" y="1684498"/>
        <a:ext cx="2029498" cy="1239514"/>
      </dsp:txXfrm>
    </dsp:sp>
    <dsp:sp modelId="{365F0ED9-DFC3-408C-9DA6-E3615EB817BD}">
      <dsp:nvSpPr>
        <dsp:cNvPr id="0" name=""/>
        <dsp:cNvSpPr/>
      </dsp:nvSpPr>
      <dsp:spPr>
        <a:xfrm>
          <a:off x="1158511" y="1316775"/>
          <a:ext cx="263328" cy="2633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3280"/>
              </a:lnTo>
              <a:lnTo>
                <a:pt x="263328" y="263328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B7D6B-8949-4009-8E0B-1EDD4FA4CA9C}">
      <dsp:nvSpPr>
        <dsp:cNvPr id="0" name=""/>
        <dsp:cNvSpPr/>
      </dsp:nvSpPr>
      <dsp:spPr>
        <a:xfrm>
          <a:off x="1421839" y="3291736"/>
          <a:ext cx="2106624" cy="1316640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Target:</a:t>
          </a:r>
          <a:br>
            <a:rPr lang="en-US" sz="1600" kern="1200" dirty="0"/>
          </a:br>
          <a:br>
            <a:rPr lang="en-US" sz="1600" kern="1200" dirty="0"/>
          </a:br>
          <a:r>
            <a:rPr lang="en-US" sz="1600" kern="1200" dirty="0"/>
            <a:t>0,1</a:t>
          </a:r>
          <a:endParaRPr lang="en-IN" sz="1600" kern="1200" dirty="0"/>
        </a:p>
      </dsp:txBody>
      <dsp:txXfrm>
        <a:off x="1460402" y="3330299"/>
        <a:ext cx="2029498" cy="1239514"/>
      </dsp:txXfrm>
    </dsp:sp>
    <dsp:sp modelId="{0DADE387-3572-467B-9029-CCEAF84B818F}">
      <dsp:nvSpPr>
        <dsp:cNvPr id="0" name=""/>
        <dsp:cNvSpPr/>
      </dsp:nvSpPr>
      <dsp:spPr>
        <a:xfrm>
          <a:off x="4186784" y="135"/>
          <a:ext cx="2633280" cy="1316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Agrawal</a:t>
          </a:r>
          <a:endParaRPr lang="en-IN" sz="5600" kern="1200" dirty="0"/>
        </a:p>
      </dsp:txBody>
      <dsp:txXfrm>
        <a:off x="4225347" y="38698"/>
        <a:ext cx="2556154" cy="1239514"/>
      </dsp:txXfrm>
    </dsp:sp>
    <dsp:sp modelId="{569880F0-A104-4B36-891C-51C78767973E}">
      <dsp:nvSpPr>
        <dsp:cNvPr id="0" name=""/>
        <dsp:cNvSpPr/>
      </dsp:nvSpPr>
      <dsp:spPr>
        <a:xfrm>
          <a:off x="4450112" y="1316775"/>
          <a:ext cx="263328" cy="98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480"/>
              </a:lnTo>
              <a:lnTo>
                <a:pt x="263328" y="98748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9EE7B-8676-4B0F-9A87-733D8DA3D7B5}">
      <dsp:nvSpPr>
        <dsp:cNvPr id="0" name=""/>
        <dsp:cNvSpPr/>
      </dsp:nvSpPr>
      <dsp:spPr>
        <a:xfrm>
          <a:off x="4713440" y="1645935"/>
          <a:ext cx="2106624" cy="1316640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Features:</a:t>
          </a:r>
          <a:br>
            <a:rPr lang="en-US" sz="1600" kern="1200" dirty="0"/>
          </a:br>
          <a:br>
            <a:rPr lang="en-US" sz="1600" kern="1200" dirty="0"/>
          </a:br>
          <a:r>
            <a:rPr lang="en-US" sz="1600" kern="1200" dirty="0"/>
            <a:t>Age, Car, Commission, </a:t>
          </a:r>
          <a:r>
            <a:rPr lang="en-US" sz="1600" kern="1200" dirty="0" err="1"/>
            <a:t>Elevel</a:t>
          </a:r>
          <a:r>
            <a:rPr lang="en-US" sz="1600" kern="1200" dirty="0"/>
            <a:t>, </a:t>
          </a:r>
          <a:r>
            <a:rPr lang="en-US" sz="1600" kern="1200" dirty="0" err="1"/>
            <a:t>Hvalue</a:t>
          </a:r>
          <a:r>
            <a:rPr lang="en-US" sz="1600" kern="1200" dirty="0"/>
            <a:t>, </a:t>
          </a:r>
          <a:r>
            <a:rPr lang="en-US" sz="1600" kern="1200" dirty="0" err="1"/>
            <a:t>Hyears</a:t>
          </a:r>
          <a:r>
            <a:rPr lang="en-US" sz="1600" kern="1200" dirty="0"/>
            <a:t>, Loan, </a:t>
          </a:r>
          <a:r>
            <a:rPr lang="en-US" sz="1600" kern="1200" dirty="0" err="1"/>
            <a:t>Zipcode</a:t>
          </a:r>
          <a:r>
            <a:rPr lang="en-US" sz="1600" kern="1200" dirty="0"/>
            <a:t>, Salary</a:t>
          </a:r>
          <a:endParaRPr lang="en-IN" sz="1600" kern="1200" dirty="0"/>
        </a:p>
      </dsp:txBody>
      <dsp:txXfrm>
        <a:off x="4752003" y="1684498"/>
        <a:ext cx="2029498" cy="1239514"/>
      </dsp:txXfrm>
    </dsp:sp>
    <dsp:sp modelId="{00C47D6F-A30B-4AE0-94D7-0B73100EA615}">
      <dsp:nvSpPr>
        <dsp:cNvPr id="0" name=""/>
        <dsp:cNvSpPr/>
      </dsp:nvSpPr>
      <dsp:spPr>
        <a:xfrm>
          <a:off x="4450112" y="1316775"/>
          <a:ext cx="263328" cy="2633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3280"/>
              </a:lnTo>
              <a:lnTo>
                <a:pt x="263328" y="263328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88268-3039-4287-9ED9-C96DDB030D01}">
      <dsp:nvSpPr>
        <dsp:cNvPr id="0" name=""/>
        <dsp:cNvSpPr/>
      </dsp:nvSpPr>
      <dsp:spPr>
        <a:xfrm>
          <a:off x="4713440" y="3291736"/>
          <a:ext cx="2106624" cy="1316640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Target:</a:t>
          </a:r>
          <a:br>
            <a:rPr lang="en-US" sz="1600" kern="1200" dirty="0"/>
          </a:br>
          <a:br>
            <a:rPr lang="en-US" sz="1600" kern="1200" dirty="0"/>
          </a:br>
          <a:r>
            <a:rPr lang="en-US" sz="1600" kern="1200" dirty="0"/>
            <a:t>0,1</a:t>
          </a:r>
          <a:endParaRPr lang="en-IN" sz="1600" kern="1200" dirty="0"/>
        </a:p>
      </dsp:txBody>
      <dsp:txXfrm>
        <a:off x="4752003" y="3330299"/>
        <a:ext cx="2029498" cy="1239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5AFC9-D861-4615-8566-64E186BCC72E}">
      <dsp:nvSpPr>
        <dsp:cNvPr id="0" name=""/>
        <dsp:cNvSpPr/>
      </dsp:nvSpPr>
      <dsp:spPr>
        <a:xfrm>
          <a:off x="2380505" y="42861"/>
          <a:ext cx="1334988" cy="8677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XGBoost</a:t>
          </a:r>
          <a:endParaRPr lang="en-IN" sz="2200" kern="1200" dirty="0"/>
        </a:p>
      </dsp:txBody>
      <dsp:txXfrm>
        <a:off x="2422865" y="85221"/>
        <a:ext cx="1250268" cy="783022"/>
      </dsp:txXfrm>
    </dsp:sp>
    <dsp:sp modelId="{7E486E4F-2C1B-448B-9664-C2F30B6C4F6C}">
      <dsp:nvSpPr>
        <dsp:cNvPr id="0" name=""/>
        <dsp:cNvSpPr/>
      </dsp:nvSpPr>
      <dsp:spPr>
        <a:xfrm>
          <a:off x="1358823" y="497652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365675" y="119804"/>
              </a:moveTo>
              <a:arcTo wR="1732594" hR="1732594" stAng="17485913" swAng="190467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08FCB-4C7C-43CB-BC58-A90453BC10EC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LRRidge</a:t>
          </a:r>
          <a:endParaRPr lang="en-IN" sz="2200" kern="1200" dirty="0"/>
        </a:p>
      </dsp:txBody>
      <dsp:txXfrm>
        <a:off x="4070661" y="1241923"/>
        <a:ext cx="1250268" cy="783022"/>
      </dsp:txXfrm>
    </dsp:sp>
    <dsp:sp modelId="{1CFB9581-922A-484E-8D31-8B8046089B02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31E15-4BFE-4B51-969D-AA34FD113B24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Tree</a:t>
          </a:r>
          <a:endParaRPr lang="en-IN" sz="2200" kern="1200" dirty="0"/>
        </a:p>
      </dsp:txBody>
      <dsp:txXfrm>
        <a:off x="3441259" y="3179023"/>
        <a:ext cx="1250268" cy="783022"/>
      </dsp:txXfrm>
    </dsp:sp>
    <dsp:sp modelId="{56155FC8-018F-4016-AE41-A994CE04DA0A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62343-A4A9-43E4-B8D8-A430700DB6A0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Random Forest</a:t>
          </a:r>
          <a:endParaRPr lang="en-IN" sz="2200" kern="1200" dirty="0"/>
        </a:p>
      </dsp:txBody>
      <dsp:txXfrm>
        <a:off x="1404472" y="3179023"/>
        <a:ext cx="1250268" cy="783022"/>
      </dsp:txXfrm>
    </dsp:sp>
    <dsp:sp modelId="{D33F2269-7761-4905-A270-191F4DD40335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A3B9C-A67A-404F-AC9C-8B83836354F6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SVR</a:t>
          </a:r>
          <a:endParaRPr lang="en-IN" sz="2200" kern="1200"/>
        </a:p>
      </dsp:txBody>
      <dsp:txXfrm>
        <a:off x="775070" y="1241923"/>
        <a:ext cx="1250268" cy="783022"/>
      </dsp:txXfrm>
    </dsp:sp>
    <dsp:sp modelId="{3186E1E6-0210-45C2-835C-042B91ABE3EF}">
      <dsp:nvSpPr>
        <dsp:cNvPr id="0" name=""/>
        <dsp:cNvSpPr/>
      </dsp:nvSpPr>
      <dsp:spPr>
        <a:xfrm>
          <a:off x="1271987" y="497652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5677" y="694160"/>
              </a:moveTo>
              <a:arcTo wR="1732594" hR="1732594" stAng="13009411" swAng="190467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0.61266</cdr:x>
      <cdr:y>0.05569</cdr:y>
    </cdr:from>
    <cdr:to>
      <cdr:x>0.61266</cdr:x>
      <cdr:y>0.85953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12BE3632-0AE3-1E43-5D0D-3A3318A88F00}"/>
            </a:ext>
          </a:extLst>
        </cdr:cNvPr>
        <cdr:cNvCxnSpPr/>
      </cdr:nvCxnSpPr>
      <cdr:spPr>
        <a:xfrm xmlns:a="http://schemas.openxmlformats.org/drawingml/2006/main">
          <a:off x="6442495" y="242313"/>
          <a:ext cx="0" cy="349777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0.0498</cdr:x>
      <cdr:y>0.03624</cdr:y>
    </cdr:from>
    <cdr:to>
      <cdr:x>0.53891</cdr:x>
      <cdr:y>0.10519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E4144A4D-6672-076B-BF70-46FA5EA9CCAA}"/>
            </a:ext>
          </a:extLst>
        </cdr:cNvPr>
        <cdr:cNvSpPr txBox="1"/>
      </cdr:nvSpPr>
      <cdr:spPr>
        <a:xfrm xmlns:a="http://schemas.openxmlformats.org/drawingml/2006/main">
          <a:off x="404761" y="196373"/>
          <a:ext cx="3975510" cy="3736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Palatino Linotype" panose="02040502050505030304" pitchFamily="18" charset="0"/>
            </a:rPr>
            <a:t>Best result for each technique</a:t>
          </a:r>
          <a:endParaRPr lang="en-IN" sz="1400" b="1" dirty="0">
            <a:latin typeface="Palatino Linotype" panose="02040502050505030304" pitchFamily="18" charset="0"/>
          </a:endParaRPr>
        </a:p>
      </cdr:txBody>
    </cdr:sp>
  </cdr:relSizeAnchor>
  <cdr:relSizeAnchor xmlns:cdr="http://schemas.openxmlformats.org/drawingml/2006/chartDrawing">
    <cdr:from>
      <cdr:x>0.58985</cdr:x>
      <cdr:y>0.0437</cdr:y>
    </cdr:from>
    <cdr:to>
      <cdr:x>1</cdr:x>
      <cdr:y>0.1054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721FE84C-C333-E7FA-0E25-BC63F9AE98B6}"/>
            </a:ext>
          </a:extLst>
        </cdr:cNvPr>
        <cdr:cNvSpPr txBox="1"/>
      </cdr:nvSpPr>
      <cdr:spPr>
        <a:xfrm xmlns:a="http://schemas.openxmlformats.org/drawingml/2006/main">
          <a:off x="5184576" y="157559"/>
          <a:ext cx="3605112" cy="2224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0"/>
          <a:r>
            <a:rPr lang="en-IN" sz="1400" b="1" dirty="0">
              <a:latin typeface="Palatino Linotype" panose="02040502050505030304" pitchFamily="18" charset="0"/>
            </a:rPr>
            <a:t>Validation</a:t>
          </a:r>
          <a:r>
            <a:rPr lang="en-IN" sz="1400" b="1" baseline="0" dirty="0">
              <a:latin typeface="Palatino Linotype" panose="02040502050505030304" pitchFamily="18" charset="0"/>
            </a:rPr>
            <a:t> metrics for all techniques</a:t>
          </a:r>
          <a:endParaRPr lang="en-IN" sz="1400" b="1" dirty="0">
            <a:latin typeface="Palatino Linotype" panose="0204050205050503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0.5983</cdr:x>
      <cdr:y>0.03457</cdr:y>
    </cdr:from>
    <cdr:to>
      <cdr:x>0.5983</cdr:x>
      <cdr:y>0.88727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8E5FA820-90A7-098E-397D-9431346B4B79}"/>
            </a:ext>
          </a:extLst>
        </cdr:cNvPr>
        <cdr:cNvCxnSpPr/>
      </cdr:nvCxnSpPr>
      <cdr:spPr>
        <a:xfrm xmlns:a="http://schemas.openxmlformats.org/drawingml/2006/main">
          <a:off x="6291474" y="150447"/>
          <a:ext cx="0" cy="371035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0.00544</cdr:x>
      <cdr:y>0.05469</cdr:y>
    </cdr:from>
    <cdr:to>
      <cdr:x>0.49456</cdr:x>
      <cdr:y>0.12364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8D18D3E-687D-5E45-B996-799293A9C7A9}"/>
            </a:ext>
          </a:extLst>
        </cdr:cNvPr>
        <cdr:cNvSpPr txBox="1"/>
      </cdr:nvSpPr>
      <cdr:spPr>
        <a:xfrm xmlns:a="http://schemas.openxmlformats.org/drawingml/2006/main">
          <a:off x="44188" y="296349"/>
          <a:ext cx="3975567" cy="3736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Palatino Linotype" panose="02040502050505030304" pitchFamily="18" charset="0"/>
            </a:rPr>
            <a:t>Best result for each technique</a:t>
          </a:r>
          <a:endParaRPr lang="en-IN" sz="1400" b="1" dirty="0">
            <a:latin typeface="Palatino Linotype" panose="02040502050505030304" pitchFamily="18" charset="0"/>
          </a:endParaRPr>
        </a:p>
      </cdr:txBody>
    </cdr:sp>
  </cdr:relSizeAnchor>
  <cdr:relSizeAnchor xmlns:cdr="http://schemas.openxmlformats.org/drawingml/2006/chartDrawing">
    <cdr:from>
      <cdr:x>0.60602</cdr:x>
      <cdr:y>0.05378</cdr:y>
    </cdr:from>
    <cdr:to>
      <cdr:x>0.97742</cdr:x>
      <cdr:y>0.10598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9FFA010-6C43-A216-61A0-F0EB605A4F12}"/>
            </a:ext>
          </a:extLst>
        </cdr:cNvPr>
        <cdr:cNvSpPr txBox="1"/>
      </cdr:nvSpPr>
      <cdr:spPr>
        <a:xfrm xmlns:a="http://schemas.openxmlformats.org/drawingml/2006/main">
          <a:off x="5326727" y="202604"/>
          <a:ext cx="3264490" cy="1966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0"/>
          <a:r>
            <a:rPr lang="en-IN" sz="1400" b="1" dirty="0">
              <a:latin typeface="Palatino Linotype" panose="02040502050505030304" pitchFamily="18" charset="0"/>
            </a:rPr>
            <a:t>Validation</a:t>
          </a:r>
          <a:r>
            <a:rPr lang="en-IN" sz="1400" b="1" baseline="0" dirty="0">
              <a:latin typeface="Palatino Linotype" panose="02040502050505030304" pitchFamily="18" charset="0"/>
            </a:rPr>
            <a:t> metrics for all techniques</a:t>
          </a:r>
          <a:endParaRPr lang="en-IN" sz="1400" b="1" dirty="0">
            <a:latin typeface="Palatino Linotype" panose="02040502050505030304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55558-F1B1-46D4-9E62-147D4FE58FEF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A7B73-4938-40DD-9C58-0CD27CF0C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9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A7B73-4938-40DD-9C58-0CD27CF0C59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52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/>
        </p:nvGrpSpPr>
        <p:grpSpPr>
          <a:xfrm>
            <a:off x="48007" y="3832827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126" name="Immagine 125" descr="01_Polimi_centrato_COL_positivo.eps">
            <a:extLst>
              <a:ext uri="{FF2B5EF4-FFF2-40B4-BE49-F238E27FC236}">
                <a16:creationId xmlns:a16="http://schemas.microsoft.com/office/drawing/2014/main" id="{6D90CEBF-A140-43F9-8BE5-F5BD8DF716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9" y="1340651"/>
            <a:ext cx="2730901" cy="2126951"/>
          </a:xfrm>
          <a:prstGeom prst="rect">
            <a:avLst/>
          </a:prstGeom>
        </p:spPr>
      </p:pic>
      <p:sp>
        <p:nvSpPr>
          <p:cNvPr id="127" name="Titolo 1">
            <a:extLst>
              <a:ext uri="{FF2B5EF4-FFF2-40B4-BE49-F238E27FC236}">
                <a16:creationId xmlns:a16="http://schemas.microsoft.com/office/drawing/2014/main" id="{EFDDA36B-1A62-4E7C-9192-E45734A3A6B8}"/>
              </a:ext>
            </a:extLst>
          </p:cNvPr>
          <p:cNvSpPr txBox="1">
            <a:spLocks/>
          </p:cNvSpPr>
          <p:nvPr userDrawn="1"/>
        </p:nvSpPr>
        <p:spPr>
          <a:xfrm>
            <a:off x="655514" y="492075"/>
            <a:ext cx="7772400" cy="9683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School of Industrial and Information Engineering</a:t>
            </a:r>
            <a:endParaRPr lang="it-IT" sz="3600" b="1" kern="1200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52455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2"/>
            <a:ext cx="9143999" cy="819148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-1" y="2"/>
            <a:ext cx="8429625" cy="819145"/>
          </a:xfrm>
          <a:prstGeom prst="rect">
            <a:avLst/>
          </a:prstGeo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it-IT" dirty="0"/>
              <a:t>Fare clic per modificare lo stile </a:t>
            </a:r>
            <a:br>
              <a:rPr lang="it-IT" dirty="0"/>
            </a:br>
            <a:r>
              <a:rPr lang="it-IT" dirty="0"/>
              <a:t>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" y="819149"/>
            <a:ext cx="9143999" cy="5787159"/>
          </a:xfrm>
        </p:spPr>
        <p:txBody>
          <a:bodyPr>
            <a:normAutofit/>
          </a:bodyPr>
          <a:lstStyle>
            <a:lvl1pPr algn="just">
              <a:defRPr sz="2400">
                <a:latin typeface="+mn-lt"/>
              </a:defRPr>
            </a:lvl1pPr>
            <a:lvl2pPr algn="just">
              <a:defRPr sz="2400">
                <a:latin typeface="+mn-lt"/>
              </a:defRPr>
            </a:lvl2pPr>
            <a:lvl3pPr algn="just">
              <a:defRPr sz="2400">
                <a:latin typeface="+mn-lt"/>
              </a:defRPr>
            </a:lvl3pPr>
            <a:lvl4pPr algn="just">
              <a:defRPr sz="2400">
                <a:latin typeface="+mn-lt"/>
              </a:defRPr>
            </a:lvl4pPr>
            <a:lvl5pPr algn="just">
              <a:defRPr sz="2400">
                <a:latin typeface="+mn-lt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29" name="Rettangolo 128"/>
          <p:cNvSpPr/>
          <p:nvPr/>
        </p:nvSpPr>
        <p:spPr>
          <a:xfrm>
            <a:off x="0" y="6631619"/>
            <a:ext cx="9144000" cy="22638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/>
        </p:nvSpPr>
        <p:spPr>
          <a:xfrm>
            <a:off x="1" y="6606309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Priyanka Rajendran</a:t>
            </a:r>
          </a:p>
        </p:txBody>
      </p: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63" y="6606309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4"/>
          <p:cNvSpPr txBox="1">
            <a:spLocks/>
          </p:cNvSpPr>
          <p:nvPr/>
        </p:nvSpPr>
        <p:spPr>
          <a:xfrm>
            <a:off x="8280067" y="201814"/>
            <a:ext cx="863932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34947A-1B05-2B43-AD85-E646CE852B9E}" type="slidenum">
              <a:rPr lang="it-IT" smtClean="0"/>
              <a:pPr algn="r"/>
              <a:t>‹#›</a:t>
            </a:fld>
            <a:r>
              <a:rPr lang="it-IT" dirty="0"/>
              <a:t> /12</a:t>
            </a:r>
          </a:p>
        </p:txBody>
      </p:sp>
    </p:spTree>
    <p:extLst>
      <p:ext uri="{BB962C8B-B14F-4D97-AF65-F5344CB8AC3E}">
        <p14:creationId xmlns:p14="http://schemas.microsoft.com/office/powerpoint/2010/main" val="1890395713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0" y="762158"/>
            <a:ext cx="9143999" cy="5831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9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63" y="6606309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3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>
    <p:dissolve/>
  </p:transition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hart" Target="../charts/chart2.xm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chart" Target="../charts/char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9449" y="4077072"/>
            <a:ext cx="8785101" cy="136815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400" dirty="0"/>
              <a:t>Predicting the accuracy of the streaming machine learning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3F739-E60D-8B67-AC78-AEE972CF930A}"/>
              </a:ext>
            </a:extLst>
          </p:cNvPr>
          <p:cNvSpPr txBox="1"/>
          <p:nvPr/>
        </p:nvSpPr>
        <p:spPr>
          <a:xfrm>
            <a:off x="159981" y="5635720"/>
            <a:ext cx="3098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Advisor: Prof. Danilo Ardagna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Co-Advisor: Bruno Guindani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AA9D5-CD0B-5310-D823-1B563D50E6F3}"/>
              </a:ext>
            </a:extLst>
          </p:cNvPr>
          <p:cNvSpPr txBox="1"/>
          <p:nvPr/>
        </p:nvSpPr>
        <p:spPr>
          <a:xfrm>
            <a:off x="5724128" y="5574166"/>
            <a:ext cx="3098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By</a:t>
            </a:r>
          </a:p>
          <a:p>
            <a:r>
              <a:rPr lang="en-US" sz="2800" dirty="0">
                <a:solidFill>
                  <a:schemeClr val="bg1"/>
                </a:solidFill>
              </a:rPr>
              <a:t>Priyanka Rajendran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8869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800" dirty="0"/>
              <a:t>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6D6A96-36F4-75B3-C53A-E25831CBEEC6}"/>
              </a:ext>
            </a:extLst>
          </p:cNvPr>
          <p:cNvGrpSpPr/>
          <p:nvPr/>
        </p:nvGrpSpPr>
        <p:grpSpPr>
          <a:xfrm>
            <a:off x="179512" y="903052"/>
            <a:ext cx="8856984" cy="1157796"/>
            <a:chOff x="179512" y="903052"/>
            <a:chExt cx="8856984" cy="1157796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EDB40E92-D967-C9A2-61BC-9E7530813D49}"/>
                </a:ext>
              </a:extLst>
            </p:cNvPr>
            <p:cNvSpPr/>
            <p:nvPr/>
          </p:nvSpPr>
          <p:spPr>
            <a:xfrm>
              <a:off x="179512" y="903052"/>
              <a:ext cx="1364993" cy="1157796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Case 1</a:t>
              </a:r>
              <a:endParaRPr lang="en-IN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9555976-A19E-2C74-D17C-5F35B9512E52}"/>
                </a:ext>
              </a:extLst>
            </p:cNvPr>
            <p:cNvSpPr/>
            <p:nvPr/>
          </p:nvSpPr>
          <p:spPr>
            <a:xfrm>
              <a:off x="1809188" y="1006150"/>
              <a:ext cx="5112568" cy="87538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Averaging 200 data per ensemble giving 5 sets of features- Training- 50% Prediction- 50% </a:t>
              </a:r>
              <a:endParaRPr lang="en-IN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C53A076-5898-C07A-8936-132CCDB3126F}"/>
                </a:ext>
              </a:extLst>
            </p:cNvPr>
            <p:cNvSpPr/>
            <p:nvPr/>
          </p:nvSpPr>
          <p:spPr>
            <a:xfrm>
              <a:off x="7164288" y="1090660"/>
              <a:ext cx="1872208" cy="648072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1</a:t>
              </a:r>
              <a:endParaRPr lang="en-IN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EFDB20-1D7A-4F8E-E0B0-209D8F20D637}"/>
              </a:ext>
            </a:extLst>
          </p:cNvPr>
          <p:cNvSpPr/>
          <p:nvPr/>
        </p:nvSpPr>
        <p:spPr>
          <a:xfrm>
            <a:off x="6983761" y="2123903"/>
            <a:ext cx="2016224" cy="648072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1A9902-59AB-CFBB-5579-052204B9738C}"/>
              </a:ext>
            </a:extLst>
          </p:cNvPr>
          <p:cNvSpPr/>
          <p:nvPr/>
        </p:nvSpPr>
        <p:spPr>
          <a:xfrm>
            <a:off x="2534442" y="2167781"/>
            <a:ext cx="4075116" cy="5441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&amp; Validation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557F2A-D068-DD71-C711-ED16399D1F15}"/>
              </a:ext>
            </a:extLst>
          </p:cNvPr>
          <p:cNvGrpSpPr/>
          <p:nvPr/>
        </p:nvGrpSpPr>
        <p:grpSpPr>
          <a:xfrm>
            <a:off x="151515" y="1818267"/>
            <a:ext cx="8781025" cy="4847482"/>
            <a:chOff x="64695" y="1934911"/>
            <a:chExt cx="8899793" cy="4573937"/>
          </a:xfrm>
        </p:grpSpPr>
        <p:pic>
          <p:nvPicPr>
            <p:cNvPr id="11" name="Picture 10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C9425177-1245-1006-78C1-58FBE2629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9" y="4362812"/>
              <a:ext cx="3080101" cy="2146036"/>
            </a:xfrm>
            <a:prstGeom prst="rect">
              <a:avLst/>
            </a:prstGeom>
          </p:spPr>
        </p:pic>
        <p:pic>
          <p:nvPicPr>
            <p:cNvPr id="13" name="Picture 1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F4080931-5C04-F418-799F-12BBF2853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693" y="4337752"/>
              <a:ext cx="3113795" cy="2169512"/>
            </a:xfrm>
            <a:prstGeom prst="rect">
              <a:avLst/>
            </a:prstGeom>
          </p:spPr>
        </p:pic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DE816024-BC6D-9A42-726D-EA236E2FB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848" y="3216559"/>
              <a:ext cx="3336977" cy="2003628"/>
            </a:xfrm>
            <a:prstGeom prst="rect">
              <a:avLst/>
            </a:prstGeom>
          </p:spPr>
        </p:pic>
        <p:pic>
          <p:nvPicPr>
            <p:cNvPr id="17" name="Picture 16" descr="Text&#10;&#10;Description automatically generated">
              <a:extLst>
                <a:ext uri="{FF2B5EF4-FFF2-40B4-BE49-F238E27FC236}">
                  <a16:creationId xmlns:a16="http://schemas.microsoft.com/office/drawing/2014/main" id="{6C12EA0B-CF34-EDE4-667F-7F8465505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218" y="1984509"/>
              <a:ext cx="3024743" cy="2107465"/>
            </a:xfrm>
            <a:prstGeom prst="rect">
              <a:avLst/>
            </a:prstGeom>
          </p:spPr>
        </p:pic>
        <p:pic>
          <p:nvPicPr>
            <p:cNvPr id="19" name="Picture 1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673CA053-3DE4-7CA4-1720-4286B19C4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5" y="1934911"/>
              <a:ext cx="3113795" cy="2169512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B384942-2780-F351-E120-C85396AC31C1}"/>
              </a:ext>
            </a:extLst>
          </p:cNvPr>
          <p:cNvSpPr/>
          <p:nvPr/>
        </p:nvSpPr>
        <p:spPr>
          <a:xfrm>
            <a:off x="3335631" y="2010755"/>
            <a:ext cx="2545640" cy="10816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Prediction Plots</a:t>
            </a:r>
            <a:endParaRPr lang="en-IN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98DB4B-0C32-F366-0B99-E2D89E0F45AF}"/>
              </a:ext>
            </a:extLst>
          </p:cNvPr>
          <p:cNvGrpSpPr/>
          <p:nvPr/>
        </p:nvGrpSpPr>
        <p:grpSpPr>
          <a:xfrm>
            <a:off x="61958" y="1844083"/>
            <a:ext cx="8981379" cy="4706961"/>
            <a:chOff x="55314" y="1919013"/>
            <a:chExt cx="8986659" cy="460559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D8DBC89-34D0-8DB7-B945-70DFEC961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130" y="3091933"/>
              <a:ext cx="3106181" cy="223131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4D50D18-E41F-3BCB-F1ED-BB38C971E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825" y="1947189"/>
              <a:ext cx="3020148" cy="2169512"/>
            </a:xfrm>
            <a:prstGeom prst="rect">
              <a:avLst/>
            </a:prstGeom>
          </p:spPr>
        </p:pic>
        <p:pic>
          <p:nvPicPr>
            <p:cNvPr id="31" name="Picture 30" descr="A picture containing application&#10;&#10;Description automatically generated">
              <a:extLst>
                <a:ext uri="{FF2B5EF4-FFF2-40B4-BE49-F238E27FC236}">
                  <a16:creationId xmlns:a16="http://schemas.microsoft.com/office/drawing/2014/main" id="{97B9E153-746C-613E-C6FB-4D8655459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922" y="4378573"/>
              <a:ext cx="2941659" cy="202207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2EB3B3E-245A-B358-5C31-AFFC8BD7D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19" y="4378573"/>
              <a:ext cx="3520116" cy="214603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ED267AD-19A1-21BA-5DE8-E9A5E5F09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4" y="1919013"/>
              <a:ext cx="3286528" cy="2003629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24FEBE-729F-E68E-E1CF-C5F657666855}"/>
              </a:ext>
            </a:extLst>
          </p:cNvPr>
          <p:cNvSpPr/>
          <p:nvPr/>
        </p:nvSpPr>
        <p:spPr>
          <a:xfrm>
            <a:off x="7164288" y="1081668"/>
            <a:ext cx="1879050" cy="64807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  <a:endParaRPr lang="en-IN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B984CB4C-D616-436D-F623-F9F26099A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008519"/>
              </p:ext>
            </p:extLst>
          </p:nvPr>
        </p:nvGraphicFramePr>
        <p:xfrm>
          <a:off x="179512" y="3059968"/>
          <a:ext cx="8789688" cy="3605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190C93F1-FCCB-B847-8BE3-AA2DFEE91B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427847"/>
              </p:ext>
            </p:extLst>
          </p:nvPr>
        </p:nvGraphicFramePr>
        <p:xfrm>
          <a:off x="467544" y="2869433"/>
          <a:ext cx="8504444" cy="3681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0B9C85-A359-6DE5-7153-E2EC9E172930}"/>
              </a:ext>
            </a:extLst>
          </p:cNvPr>
          <p:cNvSpPr/>
          <p:nvPr/>
        </p:nvSpPr>
        <p:spPr>
          <a:xfrm>
            <a:off x="6732240" y="2060848"/>
            <a:ext cx="2239748" cy="711127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SVR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52272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25" grpId="0" animBg="1"/>
      <p:bldP spid="25" grpId="1" animBg="1"/>
      <p:bldP spid="25" grpId="2" animBg="1"/>
      <p:bldP spid="12" grpId="0" animBg="1"/>
      <p:bldGraphic spid="14" grpId="0">
        <p:bldAsOne/>
      </p:bldGraphic>
      <p:bldGraphic spid="14" grpId="1">
        <p:bldAsOne/>
      </p:bldGraphic>
      <p:bldGraphic spid="18" grpId="0">
        <p:bldAsOne/>
      </p:bldGraphic>
      <p:bldGraphic spid="18" grpId="1">
        <p:bldAsOne/>
      </p:bldGraphic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800" dirty="0"/>
              <a:t>Conclusion &amp; Future Recommendations</a:t>
            </a:r>
          </a:p>
        </p:txBody>
      </p:sp>
      <p:pic>
        <p:nvPicPr>
          <p:cNvPr id="1026" name="Picture 2" descr="Leads | Presidio Interactive">
            <a:extLst>
              <a:ext uri="{FF2B5EF4-FFF2-40B4-BE49-F238E27FC236}">
                <a16:creationId xmlns:a16="http://schemas.microsoft.com/office/drawing/2014/main" id="{B6C61126-16CD-30D7-F62D-FDAB916E2F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278277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14D7CA9-CF54-FFFE-FF1B-96FB246E15DB}"/>
              </a:ext>
            </a:extLst>
          </p:cNvPr>
          <p:cNvSpPr/>
          <p:nvPr/>
        </p:nvSpPr>
        <p:spPr>
          <a:xfrm>
            <a:off x="349638" y="1351195"/>
            <a:ext cx="432048" cy="504056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5E5DAB-6E16-7442-02F2-B0B0A6CE8501}"/>
              </a:ext>
            </a:extLst>
          </p:cNvPr>
          <p:cNvSpPr/>
          <p:nvPr/>
        </p:nvSpPr>
        <p:spPr>
          <a:xfrm>
            <a:off x="1043608" y="1268760"/>
            <a:ext cx="5184576" cy="15121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1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(Maxabs scaler Hoeffding Tree Classifier with max_depth:10, </a:t>
            </a:r>
            <a:r>
              <a:rPr lang="en-US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grace_period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10, </a:t>
            </a:r>
            <a:r>
              <a:rPr lang="en-US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max_size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5) </a:t>
            </a:r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outperforms Model 2 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(Minmax scaler Hoeffding Tree Classifier with max_depth:10, </a:t>
            </a:r>
            <a:r>
              <a:rPr lang="en-US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grace_period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10, </a:t>
            </a:r>
            <a:r>
              <a:rPr lang="en-US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max_size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5 ) </a:t>
            </a:r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all scenarios.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D32DD8D-1075-FF66-1909-A14985C60662}"/>
              </a:ext>
            </a:extLst>
          </p:cNvPr>
          <p:cNvSpPr/>
          <p:nvPr/>
        </p:nvSpPr>
        <p:spPr>
          <a:xfrm>
            <a:off x="349638" y="3202673"/>
            <a:ext cx="432048" cy="504056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FAAB10-DAD0-466E-4328-6FA9E0D3AF82}"/>
              </a:ext>
            </a:extLst>
          </p:cNvPr>
          <p:cNvSpPr/>
          <p:nvPr/>
        </p:nvSpPr>
        <p:spPr>
          <a:xfrm>
            <a:off x="1016373" y="3136536"/>
            <a:ext cx="5184576" cy="7200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Ranking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models on basis of </a:t>
            </a:r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 prediction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745239B-6805-9A4B-5740-C13ADD993001}"/>
              </a:ext>
            </a:extLst>
          </p:cNvPr>
          <p:cNvSpPr/>
          <p:nvPr/>
        </p:nvSpPr>
        <p:spPr>
          <a:xfrm>
            <a:off x="376990" y="4437112"/>
            <a:ext cx="432048" cy="504056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97AD5F-EE19-C51B-C67E-E36275353080}"/>
              </a:ext>
            </a:extLst>
          </p:cNvPr>
          <p:cNvSpPr/>
          <p:nvPr/>
        </p:nvSpPr>
        <p:spPr>
          <a:xfrm>
            <a:off x="1043608" y="4221088"/>
            <a:ext cx="5184576" cy="11581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Replacing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worst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 identified by EvoAutoML algorithm with th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highest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ranked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overall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Purple question mark icon - Free purple question mark icons">
            <a:extLst>
              <a:ext uri="{FF2B5EF4-FFF2-40B4-BE49-F238E27FC236}">
                <a16:creationId xmlns:a16="http://schemas.microsoft.com/office/drawing/2014/main" id="{2B3AFA74-1B80-4CC2-D5C4-73E0C3516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163928"/>
            <a:ext cx="1272509" cy="127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256168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F027-EA6F-4FE3-42AA-8F37C2CA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cap="none" spc="0" dirty="0">
                <a:ln/>
                <a:effectLst/>
              </a:rPr>
              <a:t>Thank you for your attention !</a:t>
            </a:r>
            <a:endParaRPr lang="en-IN" sz="4800" dirty="0"/>
          </a:p>
        </p:txBody>
      </p:sp>
      <p:pic>
        <p:nvPicPr>
          <p:cNvPr id="2054" name="Picture 6" descr="Question Mark Blue 3d Interrogation Point Punctuation Mark Asking Sign Query  Symbol Icon With Thinking Stick Man Solving Problem In Relaxed Pose  Isolated On White Stock Photo - Download Image Now - iStock">
            <a:extLst>
              <a:ext uri="{FF2B5EF4-FFF2-40B4-BE49-F238E27FC236}">
                <a16:creationId xmlns:a16="http://schemas.microsoft.com/office/drawing/2014/main" id="{6563AEA5-99E6-F845-324B-0C9EE92F2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40768"/>
            <a:ext cx="383903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5D8538-8151-9A98-EBC4-EDFBC472ABF9}"/>
              </a:ext>
            </a:extLst>
          </p:cNvPr>
          <p:cNvSpPr/>
          <p:nvPr/>
        </p:nvSpPr>
        <p:spPr>
          <a:xfrm>
            <a:off x="971600" y="2420888"/>
            <a:ext cx="48245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dirty="0">
                <a:ln/>
                <a:solidFill>
                  <a:schemeClr val="accent4"/>
                </a:solidFill>
              </a:rPr>
              <a:t>Queries</a:t>
            </a:r>
            <a:endParaRPr lang="en-US" sz="72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923391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F49B-3D2E-2614-A382-17937AA2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Agenda</a:t>
            </a:r>
            <a:endParaRPr lang="en-IN" sz="3800" dirty="0"/>
          </a:p>
        </p:txBody>
      </p:sp>
      <p:pic>
        <p:nvPicPr>
          <p:cNvPr id="2050" name="Picture 2" descr="PowerPoint Icon Design – Checklist – Smiletemplates - download at  SmileTemplates.com">
            <a:extLst>
              <a:ext uri="{FF2B5EF4-FFF2-40B4-BE49-F238E27FC236}">
                <a16:creationId xmlns:a16="http://schemas.microsoft.com/office/drawing/2014/main" id="{BED3BDA7-2EF7-45BC-7F8A-43C4D198F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2" t="-1" r="21383" b="2166"/>
          <a:stretch/>
        </p:blipFill>
        <p:spPr bwMode="auto">
          <a:xfrm>
            <a:off x="1" y="2564904"/>
            <a:ext cx="176368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98DDB8-5378-81C2-F82C-CE67501B6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296658"/>
              </p:ext>
            </p:extLst>
          </p:nvPr>
        </p:nvGraphicFramePr>
        <p:xfrm>
          <a:off x="1331640" y="1003040"/>
          <a:ext cx="6768752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831947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21C180C5-EDF1-3352-BDC8-4A3E18B596DF}"/>
              </a:ext>
            </a:extLst>
          </p:cNvPr>
          <p:cNvSpPr txBox="1">
            <a:spLocks/>
          </p:cNvSpPr>
          <p:nvPr/>
        </p:nvSpPr>
        <p:spPr>
          <a:xfrm>
            <a:off x="-1" y="2"/>
            <a:ext cx="8429625" cy="819145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it-IT" sz="3800" dirty="0"/>
              <a:t>Introduction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6585C9-573F-D206-6D6F-070EA0493CBC}"/>
              </a:ext>
            </a:extLst>
          </p:cNvPr>
          <p:cNvGrpSpPr/>
          <p:nvPr/>
        </p:nvGrpSpPr>
        <p:grpSpPr>
          <a:xfrm>
            <a:off x="4904990" y="3573016"/>
            <a:ext cx="4213776" cy="2952327"/>
            <a:chOff x="1763688" y="1628800"/>
            <a:chExt cx="5616624" cy="439248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F4FAA84-5428-5043-F57C-8A3782567242}"/>
                </a:ext>
              </a:extLst>
            </p:cNvPr>
            <p:cNvSpPr/>
            <p:nvPr/>
          </p:nvSpPr>
          <p:spPr>
            <a:xfrm>
              <a:off x="3635896" y="1628800"/>
              <a:ext cx="1872208" cy="1464162"/>
            </a:xfrm>
            <a:custGeom>
              <a:avLst/>
              <a:gdLst>
                <a:gd name="connsiteX0" fmla="*/ 0 w 1872208"/>
                <a:gd name="connsiteY0" fmla="*/ 1464162 h 1464162"/>
                <a:gd name="connsiteX1" fmla="*/ 936097 w 1872208"/>
                <a:gd name="connsiteY1" fmla="*/ 0 h 1464162"/>
                <a:gd name="connsiteX2" fmla="*/ 936111 w 1872208"/>
                <a:gd name="connsiteY2" fmla="*/ 0 h 1464162"/>
                <a:gd name="connsiteX3" fmla="*/ 1872208 w 1872208"/>
                <a:gd name="connsiteY3" fmla="*/ 1464162 h 1464162"/>
                <a:gd name="connsiteX4" fmla="*/ 0 w 1872208"/>
                <a:gd name="connsiteY4" fmla="*/ 1464162 h 14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208" h="1464162">
                  <a:moveTo>
                    <a:pt x="0" y="1464162"/>
                  </a:moveTo>
                  <a:lnTo>
                    <a:pt x="936097" y="0"/>
                  </a:lnTo>
                  <a:lnTo>
                    <a:pt x="936111" y="0"/>
                  </a:lnTo>
                  <a:lnTo>
                    <a:pt x="1872208" y="1464162"/>
                  </a:lnTo>
                  <a:lnTo>
                    <a:pt x="0" y="146416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9850" tIns="69850" rIns="69850" bIns="698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ML</a:t>
              </a:r>
              <a:endParaRPr lang="en-IN" sz="32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928ED7-E558-A4CF-2689-414DF21A1B56}"/>
                </a:ext>
              </a:extLst>
            </p:cNvPr>
            <p:cNvSpPr/>
            <p:nvPr/>
          </p:nvSpPr>
          <p:spPr>
            <a:xfrm>
              <a:off x="2699791" y="3092962"/>
              <a:ext cx="3744416" cy="1464162"/>
            </a:xfrm>
            <a:custGeom>
              <a:avLst/>
              <a:gdLst>
                <a:gd name="connsiteX0" fmla="*/ 0 w 3744416"/>
                <a:gd name="connsiteY0" fmla="*/ 1464162 h 1464162"/>
                <a:gd name="connsiteX1" fmla="*/ 936097 w 3744416"/>
                <a:gd name="connsiteY1" fmla="*/ 0 h 1464162"/>
                <a:gd name="connsiteX2" fmla="*/ 2808319 w 3744416"/>
                <a:gd name="connsiteY2" fmla="*/ 0 h 1464162"/>
                <a:gd name="connsiteX3" fmla="*/ 3744416 w 3744416"/>
                <a:gd name="connsiteY3" fmla="*/ 1464162 h 1464162"/>
                <a:gd name="connsiteX4" fmla="*/ 0 w 3744416"/>
                <a:gd name="connsiteY4" fmla="*/ 1464162 h 14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4416" h="1464162">
                  <a:moveTo>
                    <a:pt x="0" y="1464162"/>
                  </a:moveTo>
                  <a:lnTo>
                    <a:pt x="936097" y="0"/>
                  </a:lnTo>
                  <a:lnTo>
                    <a:pt x="2808319" y="0"/>
                  </a:lnTo>
                  <a:lnTo>
                    <a:pt x="3744416" y="1464162"/>
                  </a:lnTo>
                  <a:lnTo>
                    <a:pt x="0" y="146416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725123" tIns="69850" rIns="725123" bIns="698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AutoML</a:t>
              </a:r>
              <a:endParaRPr lang="en-IN" sz="32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1555391-BB39-8FAA-09C7-5E3E97AEC6CE}"/>
                </a:ext>
              </a:extLst>
            </p:cNvPr>
            <p:cNvSpPr/>
            <p:nvPr/>
          </p:nvSpPr>
          <p:spPr>
            <a:xfrm>
              <a:off x="1763688" y="4557125"/>
              <a:ext cx="5616624" cy="1464162"/>
            </a:xfrm>
            <a:custGeom>
              <a:avLst/>
              <a:gdLst>
                <a:gd name="connsiteX0" fmla="*/ 0 w 5616624"/>
                <a:gd name="connsiteY0" fmla="*/ 1464162 h 1464162"/>
                <a:gd name="connsiteX1" fmla="*/ 936097 w 5616624"/>
                <a:gd name="connsiteY1" fmla="*/ 0 h 1464162"/>
                <a:gd name="connsiteX2" fmla="*/ 4680527 w 5616624"/>
                <a:gd name="connsiteY2" fmla="*/ 0 h 1464162"/>
                <a:gd name="connsiteX3" fmla="*/ 5616624 w 5616624"/>
                <a:gd name="connsiteY3" fmla="*/ 1464162 h 1464162"/>
                <a:gd name="connsiteX4" fmla="*/ 0 w 5616624"/>
                <a:gd name="connsiteY4" fmla="*/ 1464162 h 14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6624" h="1464162">
                  <a:moveTo>
                    <a:pt x="0" y="1464162"/>
                  </a:moveTo>
                  <a:lnTo>
                    <a:pt x="936097" y="0"/>
                  </a:lnTo>
                  <a:lnTo>
                    <a:pt x="4680527" y="0"/>
                  </a:lnTo>
                  <a:lnTo>
                    <a:pt x="5616624" y="1464162"/>
                  </a:lnTo>
                  <a:lnTo>
                    <a:pt x="0" y="146416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52759" tIns="69850" rIns="1052760" bIns="698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EvoAutoML</a:t>
              </a:r>
              <a:endParaRPr lang="en-IN" sz="3200" kern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AFD710E-3904-C685-0748-6B68F822B0E8}"/>
              </a:ext>
            </a:extLst>
          </p:cNvPr>
          <p:cNvGrpSpPr/>
          <p:nvPr/>
        </p:nvGrpSpPr>
        <p:grpSpPr>
          <a:xfrm>
            <a:off x="394576" y="819147"/>
            <a:ext cx="9020828" cy="4533021"/>
            <a:chOff x="437765" y="1008213"/>
            <a:chExt cx="9020828" cy="453302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43EC357-D3D5-E679-2F5D-87822AF809BE}"/>
                </a:ext>
              </a:extLst>
            </p:cNvPr>
            <p:cNvGrpSpPr/>
            <p:nvPr/>
          </p:nvGrpSpPr>
          <p:grpSpPr>
            <a:xfrm>
              <a:off x="437765" y="1568948"/>
              <a:ext cx="5149285" cy="3972286"/>
              <a:chOff x="437765" y="1568948"/>
              <a:chExt cx="5149285" cy="3972286"/>
            </a:xfrm>
          </p:grpSpPr>
          <p:pic>
            <p:nvPicPr>
              <p:cNvPr id="19" name="Picture 2" descr="Automated Machine Learning | Know All About AutoML, A New Trend">
                <a:extLst>
                  <a:ext uri="{FF2B5EF4-FFF2-40B4-BE49-F238E27FC236}">
                    <a16:creationId xmlns:a16="http://schemas.microsoft.com/office/drawing/2014/main" id="{977A2B86-441B-1584-748B-5B7B336EA7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765" y="1568948"/>
                <a:ext cx="5149285" cy="2580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FAEF2A5-0A41-CB64-58FF-44A147BE6093}"/>
                  </a:ext>
                </a:extLst>
              </p:cNvPr>
              <p:cNvSpPr/>
              <p:nvPr/>
            </p:nvSpPr>
            <p:spPr>
              <a:xfrm>
                <a:off x="1403648" y="4617904"/>
                <a:ext cx="248144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AutoML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2DCF21-46A9-CDA1-E837-70C265B08BEB}"/>
                </a:ext>
              </a:extLst>
            </p:cNvPr>
            <p:cNvSpPr/>
            <p:nvPr/>
          </p:nvSpPr>
          <p:spPr>
            <a:xfrm>
              <a:off x="5220072" y="1008213"/>
              <a:ext cx="4238521" cy="258532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5400" b="1" cap="none" spc="0" dirty="0">
                  <a:ln/>
                  <a:solidFill>
                    <a:schemeClr val="accent4"/>
                  </a:solidFill>
                  <a:effectLst/>
                </a:rPr>
                <a:t>What is streaming data?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15733C-A26D-BC41-5FF4-547ED96A02BF}"/>
              </a:ext>
            </a:extLst>
          </p:cNvPr>
          <p:cNvGrpSpPr/>
          <p:nvPr/>
        </p:nvGrpSpPr>
        <p:grpSpPr>
          <a:xfrm>
            <a:off x="217963" y="1304637"/>
            <a:ext cx="5232912" cy="5220706"/>
            <a:chOff x="412361" y="1352810"/>
            <a:chExt cx="5232912" cy="5220706"/>
          </a:xfrm>
        </p:grpSpPr>
        <p:pic>
          <p:nvPicPr>
            <p:cNvPr id="21" name="Content Placeholder 4">
              <a:extLst>
                <a:ext uri="{FF2B5EF4-FFF2-40B4-BE49-F238E27FC236}">
                  <a16:creationId xmlns:a16="http://schemas.microsoft.com/office/drawing/2014/main" id="{EB57B9B3-F771-8569-7956-EA26768F4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61" y="1352810"/>
              <a:ext cx="5232912" cy="396455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70C9C5-2054-6A9D-819F-7F8AC5FDCD3C}"/>
                </a:ext>
              </a:extLst>
            </p:cNvPr>
            <p:cNvSpPr/>
            <p:nvPr/>
          </p:nvSpPr>
          <p:spPr>
            <a:xfrm>
              <a:off x="1097992" y="5650186"/>
              <a:ext cx="349429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5400" b="1" dirty="0">
                  <a:ln/>
                  <a:solidFill>
                    <a:schemeClr val="accent4"/>
                  </a:solidFill>
                </a:rPr>
                <a:t>EvoAutoML</a:t>
              </a:r>
              <a:endParaRPr lang="en-IN" sz="5400" b="1" dirty="0">
                <a:ln/>
                <a:solidFill>
                  <a:schemeClr val="accent4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74266184"/>
      </p:ext>
    </p:extLst>
  </p:cSld>
  <p:clrMapOvr>
    <a:masterClrMapping/>
  </p:clrMapOvr>
  <p:transition spd="slow" advTm="1530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800" dirty="0"/>
              <a:t>Problem Statement</a:t>
            </a:r>
          </a:p>
        </p:txBody>
      </p:sp>
      <p:pic>
        <p:nvPicPr>
          <p:cNvPr id="2050" name="Picture 2" descr="6,585 Problem Statement Images, Stock Photos &amp; Vectors | Shutterstock">
            <a:extLst>
              <a:ext uri="{FF2B5EF4-FFF2-40B4-BE49-F238E27FC236}">
                <a16:creationId xmlns:a16="http://schemas.microsoft.com/office/drawing/2014/main" id="{13F36C3D-DC66-D4C1-584F-DBFF88B0A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814" b="11840"/>
          <a:stretch/>
        </p:blipFill>
        <p:spPr bwMode="auto">
          <a:xfrm>
            <a:off x="5004048" y="820591"/>
            <a:ext cx="4032448" cy="155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B0314F-39C7-D30F-1D67-5362A2EC6F5E}"/>
              </a:ext>
            </a:extLst>
          </p:cNvPr>
          <p:cNvSpPr txBox="1"/>
          <p:nvPr/>
        </p:nvSpPr>
        <p:spPr>
          <a:xfrm>
            <a:off x="467544" y="2745854"/>
            <a:ext cx="8280920" cy="1569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To </a:t>
            </a:r>
            <a:r>
              <a:rPr lang="en-US" sz="3200" b="1" dirty="0"/>
              <a:t>predict</a:t>
            </a:r>
            <a:r>
              <a:rPr lang="en-US" sz="3200" dirty="0"/>
              <a:t> the </a:t>
            </a:r>
            <a:r>
              <a:rPr lang="en-US" sz="3200" b="1" dirty="0"/>
              <a:t>accuracy</a:t>
            </a:r>
            <a:r>
              <a:rPr lang="en-US" sz="3200" dirty="0"/>
              <a:t> of the </a:t>
            </a:r>
            <a:r>
              <a:rPr lang="en-US" sz="3200" b="1" dirty="0"/>
              <a:t>streaming</a:t>
            </a:r>
            <a:r>
              <a:rPr lang="en-US" sz="3200" dirty="0"/>
              <a:t> machine learning </a:t>
            </a:r>
            <a:r>
              <a:rPr lang="en-US" sz="3200" b="1" dirty="0"/>
              <a:t>systems</a:t>
            </a:r>
            <a:r>
              <a:rPr lang="en-US" sz="3200" dirty="0"/>
              <a:t> (EvoAutoML) and </a:t>
            </a:r>
            <a:r>
              <a:rPr lang="en-US" sz="3200" b="1" dirty="0"/>
              <a:t>ranking</a:t>
            </a:r>
            <a:r>
              <a:rPr lang="en-US" sz="3200" dirty="0"/>
              <a:t> the models based on the results.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F5193-164F-CF82-69ED-8BAD9C1AFE4C}"/>
              </a:ext>
            </a:extLst>
          </p:cNvPr>
          <p:cNvSpPr/>
          <p:nvPr/>
        </p:nvSpPr>
        <p:spPr>
          <a:xfrm>
            <a:off x="755576" y="5157192"/>
            <a:ext cx="1794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6471E1-037A-3815-F3B7-AAD0263FF058}"/>
              </a:ext>
            </a:extLst>
          </p:cNvPr>
          <p:cNvSpPr/>
          <p:nvPr/>
        </p:nvSpPr>
        <p:spPr>
          <a:xfrm>
            <a:off x="3203848" y="5013176"/>
            <a:ext cx="5544616" cy="1296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Using Machine Learning Techniques.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468682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800" dirty="0"/>
              <a:t>Data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9888AF-5A6D-272A-768D-DAC41AAE4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202793"/>
              </p:ext>
            </p:extLst>
          </p:nvPr>
        </p:nvGraphicFramePr>
        <p:xfrm>
          <a:off x="714374" y="1268760"/>
          <a:ext cx="7715249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olo 1">
            <a:extLst>
              <a:ext uri="{FF2B5EF4-FFF2-40B4-BE49-F238E27FC236}">
                <a16:creationId xmlns:a16="http://schemas.microsoft.com/office/drawing/2014/main" id="{8EB2E16F-F60A-FD93-7952-EA5B8488CC60}"/>
              </a:ext>
            </a:extLst>
          </p:cNvPr>
          <p:cNvSpPr txBox="1">
            <a:spLocks/>
          </p:cNvSpPr>
          <p:nvPr/>
        </p:nvSpPr>
        <p:spPr>
          <a:xfrm>
            <a:off x="-12282" y="-29940"/>
            <a:ext cx="8429625" cy="819145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IN" sz="3800" dirty="0"/>
              <a:t>Models Used By EvoAutoML Algorithm</a:t>
            </a:r>
            <a:endParaRPr lang="it-IT" sz="3800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65913220-A822-3140-9CDD-FA5F609A8B2E}"/>
              </a:ext>
            </a:extLst>
          </p:cNvPr>
          <p:cNvSpPr/>
          <p:nvPr/>
        </p:nvSpPr>
        <p:spPr>
          <a:xfrm>
            <a:off x="1731858" y="1235969"/>
            <a:ext cx="1224136" cy="1358658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Equals 5">
            <a:extLst>
              <a:ext uri="{FF2B5EF4-FFF2-40B4-BE49-F238E27FC236}">
                <a16:creationId xmlns:a16="http://schemas.microsoft.com/office/drawing/2014/main" id="{26545877-CF58-E095-B317-5EB8A8EEFFF5}"/>
              </a:ext>
            </a:extLst>
          </p:cNvPr>
          <p:cNvSpPr/>
          <p:nvPr/>
        </p:nvSpPr>
        <p:spPr>
          <a:xfrm>
            <a:off x="4822916" y="1519254"/>
            <a:ext cx="1296144" cy="792088"/>
          </a:xfrm>
          <a:prstGeom prst="mathEqua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2E7923-15D0-38D6-F4AA-23C971481237}"/>
              </a:ext>
            </a:extLst>
          </p:cNvPr>
          <p:cNvGrpSpPr/>
          <p:nvPr/>
        </p:nvGrpSpPr>
        <p:grpSpPr>
          <a:xfrm>
            <a:off x="141178" y="1139260"/>
            <a:ext cx="2088232" cy="3315106"/>
            <a:chOff x="141178" y="1139260"/>
            <a:chExt cx="2088232" cy="33151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0FE8C1-BF48-A5E1-0E95-8221BEF5156B}"/>
                </a:ext>
              </a:extLst>
            </p:cNvPr>
            <p:cNvSpPr/>
            <p:nvPr/>
          </p:nvSpPr>
          <p:spPr>
            <a:xfrm>
              <a:off x="441968" y="1139260"/>
              <a:ext cx="808235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F5DB70-4851-FC3C-8A2A-38C0E0926F76}"/>
                </a:ext>
              </a:extLst>
            </p:cNvPr>
            <p:cNvSpPr txBox="1"/>
            <p:nvPr/>
          </p:nvSpPr>
          <p:spPr>
            <a:xfrm>
              <a:off x="141178" y="2700040"/>
              <a:ext cx="20882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Scalers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Minmax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Maxabs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Standard</a:t>
              </a:r>
              <a:endParaRPr lang="en-IN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2F9C4B-6833-FFF4-5E85-4EDAF100AA62}"/>
              </a:ext>
            </a:extLst>
          </p:cNvPr>
          <p:cNvGrpSpPr/>
          <p:nvPr/>
        </p:nvGrpSpPr>
        <p:grpSpPr>
          <a:xfrm>
            <a:off x="2792236" y="1141457"/>
            <a:ext cx="2952328" cy="3691121"/>
            <a:chOff x="2792236" y="1141457"/>
            <a:chExt cx="2952328" cy="36911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51E54D-7C5E-FB4B-F685-CB77B6108B70}"/>
                </a:ext>
              </a:extLst>
            </p:cNvPr>
            <p:cNvSpPr/>
            <p:nvPr/>
          </p:nvSpPr>
          <p:spPr>
            <a:xfrm>
              <a:off x="3394296" y="1141457"/>
              <a:ext cx="808235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A6F4D5-1921-7DFC-17BD-29C30717AD69}"/>
                </a:ext>
              </a:extLst>
            </p:cNvPr>
            <p:cNvSpPr txBox="1"/>
            <p:nvPr/>
          </p:nvSpPr>
          <p:spPr>
            <a:xfrm>
              <a:off x="2792236" y="2708920"/>
              <a:ext cx="295232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Classifier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Hoeffding 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Logistic Regression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KNN Classifier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Gaussian NB</a:t>
              </a:r>
              <a:endParaRPr lang="en-IN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0198E4-C3A9-EB5C-8A34-CECAFB91D8CB}"/>
              </a:ext>
            </a:extLst>
          </p:cNvPr>
          <p:cNvGrpSpPr/>
          <p:nvPr/>
        </p:nvGrpSpPr>
        <p:grpSpPr>
          <a:xfrm>
            <a:off x="5821712" y="1139260"/>
            <a:ext cx="3181110" cy="5364129"/>
            <a:chOff x="5821712" y="1139260"/>
            <a:chExt cx="3181110" cy="53641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1E1CDC-D836-53BB-75D1-6715F56C8E6C}"/>
                </a:ext>
              </a:extLst>
            </p:cNvPr>
            <p:cNvSpPr/>
            <p:nvPr/>
          </p:nvSpPr>
          <p:spPr>
            <a:xfrm>
              <a:off x="6441031" y="1139260"/>
              <a:ext cx="1431803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84386-0698-9799-CFBF-463F6A61BBB1}"/>
                </a:ext>
              </a:extLst>
            </p:cNvPr>
            <p:cNvSpPr txBox="1"/>
            <p:nvPr/>
          </p:nvSpPr>
          <p:spPr>
            <a:xfrm>
              <a:off x="5821712" y="2594627"/>
              <a:ext cx="318111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Combinations</a:t>
              </a:r>
              <a:endParaRPr lang="en-IN" sz="3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Minmax Hoeffding 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Minmax Logistic Regression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Minmax KNN Classifier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Minmax Gaussian NB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Maxabs Hoeffding 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Maxabs Logistic Regression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Maxabs KNN Classifier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Maxabs Gaussian NB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Standard Hoeffding 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Standard Logistic Regression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Standard KNN Classifier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Standard Gaussian NB</a:t>
              </a:r>
              <a:endParaRPr lang="en-IN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194F8A-852B-0194-CFC9-2123DE78BCFC}"/>
              </a:ext>
            </a:extLst>
          </p:cNvPr>
          <p:cNvGrpSpPr/>
          <p:nvPr/>
        </p:nvGrpSpPr>
        <p:grpSpPr>
          <a:xfrm>
            <a:off x="0" y="819148"/>
            <a:ext cx="9144000" cy="5850212"/>
            <a:chOff x="0" y="819148"/>
            <a:chExt cx="9144000" cy="585021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5DA714-149E-81FD-1BC5-F69F6B6DFDB7}"/>
                </a:ext>
              </a:extLst>
            </p:cNvPr>
            <p:cNvSpPr/>
            <p:nvPr/>
          </p:nvSpPr>
          <p:spPr>
            <a:xfrm>
              <a:off x="0" y="819148"/>
              <a:ext cx="4680012" cy="5850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Sine Dataset</a:t>
              </a:r>
            </a:p>
            <a:p>
              <a:endParaRPr lang="en-US" dirty="0">
                <a:solidFill>
                  <a:srgbClr val="00B05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Minmax Hoeffding 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Minmax Logistic Regression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Minmax KNN Classifier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Minmax Gaussian NB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Maxabs Hoeffding 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Maxabs Logistic Regression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Maxabs KNN Classifier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Maxabs Gaussian NB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Standard Hoeffding 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Standard Logistic Regression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Standard KNN Classifier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Standard Gaussian NB</a:t>
              </a:r>
              <a:endParaRPr lang="en-IN" dirty="0"/>
            </a:p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0873E9-81F2-5327-429D-2163CE399178}"/>
                </a:ext>
              </a:extLst>
            </p:cNvPr>
            <p:cNvSpPr/>
            <p:nvPr/>
          </p:nvSpPr>
          <p:spPr>
            <a:xfrm>
              <a:off x="4463989" y="819148"/>
              <a:ext cx="4680011" cy="5850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3600" dirty="0"/>
                <a:t>Agrawal Dataset</a:t>
              </a:r>
            </a:p>
            <a:p>
              <a:pPr algn="ctr"/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Minmax Hoeffding Tree.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Minmax Logistic Regression.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Minmax KNN Classifier.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Minmax Gaussian NB.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Maxabs Hoeffding Tree.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Maxabs Logistic Regression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Maxabs KNN Classifier.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Maxabs Gaussian NB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Standard Hoeffding Tree.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Standard Logistic Regression.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Standard KNN Classifier.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Standard Gaussian NB</a:t>
              </a:r>
              <a:endParaRPr lang="en-IN" dirty="0"/>
            </a:p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8537853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B18AB8-5933-4C4B-919F-A66DD4C5F1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9B18AB8-5933-4C4B-919F-A66DD4C5F1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C40F9C-80CD-444E-9DC5-70C11E6D4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60C40F9C-80CD-444E-9DC5-70C11E6D49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55D8B6-DD02-4CE8-95F1-5F9F2AE34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5B55D8B6-DD02-4CE8-95F1-5F9F2AE347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F0ED9-DFC3-408C-9DA6-E3615EB81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365F0ED9-DFC3-408C-9DA6-E3615EB817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CB7D6B-8949-4009-8E0B-1EDD4FA4C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69CB7D6B-8949-4009-8E0B-1EDD4FA4CA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ADE387-3572-467B-9029-CCEAF84B8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0DADE387-3572-467B-9029-CCEAF84B81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9880F0-A104-4B36-891C-51C787679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569880F0-A104-4B36-891C-51C7876797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F9EE7B-8676-4B0F-9A87-733D8DA3D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30F9EE7B-8676-4B0F-9A87-733D8DA3D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C47D6F-A30B-4AE0-94D7-0B73100EA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00C47D6F-A30B-4AE0-94D7-0B73100EA6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288268-3039-4287-9ED9-C96DDB030D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94288268-3039-4287-9ED9-C96DDB030D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F9B18AB8-5933-4C4B-919F-A66DD4C5F1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B18AB8-5933-4C4B-919F-A66DD4C5F1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60C40F9C-80CD-444E-9DC5-70C11E6D49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C40F9C-80CD-444E-9DC5-70C11E6D4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5B55D8B6-DD02-4CE8-95F1-5F9F2AE347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55D8B6-DD02-4CE8-95F1-5F9F2AE34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365F0ED9-DFC3-408C-9DA6-E3615EB817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F0ED9-DFC3-408C-9DA6-E3615EB81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69CB7D6B-8949-4009-8E0B-1EDD4FA4CA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CB7D6B-8949-4009-8E0B-1EDD4FA4C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graphicEl>
                                              <a:dgm id="{0DADE387-3572-467B-9029-CCEAF84B81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ADE387-3572-467B-9029-CCEAF84B8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graphicEl>
                                              <a:dgm id="{569880F0-A104-4B36-891C-51C7876797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9880F0-A104-4B36-891C-51C787679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30F9EE7B-8676-4B0F-9A87-733D8DA3D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F9EE7B-8676-4B0F-9A87-733D8DA3D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00C47D6F-A30B-4AE0-94D7-0B73100EA6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C47D6F-A30B-4AE0-94D7-0B73100EA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94288268-3039-4287-9ED9-C96DDB030D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288268-3039-4287-9ED9-C96DDB030D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/>
        </p:bldSub>
      </p:bldGraphic>
      <p:bldGraphic spid="4" grpId="1">
        <p:bldSub>
          <a:bldDgm/>
        </p:bldSub>
      </p:bldGraphic>
      <p:bldP spid="3" grpId="0"/>
      <p:bldP spid="5" grpId="0" animBg="1"/>
      <p:bldP spid="5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D4B65C-6534-0B64-41E4-F76BCE70393E}"/>
              </a:ext>
            </a:extLst>
          </p:cNvPr>
          <p:cNvSpPr/>
          <p:nvPr/>
        </p:nvSpPr>
        <p:spPr>
          <a:xfrm>
            <a:off x="4943291" y="4005064"/>
            <a:ext cx="4104456" cy="24831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0A30B-F9A4-1A39-047E-B537FDDD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800" dirty="0"/>
              <a:t>Model Distribution in Sine Dataset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F55549-1ABB-211C-8411-F6D5CBC4AE60}"/>
              </a:ext>
            </a:extLst>
          </p:cNvPr>
          <p:cNvSpPr/>
          <p:nvPr/>
        </p:nvSpPr>
        <p:spPr>
          <a:xfrm>
            <a:off x="107504" y="980728"/>
            <a:ext cx="4104456" cy="27363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AF8AC-C3FE-A300-3042-48D0A516F58F}"/>
              </a:ext>
            </a:extLst>
          </p:cNvPr>
          <p:cNvSpPr/>
          <p:nvPr/>
        </p:nvSpPr>
        <p:spPr>
          <a:xfrm>
            <a:off x="4932040" y="980728"/>
            <a:ext cx="4104456" cy="27363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6505C-0DC6-39EB-7E4A-71A8A577584A}"/>
              </a:ext>
            </a:extLst>
          </p:cNvPr>
          <p:cNvSpPr/>
          <p:nvPr/>
        </p:nvSpPr>
        <p:spPr>
          <a:xfrm>
            <a:off x="118450" y="4005064"/>
            <a:ext cx="4104456" cy="24831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A9213-EF13-611D-CBDB-F4BDEBFB8D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72054"/>
            <a:ext cx="3851605" cy="2573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B3407B-A47C-460E-6CDB-CF7293B860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880" y="1072054"/>
            <a:ext cx="3883600" cy="2600191"/>
          </a:xfrm>
          <a:prstGeom prst="rect">
            <a:avLst/>
          </a:prstGeom>
        </p:spPr>
      </p:pic>
      <p:pic>
        <p:nvPicPr>
          <p:cNvPr id="22" name="Picture 21" descr="Shape, rectangle&#10;&#10;Description automatically generated">
            <a:extLst>
              <a:ext uri="{FF2B5EF4-FFF2-40B4-BE49-F238E27FC236}">
                <a16:creationId xmlns:a16="http://schemas.microsoft.com/office/drawing/2014/main" id="{A0BD607D-D1B3-BD1F-B1A9-9CC6BA3A3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35" y="4087891"/>
            <a:ext cx="3827368" cy="2346859"/>
          </a:xfrm>
          <a:prstGeom prst="rect">
            <a:avLst/>
          </a:prstGeom>
        </p:spPr>
      </p:pic>
      <p:pic>
        <p:nvPicPr>
          <p:cNvPr id="23" name="Content Placeholder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F1A8EBC-E2CB-EC67-CF73-C3E8D6665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5" y="4087891"/>
            <a:ext cx="3944080" cy="2293437"/>
          </a:xfrm>
        </p:spPr>
      </p:pic>
    </p:spTree>
    <p:extLst>
      <p:ext uri="{BB962C8B-B14F-4D97-AF65-F5344CB8AC3E}">
        <p14:creationId xmlns:p14="http://schemas.microsoft.com/office/powerpoint/2010/main" val="342181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0B13DD1-E1CE-F95E-973D-CF8CFAD84C0E}"/>
              </a:ext>
            </a:extLst>
          </p:cNvPr>
          <p:cNvGrpSpPr/>
          <p:nvPr/>
        </p:nvGrpSpPr>
        <p:grpSpPr>
          <a:xfrm>
            <a:off x="251520" y="876886"/>
            <a:ext cx="8640960" cy="5576450"/>
            <a:chOff x="251520" y="876886"/>
            <a:chExt cx="8640960" cy="55764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FC34C5-CA9A-CF3A-4CDD-81B3FEEB3A2A}"/>
                </a:ext>
              </a:extLst>
            </p:cNvPr>
            <p:cNvSpPr/>
            <p:nvPr/>
          </p:nvSpPr>
          <p:spPr>
            <a:xfrm>
              <a:off x="5004048" y="3861048"/>
              <a:ext cx="3888432" cy="259228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7111AA-18C1-7B62-5B31-DCF343A3830C}"/>
                </a:ext>
              </a:extLst>
            </p:cNvPr>
            <p:cNvSpPr/>
            <p:nvPr/>
          </p:nvSpPr>
          <p:spPr>
            <a:xfrm>
              <a:off x="251520" y="3861048"/>
              <a:ext cx="3960440" cy="259228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81035F-A978-8AC5-2F90-E3821950CB23}"/>
                </a:ext>
              </a:extLst>
            </p:cNvPr>
            <p:cNvSpPr/>
            <p:nvPr/>
          </p:nvSpPr>
          <p:spPr>
            <a:xfrm>
              <a:off x="4906158" y="876886"/>
              <a:ext cx="3986322" cy="255211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68BCC2-6E6E-4F67-1F19-96D932C7A93D}"/>
                </a:ext>
              </a:extLst>
            </p:cNvPr>
            <p:cNvSpPr/>
            <p:nvPr/>
          </p:nvSpPr>
          <p:spPr>
            <a:xfrm>
              <a:off x="251520" y="908720"/>
              <a:ext cx="3986322" cy="252028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800" dirty="0"/>
              <a:t>Model Distribution in Agrawal Dataset</a:t>
            </a:r>
            <a:endParaRPr lang="it-IT" sz="3800" dirty="0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CA3CF93-66CD-1C05-62AE-F8C756BCD8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82" y="3933056"/>
            <a:ext cx="3811776" cy="2520280"/>
          </a:xfrm>
          <a:prstGeom prst="rect">
            <a:avLst/>
          </a:prstGeom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03D49A79-4B37-E12F-A29E-BE8241B814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933056"/>
            <a:ext cx="3752740" cy="2520279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0A3DFF76-4094-D657-7DA1-26442C0357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4" y="980728"/>
            <a:ext cx="3858954" cy="2411512"/>
          </a:xfrm>
          <a:prstGeom prst="rect">
            <a:avLst/>
          </a:prstGeom>
        </p:spPr>
      </p:pic>
      <p:pic>
        <p:nvPicPr>
          <p:cNvPr id="21" name="Picture 20" descr="Chart&#10;&#10;Description automatically generated with medium confidence">
            <a:extLst>
              <a:ext uri="{FF2B5EF4-FFF2-40B4-BE49-F238E27FC236}">
                <a16:creationId xmlns:a16="http://schemas.microsoft.com/office/drawing/2014/main" id="{AD33E242-14EA-960A-AE2C-2C97C0E095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80728"/>
            <a:ext cx="3824748" cy="24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05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05981A4-9915-D1C2-F444-0C69C44AD077}"/>
              </a:ext>
            </a:extLst>
          </p:cNvPr>
          <p:cNvSpPr/>
          <p:nvPr/>
        </p:nvSpPr>
        <p:spPr>
          <a:xfrm>
            <a:off x="1547664" y="3521833"/>
            <a:ext cx="1656183" cy="246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0E4427-C247-CC2F-823F-8571F9A8F86E}"/>
              </a:ext>
            </a:extLst>
          </p:cNvPr>
          <p:cNvSpPr/>
          <p:nvPr/>
        </p:nvSpPr>
        <p:spPr>
          <a:xfrm>
            <a:off x="6372200" y="3630267"/>
            <a:ext cx="1440160" cy="2509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0E73E-765B-B74F-5CC3-3E411BBE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6000"/>
              </a:spcBef>
              <a:spcAft>
                <a:spcPts val="2400"/>
              </a:spcAft>
              <a:buClr>
                <a:srgbClr val="728FA5"/>
              </a:buClr>
              <a:buSzPts val="3600"/>
            </a:pPr>
            <a:r>
              <a:rPr lang="en-US" sz="2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Accuracy Prediction</a:t>
            </a:r>
            <a:endParaRPr lang="en-IN" sz="2800" b="1" kern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51ABEA-18AE-7942-05E8-A3A458FC4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79089"/>
              </p:ext>
            </p:extLst>
          </p:nvPr>
        </p:nvGraphicFramePr>
        <p:xfrm>
          <a:off x="140818" y="980728"/>
          <a:ext cx="8862364" cy="2312924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2852479">
                  <a:extLst>
                    <a:ext uri="{9D8B030D-6E8A-4147-A177-3AD203B41FA5}">
                      <a16:colId xmlns:a16="http://schemas.microsoft.com/office/drawing/2014/main" val="961388866"/>
                    </a:ext>
                  </a:extLst>
                </a:gridCol>
                <a:gridCol w="2466003">
                  <a:extLst>
                    <a:ext uri="{9D8B030D-6E8A-4147-A177-3AD203B41FA5}">
                      <a16:colId xmlns:a16="http://schemas.microsoft.com/office/drawing/2014/main" val="1256035057"/>
                    </a:ext>
                  </a:extLst>
                </a:gridCol>
                <a:gridCol w="3543882">
                  <a:extLst>
                    <a:ext uri="{9D8B030D-6E8A-4147-A177-3AD203B41FA5}">
                      <a16:colId xmlns:a16="http://schemas.microsoft.com/office/drawing/2014/main" val="1242192851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it-IT" sz="1200">
                          <a:effectLst/>
                        </a:rPr>
                        <a:t>Classifier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it-IT" sz="1200" dirty="0">
                          <a:effectLst/>
                        </a:rPr>
                        <a:t>Hyperparameter </a:t>
                      </a:r>
                      <a:endParaRPr lang="en-IN" sz="12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Hyperparameter value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85693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it-IT" sz="1200">
                          <a:effectLst/>
                        </a:rPr>
                        <a:t>Hoeffding Tree Classifier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Maximum depth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10, 30, 60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28958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Hoeffding Tree Classifier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 dirty="0">
                          <a:effectLst/>
                        </a:rPr>
                        <a:t>Grace period</a:t>
                      </a:r>
                      <a:endParaRPr lang="en-IN" sz="12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10, 100, 200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62638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Hoeffding Tree Classifier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Maximum size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5, 10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2221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Logistic Regression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L2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0.000, 0.001, 0.010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774359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KNN Classifier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Number of neighbors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1, 5, 20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7251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KNN Classifier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Window size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100, 500, 1000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280831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KNN Classifier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Weighted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1- True</a:t>
                      </a: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0- False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52431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KNN Classifier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>
                          <a:effectLst/>
                        </a:rPr>
                        <a:t>P</a:t>
                      </a:r>
                      <a:endParaRPr lang="en-IN" sz="12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IN" sz="1200" dirty="0">
                          <a:effectLst/>
                        </a:rPr>
                        <a:t>1- Euclidean distance</a:t>
                      </a:r>
                      <a:br>
                        <a:rPr lang="en-IN" sz="1200" dirty="0">
                          <a:effectLst/>
                        </a:rPr>
                      </a:br>
                      <a:r>
                        <a:rPr lang="en-IN" sz="1200" dirty="0">
                          <a:effectLst/>
                        </a:rPr>
                        <a:t>2- Manhattan distance</a:t>
                      </a:r>
                      <a:endParaRPr lang="en-IN" sz="12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317458"/>
                  </a:ext>
                </a:extLst>
              </a:tr>
            </a:tbl>
          </a:graphicData>
        </a:graphic>
      </p:graphicFrame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EC54229C-76F2-EDFE-B304-11FE7FADA6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1" y="3630267"/>
            <a:ext cx="4219900" cy="2312924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17CA009-8D57-9D5F-8171-124CA84760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703173"/>
            <a:ext cx="4036981" cy="22026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66FE83-0BAD-C695-08BA-654449BD6043}"/>
              </a:ext>
            </a:extLst>
          </p:cNvPr>
          <p:cNvSpPr/>
          <p:nvPr/>
        </p:nvSpPr>
        <p:spPr>
          <a:xfrm>
            <a:off x="601127" y="5932561"/>
            <a:ext cx="34136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18 </a:t>
            </a:r>
            <a:r>
              <a:rPr lang="en-US" sz="3600" b="1" dirty="0">
                <a:ln/>
                <a:solidFill>
                  <a:schemeClr val="accent4"/>
                </a:solidFill>
              </a:rPr>
              <a:t>Combination</a:t>
            </a:r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347F5-6929-06CA-6726-EBB4C05A6409}"/>
              </a:ext>
            </a:extLst>
          </p:cNvPr>
          <p:cNvSpPr/>
          <p:nvPr/>
        </p:nvSpPr>
        <p:spPr>
          <a:xfrm>
            <a:off x="5350533" y="5995865"/>
            <a:ext cx="34136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15 </a:t>
            </a:r>
            <a:r>
              <a:rPr lang="en-US" sz="3600" b="1" dirty="0">
                <a:ln/>
                <a:solidFill>
                  <a:schemeClr val="accent4"/>
                </a:solidFill>
              </a:rPr>
              <a:t>Combination</a:t>
            </a:r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s</a:t>
            </a:r>
          </a:p>
        </p:txBody>
      </p:sp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9367AAF4-5199-DE49-F0C6-7BE69E08B8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6" y="990343"/>
            <a:ext cx="5799854" cy="2521875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D6991A7A-87D5-6DC7-E93D-DEC93D7EBE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5" y="3885905"/>
            <a:ext cx="5799855" cy="275629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5AB0519-3C43-798E-8F19-AF55BEEF82E2}"/>
              </a:ext>
            </a:extLst>
          </p:cNvPr>
          <p:cNvSpPr/>
          <p:nvPr/>
        </p:nvSpPr>
        <p:spPr>
          <a:xfrm>
            <a:off x="6198679" y="1675525"/>
            <a:ext cx="2560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Model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DA3A7E-1B35-323B-0D7A-BFE2F9E87138}"/>
              </a:ext>
            </a:extLst>
          </p:cNvPr>
          <p:cNvSpPr/>
          <p:nvPr/>
        </p:nvSpPr>
        <p:spPr>
          <a:xfrm>
            <a:off x="6195391" y="4431815"/>
            <a:ext cx="27104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Model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C720A9-0AB8-067B-B637-3FB108422A1A}"/>
              </a:ext>
            </a:extLst>
          </p:cNvPr>
          <p:cNvSpPr/>
          <p:nvPr/>
        </p:nvSpPr>
        <p:spPr>
          <a:xfrm>
            <a:off x="755576" y="980728"/>
            <a:ext cx="4824536" cy="2479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13910B-7619-77C9-8097-60951293BD2B}"/>
              </a:ext>
            </a:extLst>
          </p:cNvPr>
          <p:cNvSpPr/>
          <p:nvPr/>
        </p:nvSpPr>
        <p:spPr>
          <a:xfrm>
            <a:off x="899592" y="3822601"/>
            <a:ext cx="4608512" cy="32647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33CC5-5D56-CB68-7A0C-5F75C44E52FF}"/>
              </a:ext>
            </a:extLst>
          </p:cNvPr>
          <p:cNvSpPr/>
          <p:nvPr/>
        </p:nvSpPr>
        <p:spPr>
          <a:xfrm>
            <a:off x="6195391" y="1772816"/>
            <a:ext cx="2560317" cy="826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4A6A5-B92C-5DEE-0D51-D18FA762477E}"/>
              </a:ext>
            </a:extLst>
          </p:cNvPr>
          <p:cNvSpPr/>
          <p:nvPr/>
        </p:nvSpPr>
        <p:spPr>
          <a:xfrm>
            <a:off x="6195391" y="4431815"/>
            <a:ext cx="2568770" cy="9233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55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6" grpId="0" animBg="1"/>
      <p:bldP spid="16" grpId="1" animBg="1"/>
      <p:bldP spid="12" grpId="0"/>
      <p:bldP spid="12" grpId="1"/>
      <p:bldP spid="13" grpId="0"/>
      <p:bldP spid="13" grpId="1"/>
      <p:bldP spid="24" grpId="0"/>
      <p:bldP spid="25" grpId="0"/>
      <p:bldP spid="3" grpId="0" animBg="1"/>
      <p:bldP spid="4" grpId="0" animBg="1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5A8A59B-C21C-1034-9071-036D6841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Accuracy Prediction</a:t>
            </a:r>
            <a:endParaRPr lang="en-IN" sz="2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5280FF0-1BC5-468E-F7E5-E4322E4C6AA8}"/>
              </a:ext>
            </a:extLst>
          </p:cNvPr>
          <p:cNvSpPr/>
          <p:nvPr/>
        </p:nvSpPr>
        <p:spPr>
          <a:xfrm>
            <a:off x="539552" y="858958"/>
            <a:ext cx="1512168" cy="13681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8278FAE-4EAF-0159-6769-89F32AD645D4}"/>
              </a:ext>
            </a:extLst>
          </p:cNvPr>
          <p:cNvSpPr/>
          <p:nvPr/>
        </p:nvSpPr>
        <p:spPr>
          <a:xfrm>
            <a:off x="539552" y="2310116"/>
            <a:ext cx="1512168" cy="13681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C59B1E2-7E58-D14B-8550-6585D76CA6D3}"/>
              </a:ext>
            </a:extLst>
          </p:cNvPr>
          <p:cNvSpPr/>
          <p:nvPr/>
        </p:nvSpPr>
        <p:spPr>
          <a:xfrm>
            <a:off x="539552" y="3761274"/>
            <a:ext cx="1512168" cy="13681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Case 3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7CC632-041D-D134-A624-C09C06ED64D0}"/>
              </a:ext>
            </a:extLst>
          </p:cNvPr>
          <p:cNvSpPr/>
          <p:nvPr/>
        </p:nvSpPr>
        <p:spPr>
          <a:xfrm>
            <a:off x="539552" y="5212432"/>
            <a:ext cx="1512168" cy="13681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Case 4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D71368-E121-3ABE-46FE-43A10505F59D}"/>
              </a:ext>
            </a:extLst>
          </p:cNvPr>
          <p:cNvSpPr/>
          <p:nvPr/>
        </p:nvSpPr>
        <p:spPr>
          <a:xfrm>
            <a:off x="2411760" y="1135698"/>
            <a:ext cx="6480720" cy="9971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Averaging batches of 200 data</a:t>
            </a:r>
            <a:r>
              <a:rPr lang="en-IN" dirty="0"/>
              <a:t>- 50%-50% train-test split.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E43047-D91C-24DE-C518-7688D419C812}"/>
              </a:ext>
            </a:extLst>
          </p:cNvPr>
          <p:cNvSpPr/>
          <p:nvPr/>
        </p:nvSpPr>
        <p:spPr>
          <a:xfrm>
            <a:off x="2421153" y="2600374"/>
            <a:ext cx="6480720" cy="9971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Averaging batches of 200 data</a:t>
            </a:r>
            <a:r>
              <a:rPr lang="en-IN" dirty="0"/>
              <a:t>- 80%-20% train-test split.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728C67-6576-F6C5-E7CC-224F862C3B4C}"/>
              </a:ext>
            </a:extLst>
          </p:cNvPr>
          <p:cNvSpPr/>
          <p:nvPr/>
        </p:nvSpPr>
        <p:spPr>
          <a:xfrm>
            <a:off x="2411760" y="3946771"/>
            <a:ext cx="6480720" cy="9971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Averaging batches of 100 data</a:t>
            </a:r>
            <a:r>
              <a:rPr lang="en-IN" dirty="0"/>
              <a:t>- 50%-50% train-test split.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0511FF-E5DD-0F91-B970-8C9946E26C7F}"/>
              </a:ext>
            </a:extLst>
          </p:cNvPr>
          <p:cNvSpPr/>
          <p:nvPr/>
        </p:nvSpPr>
        <p:spPr>
          <a:xfrm>
            <a:off x="2411760" y="5433970"/>
            <a:ext cx="6480720" cy="9971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Averaging batches of 100 data</a:t>
            </a:r>
            <a:r>
              <a:rPr lang="en-IN" dirty="0"/>
              <a:t>- 80%-20% train-test split.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79675EC-1E24-0550-F6BB-926A6CC41B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888109"/>
              </p:ext>
            </p:extLst>
          </p:nvPr>
        </p:nvGraphicFramePr>
        <p:xfrm>
          <a:off x="2915816" y="90934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3637FF1F-4809-2FB2-D752-EBCC79938CA9}"/>
              </a:ext>
            </a:extLst>
          </p:cNvPr>
          <p:cNvSpPr/>
          <p:nvPr/>
        </p:nvSpPr>
        <p:spPr>
          <a:xfrm>
            <a:off x="5027712" y="2766679"/>
            <a:ext cx="1872208" cy="66454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 Techniques</a:t>
            </a:r>
            <a:endParaRPr lang="en-IN" dirty="0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22A2047C-D7EC-5E8A-4379-28F0D9C2FEC1}"/>
              </a:ext>
            </a:extLst>
          </p:cNvPr>
          <p:cNvSpPr/>
          <p:nvPr/>
        </p:nvSpPr>
        <p:spPr>
          <a:xfrm>
            <a:off x="2215554" y="5343774"/>
            <a:ext cx="1953982" cy="1229620"/>
          </a:xfrm>
          <a:prstGeom prst="star5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MAPE</a:t>
            </a:r>
            <a:endParaRPr lang="en-IN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E81287E8-2A8B-5543-B976-8BE348DA36B4}"/>
              </a:ext>
            </a:extLst>
          </p:cNvPr>
          <p:cNvSpPr/>
          <p:nvPr/>
        </p:nvSpPr>
        <p:spPr>
          <a:xfrm>
            <a:off x="5148064" y="5343774"/>
            <a:ext cx="1936519" cy="1229620"/>
          </a:xfrm>
          <a:prstGeom prst="star5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RMSE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2CAFBA-94BB-8E3F-7CD0-905407E8AD11}"/>
              </a:ext>
            </a:extLst>
          </p:cNvPr>
          <p:cNvSpPr/>
          <p:nvPr/>
        </p:nvSpPr>
        <p:spPr>
          <a:xfrm>
            <a:off x="558541" y="3662079"/>
            <a:ext cx="2858349" cy="14250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Accuracy of the model achieved by EvoAutoML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708AA-8354-3061-6A4E-7082C286E30A}"/>
              </a:ext>
            </a:extLst>
          </p:cNvPr>
          <p:cNvSpPr txBox="1"/>
          <p:nvPr/>
        </p:nvSpPr>
        <p:spPr>
          <a:xfrm>
            <a:off x="971188" y="2481097"/>
            <a:ext cx="244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Target?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26296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Graphic spid="18" grpId="0">
        <p:bldAsOne/>
      </p:bldGraphic>
      <p:bldP spid="2" grpId="0" animBg="1"/>
      <p:bldP spid="3" grpId="0" animBg="1"/>
      <p:bldP spid="5" grpId="0" animBg="1"/>
      <p:bldP spid="10" grpId="0" animBg="1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.5|6.9"/>
</p:tagLst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llo slides Stat. Como.potx" id="{87BAD745-A5BE-4935-BAE5-233BEAFD3011}" vid="{E4CCCB6B-811D-45A1-8E69-8477B62240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FDD9A1C1E5B74EBCA7413870F7A20D" ma:contentTypeVersion="14" ma:contentTypeDescription="Creare un nuovo documento." ma:contentTypeScope="" ma:versionID="611230e1af0862c800ac3fdd6a9e5a29">
  <xsd:schema xmlns:xsd="http://www.w3.org/2001/XMLSchema" xmlns:xs="http://www.w3.org/2001/XMLSchema" xmlns:p="http://schemas.microsoft.com/office/2006/metadata/properties" xmlns:ns3="d1d7c3b5-42af-414e-bc2b-72ea45f073ab" xmlns:ns4="87f4b5c6-96fc-46d1-815d-d4a66d83f5d2" targetNamespace="http://schemas.microsoft.com/office/2006/metadata/properties" ma:root="true" ma:fieldsID="d20656105bb4a32c021045c566889461" ns3:_="" ns4:_="">
    <xsd:import namespace="d1d7c3b5-42af-414e-bc2b-72ea45f073ab"/>
    <xsd:import namespace="87f4b5c6-96fc-46d1-815d-d4a66d83f5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d7c3b5-42af-414e-bc2b-72ea45f073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4b5c6-96fc-46d1-815d-d4a66d83f5d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1d7c3b5-42af-414e-bc2b-72ea45f073ab" xsi:nil="true"/>
  </documentManagement>
</p:properties>
</file>

<file path=customXml/itemProps1.xml><?xml version="1.0" encoding="utf-8"?>
<ds:datastoreItem xmlns:ds="http://schemas.openxmlformats.org/officeDocument/2006/customXml" ds:itemID="{2F79B2E9-A939-467F-8FB7-0CB46FC128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8DDA06-93D8-4F51-A3B9-6692122F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d7c3b5-42af-414e-bc2b-72ea45f073ab"/>
    <ds:schemaRef ds:uri="87f4b5c6-96fc-46d1-815d-d4a66d83f5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DCBCA3-D3F0-4F7C-9904-A6AA623A90F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87f4b5c6-96fc-46d1-815d-d4a66d83f5d2"/>
    <ds:schemaRef ds:uri="http://schemas.microsoft.com/office/infopath/2007/PartnerControls"/>
    <ds:schemaRef ds:uri="http://purl.org/dc/elements/1.1/"/>
    <ds:schemaRef ds:uri="http://schemas.microsoft.com/office/2006/metadata/properties"/>
    <ds:schemaRef ds:uri="d1d7c3b5-42af-414e-bc2b-72ea45f073a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slides Stat. Como</Template>
  <TotalTime>6958</TotalTime>
  <Words>598</Words>
  <Application>Microsoft Office PowerPoint</Application>
  <PresentationFormat>On-screen Show (4:3)</PresentationFormat>
  <Paragraphs>159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Palatino Linotype</vt:lpstr>
      <vt:lpstr>Wingdings</vt:lpstr>
      <vt:lpstr>POLI</vt:lpstr>
      <vt:lpstr>PowerPoint Presentation</vt:lpstr>
      <vt:lpstr>Agenda</vt:lpstr>
      <vt:lpstr>PowerPoint Presentation</vt:lpstr>
      <vt:lpstr>Problem Statement</vt:lpstr>
      <vt:lpstr>Data Analysis</vt:lpstr>
      <vt:lpstr>Model Distribution in Sine Dataset </vt:lpstr>
      <vt:lpstr>Model Distribution in Agrawal Dataset</vt:lpstr>
      <vt:lpstr>Accuracy Prediction</vt:lpstr>
      <vt:lpstr>Accuracy Prediction</vt:lpstr>
      <vt:lpstr>Results</vt:lpstr>
      <vt:lpstr>Conclusion &amp; Future Recommendations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Alfredo</dc:creator>
  <cp:lastModifiedBy>Priyanka Rajendran</cp:lastModifiedBy>
  <cp:revision>119</cp:revision>
  <dcterms:created xsi:type="dcterms:W3CDTF">2014-12-02T14:46:16Z</dcterms:created>
  <dcterms:modified xsi:type="dcterms:W3CDTF">2023-04-30T16:13:30Z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0x010100BDFDD9A1C1E5B74EBCA7413870F7A20D</vt:lpwstr>
  </property>
</Properties>
</file>